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62"/>
  </p:notesMasterIdLst>
  <p:sldIdLst>
    <p:sldId id="321" r:id="rId3"/>
    <p:sldId id="336" r:id="rId4"/>
    <p:sldId id="332" r:id="rId5"/>
    <p:sldId id="329" r:id="rId6"/>
    <p:sldId id="285" r:id="rId7"/>
    <p:sldId id="333" r:id="rId8"/>
    <p:sldId id="328" r:id="rId9"/>
    <p:sldId id="270" r:id="rId10"/>
    <p:sldId id="273" r:id="rId11"/>
    <p:sldId id="313" r:id="rId12"/>
    <p:sldId id="286" r:id="rId13"/>
    <p:sldId id="334" r:id="rId14"/>
    <p:sldId id="331" r:id="rId15"/>
    <p:sldId id="330" r:id="rId16"/>
    <p:sldId id="282" r:id="rId17"/>
    <p:sldId id="281" r:id="rId18"/>
    <p:sldId id="302" r:id="rId19"/>
    <p:sldId id="274" r:id="rId20"/>
    <p:sldId id="287" r:id="rId21"/>
    <p:sldId id="284" r:id="rId22"/>
    <p:sldId id="283" r:id="rId23"/>
    <p:sldId id="279" r:id="rId24"/>
    <p:sldId id="278" r:id="rId25"/>
    <p:sldId id="277" r:id="rId26"/>
    <p:sldId id="276" r:id="rId27"/>
    <p:sldId id="275" r:id="rId28"/>
    <p:sldId id="272" r:id="rId29"/>
    <p:sldId id="271" r:id="rId30"/>
    <p:sldId id="269" r:id="rId31"/>
    <p:sldId id="267" r:id="rId32"/>
    <p:sldId id="266" r:id="rId33"/>
    <p:sldId id="265" r:id="rId34"/>
    <p:sldId id="264" r:id="rId35"/>
    <p:sldId id="263" r:id="rId36"/>
    <p:sldId id="262" r:id="rId37"/>
    <p:sldId id="261" r:id="rId38"/>
    <p:sldId id="307" r:id="rId39"/>
    <p:sldId id="305" r:id="rId40"/>
    <p:sldId id="304" r:id="rId41"/>
    <p:sldId id="303" r:id="rId42"/>
    <p:sldId id="300" r:id="rId43"/>
    <p:sldId id="297" r:id="rId44"/>
    <p:sldId id="295" r:id="rId45"/>
    <p:sldId id="291" r:id="rId46"/>
    <p:sldId id="292" r:id="rId47"/>
    <p:sldId id="289" r:id="rId48"/>
    <p:sldId id="317" r:id="rId49"/>
    <p:sldId id="316" r:id="rId50"/>
    <p:sldId id="315" r:id="rId51"/>
    <p:sldId id="312" r:id="rId52"/>
    <p:sldId id="310" r:id="rId53"/>
    <p:sldId id="309" r:id="rId54"/>
    <p:sldId id="308" r:id="rId55"/>
    <p:sldId id="320" r:id="rId56"/>
    <p:sldId id="319" r:id="rId57"/>
    <p:sldId id="323" r:id="rId58"/>
    <p:sldId id="290" r:id="rId59"/>
    <p:sldId id="293" r:id="rId60"/>
    <p:sldId id="324" r:id="rId61"/>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pDBUHk9ldlSKj0x1CedRIg" hashData="xoblFQL8MvaT5IoqkdxWUBf+dlI"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3CC"/>
    <a:srgbClr val="3539D7"/>
    <a:srgbClr val="4B5DDF"/>
    <a:srgbClr val="5D82CD"/>
    <a:srgbClr val="FF3300"/>
    <a:srgbClr val="006600"/>
    <a:srgbClr val="005C00"/>
    <a:srgbClr val="00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p:scale>
          <a:sx n="50" d="100"/>
          <a:sy n="50" d="100"/>
        </p:scale>
        <p:origin x="-624" y="-51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10005CC-0CEA-4C02-950E-3AAFA816996E}" type="datetimeFigureOut">
              <a:rPr lang="es-ES" smtClean="0"/>
              <a:pPr/>
              <a:t>07/01/2014</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8A0BFB3-1C55-4008-A428-924BC6F06DCE}"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98A0BFB3-1C55-4008-A428-924BC6F06DCE}" type="slidenum">
              <a:rPr lang="es-ES" smtClean="0"/>
              <a:pPr/>
              <a:t>30</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98A0BFB3-1C55-4008-A428-924BC6F06DCE}" type="slidenum">
              <a:rPr lang="es-ES" smtClean="0"/>
              <a:pPr/>
              <a:t>48</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98A0BFB3-1C55-4008-A428-924BC6F06DCE}" type="slidenum">
              <a:rPr lang="es-ES" smtClean="0"/>
              <a:pPr/>
              <a:t>49</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AD15ED4E-31E9-4A43-942A-6DA315582758}" type="datetimeFigureOut">
              <a:rPr lang="es-ES" smtClean="0"/>
              <a:pPr/>
              <a:t>07/01/2014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EB2F7B0-8351-4C41-8BE1-01FD50608AD1}" type="slidenum">
              <a:rPr lang="es-ES" smtClean="0"/>
              <a:pPr/>
              <a:t>‹Nº›</a:t>
            </a:fld>
            <a:endParaRPr lang="es-ES"/>
          </a:p>
        </p:txBody>
      </p:sp>
    </p:spTree>
  </p:cSld>
  <p:clrMapOvr>
    <a:masterClrMapping/>
  </p:clrMapOvr>
  <p:transition spd="slow" advTm="10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AD15ED4E-31E9-4A43-942A-6DA315582758}" type="datetimeFigureOut">
              <a:rPr lang="es-ES" smtClean="0"/>
              <a:pPr/>
              <a:t>07/01/2014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EB2F7B0-8351-4C41-8BE1-01FD50608AD1}" type="slidenum">
              <a:rPr lang="es-ES" smtClean="0"/>
              <a:pPr/>
              <a:t>‹Nº›</a:t>
            </a:fld>
            <a:endParaRPr lang="es-ES"/>
          </a:p>
        </p:txBody>
      </p:sp>
    </p:spTree>
  </p:cSld>
  <p:clrMapOvr>
    <a:masterClrMapping/>
  </p:clrMapOvr>
  <p:transition spd="slow" advTm="10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AD15ED4E-31E9-4A43-942A-6DA315582758}" type="datetimeFigureOut">
              <a:rPr lang="es-ES" smtClean="0"/>
              <a:pPr/>
              <a:t>07/01/2014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EB2F7B0-8351-4C41-8BE1-01FD50608AD1}" type="slidenum">
              <a:rPr lang="es-ES" smtClean="0"/>
              <a:pPr/>
              <a:t>‹Nº›</a:t>
            </a:fld>
            <a:endParaRPr lang="es-ES"/>
          </a:p>
        </p:txBody>
      </p:sp>
    </p:spTree>
  </p:cSld>
  <p:clrMapOvr>
    <a:masterClrMapping/>
  </p:clrMapOvr>
  <p:transition spd="slow" advTm="10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AD15ED4E-31E9-4A43-942A-6DA315582758}" type="datetimeFigureOut">
              <a:rPr lang="es-ES" smtClean="0"/>
              <a:pPr/>
              <a:t>07/01/2014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EB2F7B0-8351-4C41-8BE1-01FD50608AD1}" type="slidenum">
              <a:rPr lang="es-ES" smtClean="0"/>
              <a:pPr/>
              <a:t>‹Nº›</a:t>
            </a:fld>
            <a:endParaRPr lang="es-ES"/>
          </a:p>
        </p:txBody>
      </p:sp>
    </p:spTree>
  </p:cSld>
  <p:clrMapOvr>
    <a:masterClrMapping/>
  </p:clrMapOvr>
  <p:transition spd="slow" advTm="10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AD15ED4E-31E9-4A43-942A-6DA315582758}" type="datetimeFigureOut">
              <a:rPr lang="es-ES" smtClean="0"/>
              <a:pPr/>
              <a:t>07/01/2014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0EB2F7B0-8351-4C41-8BE1-01FD50608AD1}" type="slidenum">
              <a:rPr lang="es-ES" smtClean="0"/>
              <a:pPr/>
              <a:t>‹Nº›</a:t>
            </a:fld>
            <a:endParaRPr lang="es-ES"/>
          </a:p>
        </p:txBody>
      </p:sp>
    </p:spTree>
  </p:cSld>
  <p:clrMapOvr>
    <a:masterClrMapping/>
  </p:clrMapOvr>
  <p:transition spd="slow" advTm="10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AD15ED4E-31E9-4A43-942A-6DA315582758}" type="datetimeFigureOut">
              <a:rPr lang="es-ES" smtClean="0"/>
              <a:pPr/>
              <a:t>07/01/2014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0EB2F7B0-8351-4C41-8BE1-01FD50608AD1}" type="slidenum">
              <a:rPr lang="es-ES" smtClean="0"/>
              <a:pPr/>
              <a:t>‹Nº›</a:t>
            </a:fld>
            <a:endParaRPr lang="es-ES"/>
          </a:p>
        </p:txBody>
      </p:sp>
    </p:spTree>
  </p:cSld>
  <p:clrMapOvr>
    <a:masterClrMapping/>
  </p:clrMapOvr>
  <p:transition spd="slow" advTm="10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AD15ED4E-31E9-4A43-942A-6DA315582758}" type="datetimeFigureOut">
              <a:rPr lang="es-ES" smtClean="0"/>
              <a:pPr/>
              <a:t>07/01/2014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0EB2F7B0-8351-4C41-8BE1-01FD50608AD1}" type="slidenum">
              <a:rPr lang="es-ES" smtClean="0"/>
              <a:pPr/>
              <a:t>‹Nº›</a:t>
            </a:fld>
            <a:endParaRPr lang="es-ES"/>
          </a:p>
        </p:txBody>
      </p:sp>
    </p:spTree>
  </p:cSld>
  <p:clrMapOvr>
    <a:masterClrMapping/>
  </p:clrMapOvr>
  <p:transition spd="slow" advTm="10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D15ED4E-31E9-4A43-942A-6DA315582758}" type="datetimeFigureOut">
              <a:rPr lang="es-ES" smtClean="0"/>
              <a:pPr/>
              <a:t>07/01/2014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EB2F7B0-8351-4C41-8BE1-01FD50608AD1}" type="slidenum">
              <a:rPr lang="es-ES" smtClean="0"/>
              <a:pPr/>
              <a:t>‹Nº›</a:t>
            </a:fld>
            <a:endParaRPr lang="es-ES"/>
          </a:p>
        </p:txBody>
      </p:sp>
    </p:spTree>
  </p:cSld>
  <p:clrMapOvr>
    <a:masterClrMapping/>
  </p:clrMapOvr>
  <p:transition spd="slow" advTm="10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D15ED4E-31E9-4A43-942A-6DA315582758}" type="datetimeFigureOut">
              <a:rPr lang="es-ES" smtClean="0"/>
              <a:pPr/>
              <a:t>07/01/2014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EB2F7B0-8351-4C41-8BE1-01FD50608AD1}" type="slidenum">
              <a:rPr lang="es-ES" smtClean="0"/>
              <a:pPr/>
              <a:t>‹Nº›</a:t>
            </a:fld>
            <a:endParaRPr lang="es-ES"/>
          </a:p>
        </p:txBody>
      </p:sp>
    </p:spTree>
  </p:cSld>
  <p:clrMapOvr>
    <a:masterClrMapping/>
  </p:clrMapOvr>
  <p:transition spd="slow" advTm="10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AD15ED4E-31E9-4A43-942A-6DA315582758}" type="datetimeFigureOut">
              <a:rPr lang="es-ES" smtClean="0"/>
              <a:pPr/>
              <a:t>07/01/2014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EB2F7B0-8351-4C41-8BE1-01FD50608AD1}" type="slidenum">
              <a:rPr lang="es-ES" smtClean="0"/>
              <a:pPr/>
              <a:t>‹Nº›</a:t>
            </a:fld>
            <a:endParaRPr lang="es-ES"/>
          </a:p>
        </p:txBody>
      </p:sp>
    </p:spTree>
  </p:cSld>
  <p:clrMapOvr>
    <a:masterClrMapping/>
  </p:clrMapOvr>
  <p:transition spd="slow" advTm="10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AD15ED4E-31E9-4A43-942A-6DA315582758}" type="datetimeFigureOut">
              <a:rPr lang="es-ES" smtClean="0"/>
              <a:pPr/>
              <a:t>07/01/2014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EB2F7B0-8351-4C41-8BE1-01FD50608AD1}" type="slidenum">
              <a:rPr lang="es-ES" smtClean="0"/>
              <a:pPr/>
              <a:t>‹Nº›</a:t>
            </a:fld>
            <a:endParaRPr lang="es-ES"/>
          </a:p>
        </p:txBody>
      </p:sp>
    </p:spTree>
  </p:cSld>
  <p:clrMapOvr>
    <a:masterClrMapping/>
  </p:clrMapOvr>
  <p:transition spd="slow" advTm="10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BED82451-1355-4F36-BE4E-4ECD507592B6}" type="slidenum">
              <a:rPr lang="es-ES_tradnl"/>
              <a:pPr/>
              <a:t>‹Nº›</a:t>
            </a:fld>
            <a:endParaRPr lang="es-ES_tradnl"/>
          </a:p>
        </p:txBody>
      </p:sp>
    </p:spTree>
  </p:cSld>
  <p:clrMapOvr>
    <a:masterClrMapping/>
  </p:clrMapOvr>
  <p:transition spd="slow" advTm="10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D15ED4E-31E9-4A43-942A-6DA315582758}" type="datetimeFigureOut">
              <a:rPr lang="es-ES" smtClean="0"/>
              <a:pPr/>
              <a:t>07/01/2014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B2F7B0-8351-4C41-8BE1-01FD50608AD1}"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0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41D3ED01-6BE4-4328-B300-C12332244589}"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ransition spd="slow" advTm="10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7.jpeg"/></Relationships>
</file>

<file path=ppt/slides/_rels/slide31.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67.png"/><Relationship Id="rId7" Type="http://schemas.openxmlformats.org/officeDocument/2006/relationships/image" Target="../media/image69.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70.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68.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solidFill>
            <a:schemeClr val="bg1"/>
          </a:solidFill>
        </p:spPr>
        <p:txBody>
          <a:bodyPr/>
          <a:lstStyle/>
          <a:p>
            <a:endParaRPr lang="es-ES" dirty="0"/>
          </a:p>
        </p:txBody>
      </p:sp>
      <p:pic>
        <p:nvPicPr>
          <p:cNvPr id="4" name="3 Imagen" descr="fotos-Wat-Rong-Khun-templo-blanco-reflejado-en-el-agua.jpg"/>
          <p:cNvPicPr>
            <a:picLocks noChangeAspect="1"/>
          </p:cNvPicPr>
          <p:nvPr/>
        </p:nvPicPr>
        <p:blipFill>
          <a:blip r:embed="rId3"/>
          <a:stretch>
            <a:fillRect/>
          </a:stretch>
        </p:blipFill>
        <p:spPr>
          <a:xfrm>
            <a:off x="0" y="0"/>
            <a:ext cx="9144000" cy="6858000"/>
          </a:xfrm>
          <a:prstGeom prst="rect">
            <a:avLst/>
          </a:prstGeom>
          <a:scene3d>
            <a:camera prst="orthographicFront"/>
            <a:lightRig rig="threePt" dir="t"/>
          </a:scene3d>
          <a:sp3d>
            <a:bevelT prst="angle"/>
          </a:sp3d>
        </p:spPr>
      </p:pic>
      <p:sp>
        <p:nvSpPr>
          <p:cNvPr id="5" name="4 Rectángulo"/>
          <p:cNvSpPr/>
          <p:nvPr/>
        </p:nvSpPr>
        <p:spPr>
          <a:xfrm rot="18764272">
            <a:off x="1770461" y="2106433"/>
            <a:ext cx="3571900" cy="100948"/>
          </a:xfrm>
          <a:prstGeom prst="rect">
            <a:avLst/>
          </a:prstGeom>
          <a:solidFill>
            <a:schemeClr val="tx1"/>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2721420">
            <a:off x="4282474" y="2045152"/>
            <a:ext cx="3571900" cy="76304"/>
          </a:xfrm>
          <a:prstGeom prst="rect">
            <a:avLst/>
          </a:prstGeom>
          <a:solidFill>
            <a:schemeClr val="bg2">
              <a:lumMod val="40000"/>
              <a:lumOff val="60000"/>
            </a:schemeClr>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8764272">
            <a:off x="4239497" y="4639920"/>
            <a:ext cx="3571900" cy="97957"/>
          </a:xfrm>
          <a:prstGeom prst="rect">
            <a:avLst/>
          </a:prstGeom>
          <a:solidFill>
            <a:schemeClr val="tx1"/>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2721420" flipV="1">
            <a:off x="1856917" y="4662023"/>
            <a:ext cx="3571900" cy="85680"/>
          </a:xfrm>
          <a:prstGeom prst="rect">
            <a:avLst/>
          </a:prstGeom>
          <a:solidFill>
            <a:schemeClr val="tx1"/>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8764272">
            <a:off x="1671909" y="2012388"/>
            <a:ext cx="3571900" cy="85194"/>
          </a:xfrm>
          <a:prstGeom prst="rect">
            <a:avLst/>
          </a:prstGeom>
          <a:solidFill>
            <a:schemeClr val="bg2">
              <a:lumMod val="40000"/>
              <a:lumOff val="60000"/>
            </a:schemeClr>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721420">
            <a:off x="4185082" y="2134386"/>
            <a:ext cx="3571900" cy="101027"/>
          </a:xfrm>
          <a:prstGeom prst="rect">
            <a:avLst/>
          </a:prstGeom>
          <a:solidFill>
            <a:schemeClr val="tx1"/>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8764272">
            <a:off x="4344575" y="4747099"/>
            <a:ext cx="3571900" cy="100950"/>
          </a:xfrm>
          <a:prstGeom prst="rect">
            <a:avLst/>
          </a:prstGeom>
          <a:solidFill>
            <a:schemeClr val="bg2">
              <a:lumMod val="40000"/>
              <a:lumOff val="60000"/>
            </a:schemeClr>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2721420">
            <a:off x="1719987" y="4755918"/>
            <a:ext cx="3571900" cy="102394"/>
          </a:xfrm>
          <a:prstGeom prst="rect">
            <a:avLst/>
          </a:prstGeom>
          <a:solidFill>
            <a:schemeClr val="bg2">
              <a:lumMod val="40000"/>
              <a:lumOff val="60000"/>
            </a:schemeClr>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8764272">
            <a:off x="1600471" y="1869511"/>
            <a:ext cx="3571900" cy="85194"/>
          </a:xfrm>
          <a:prstGeom prst="rect">
            <a:avLst/>
          </a:prstGeom>
          <a:solidFill>
            <a:schemeClr val="tx1"/>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2721420">
            <a:off x="4425349" y="1973714"/>
            <a:ext cx="3571900" cy="76304"/>
          </a:xfrm>
          <a:prstGeom prst="rect">
            <a:avLst/>
          </a:prstGeom>
          <a:solidFill>
            <a:schemeClr val="tx1"/>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8764272">
            <a:off x="4535214" y="4795938"/>
            <a:ext cx="3571900" cy="100950"/>
          </a:xfrm>
          <a:prstGeom prst="rect">
            <a:avLst/>
          </a:prstGeom>
          <a:solidFill>
            <a:schemeClr val="tx1"/>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2721420">
            <a:off x="1577111" y="4827356"/>
            <a:ext cx="3571900" cy="102394"/>
          </a:xfrm>
          <a:prstGeom prst="rect">
            <a:avLst/>
          </a:prstGeom>
          <a:solidFill>
            <a:schemeClr val="tx1"/>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0420" name="Picture 4" descr="Rendered Image"/>
          <p:cNvPicPr>
            <a:picLocks noChangeAspect="1" noChangeArrowheads="1"/>
          </p:cNvPicPr>
          <p:nvPr/>
        </p:nvPicPr>
        <p:blipFill>
          <a:blip r:embed="rId4">
            <a:lum contrast="40000"/>
          </a:blip>
          <a:srcRect/>
          <a:stretch>
            <a:fillRect/>
          </a:stretch>
        </p:blipFill>
        <p:spPr bwMode="auto">
          <a:xfrm>
            <a:off x="3143240" y="428604"/>
            <a:ext cx="2577268" cy="757240"/>
          </a:xfrm>
          <a:prstGeom prst="rect">
            <a:avLst/>
          </a:prstGeom>
          <a:noFill/>
        </p:spPr>
      </p:pic>
      <p:pic>
        <p:nvPicPr>
          <p:cNvPr id="60422" name="Picture 6" descr="Rendered Image"/>
          <p:cNvPicPr>
            <a:picLocks noChangeAspect="1" noChangeArrowheads="1"/>
          </p:cNvPicPr>
          <p:nvPr/>
        </p:nvPicPr>
        <p:blipFill>
          <a:blip r:embed="rId5">
            <a:lum contrast="40000"/>
          </a:blip>
          <a:srcRect/>
          <a:stretch>
            <a:fillRect/>
          </a:stretch>
        </p:blipFill>
        <p:spPr bwMode="auto">
          <a:xfrm>
            <a:off x="857224" y="285728"/>
            <a:ext cx="1912854" cy="919165"/>
          </a:xfrm>
          <a:prstGeom prst="rect">
            <a:avLst/>
          </a:prstGeom>
          <a:noFill/>
        </p:spPr>
      </p:pic>
      <p:pic>
        <p:nvPicPr>
          <p:cNvPr id="60424" name="Picture 8" descr="Rendered Image"/>
          <p:cNvPicPr>
            <a:picLocks noChangeAspect="1" noChangeArrowheads="1"/>
          </p:cNvPicPr>
          <p:nvPr/>
        </p:nvPicPr>
        <p:blipFill>
          <a:blip r:embed="rId6">
            <a:lum contrast="40000"/>
          </a:blip>
          <a:srcRect/>
          <a:stretch>
            <a:fillRect/>
          </a:stretch>
        </p:blipFill>
        <p:spPr bwMode="auto">
          <a:xfrm>
            <a:off x="6072198" y="285728"/>
            <a:ext cx="2516603" cy="990579"/>
          </a:xfrm>
          <a:prstGeom prst="rect">
            <a:avLst/>
          </a:prstGeom>
          <a:noFill/>
        </p:spPr>
      </p:pic>
      <p:pic>
        <p:nvPicPr>
          <p:cNvPr id="60426" name="Picture 10" descr="Rendered Image"/>
          <p:cNvPicPr>
            <a:picLocks noChangeAspect="1" noChangeArrowheads="1"/>
          </p:cNvPicPr>
          <p:nvPr/>
        </p:nvPicPr>
        <p:blipFill>
          <a:blip r:embed="rId7">
            <a:lum contrast="40000"/>
          </a:blip>
          <a:srcRect/>
          <a:stretch>
            <a:fillRect/>
          </a:stretch>
        </p:blipFill>
        <p:spPr bwMode="auto">
          <a:xfrm>
            <a:off x="1285852" y="4214818"/>
            <a:ext cx="3229494" cy="919165"/>
          </a:xfrm>
          <a:prstGeom prst="rect">
            <a:avLst/>
          </a:prstGeom>
          <a:noFill/>
        </p:spPr>
      </p:pic>
      <p:pic>
        <p:nvPicPr>
          <p:cNvPr id="60428" name="Picture 12" descr="Rendered Image"/>
          <p:cNvPicPr>
            <a:picLocks noChangeAspect="1" noChangeArrowheads="1"/>
          </p:cNvPicPr>
          <p:nvPr/>
        </p:nvPicPr>
        <p:blipFill>
          <a:blip r:embed="rId8">
            <a:lum contrast="40000"/>
          </a:blip>
          <a:srcRect/>
          <a:stretch>
            <a:fillRect/>
          </a:stretch>
        </p:blipFill>
        <p:spPr bwMode="auto">
          <a:xfrm>
            <a:off x="5000628" y="4500570"/>
            <a:ext cx="3080088" cy="685802"/>
          </a:xfrm>
          <a:prstGeom prst="rect">
            <a:avLst/>
          </a:prstGeom>
          <a:noFill/>
        </p:spPr>
      </p:pic>
      <p:pic>
        <p:nvPicPr>
          <p:cNvPr id="60430" name="Picture 14" descr="Rendered Image"/>
          <p:cNvPicPr>
            <a:picLocks noChangeAspect="1" noChangeArrowheads="1"/>
          </p:cNvPicPr>
          <p:nvPr/>
        </p:nvPicPr>
        <p:blipFill>
          <a:blip r:embed="rId9">
            <a:lum contrast="40000"/>
          </a:blip>
          <a:srcRect/>
          <a:stretch>
            <a:fillRect/>
          </a:stretch>
        </p:blipFill>
        <p:spPr bwMode="auto">
          <a:xfrm>
            <a:off x="2428860" y="5143512"/>
            <a:ext cx="4467765" cy="928694"/>
          </a:xfrm>
          <a:prstGeom prst="rect">
            <a:avLst/>
          </a:prstGeom>
          <a:noFill/>
        </p:spPr>
      </p:pic>
      <p:pic>
        <p:nvPicPr>
          <p:cNvPr id="60432" name="Picture 16" descr="Rendered Image"/>
          <p:cNvPicPr>
            <a:picLocks noChangeAspect="1" noChangeArrowheads="1"/>
          </p:cNvPicPr>
          <p:nvPr/>
        </p:nvPicPr>
        <p:blipFill>
          <a:blip r:embed="rId10">
            <a:lum contrast="40000"/>
          </a:blip>
          <a:srcRect/>
          <a:stretch>
            <a:fillRect/>
          </a:stretch>
        </p:blipFill>
        <p:spPr bwMode="auto">
          <a:xfrm>
            <a:off x="0" y="6357958"/>
            <a:ext cx="2786082" cy="161299"/>
          </a:xfrm>
          <a:prstGeom prst="rect">
            <a:avLst/>
          </a:prstGeom>
          <a:noFill/>
        </p:spPr>
      </p:pic>
      <p:pic>
        <p:nvPicPr>
          <p:cNvPr id="26" name="25 Imagen" descr="fotos-Wat-Rong-Khun-templo-blanco-reflejado-en-el-agua.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spd="slow" advTm="24000">
    <p:sndAc>
      <p:stSnd loop="1">
        <p:snd r:embed="rId2" name="Tailandia1.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26"/>
                                        </p:tgtEl>
                                        <p:attrNameLst>
                                          <p:attrName>style.opacity</p:attrName>
                                        </p:attrNameLst>
                                      </p:cBhvr>
                                      <p:to>
                                        <p:strVal val="0"/>
                                      </p:to>
                                    </p:set>
                                    <p:animEffect filter="image" prLst="opacity: 0">
                                      <p:cBhvr rctx="IE">
                                        <p:cTn id="7" dur="indefinite"/>
                                        <p:tgtEl>
                                          <p:spTgt spid="26"/>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3000"/>
                                        <p:tgtEl>
                                          <p:spTgt spid="9"/>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plus(in)">
                                      <p:cBhvr>
                                        <p:cTn id="25" dur="3000"/>
                                        <p:tgtEl>
                                          <p:spTgt spid="10"/>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plus(in)">
                                      <p:cBhvr>
                                        <p:cTn id="28" dur="3000"/>
                                        <p:tgtEl>
                                          <p:spTgt spid="11"/>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plus(in)">
                                      <p:cBhvr>
                                        <p:cTn id="31" dur="3000"/>
                                        <p:tgtEl>
                                          <p:spTgt spid="12"/>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plus(in)">
                                      <p:cBhvr>
                                        <p:cTn id="34" dur="3000"/>
                                        <p:tgtEl>
                                          <p:spTgt spid="13"/>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plus(in)">
                                      <p:cBhvr>
                                        <p:cTn id="37" dur="3000"/>
                                        <p:tgtEl>
                                          <p:spTgt spid="14"/>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plus(in)">
                                      <p:cBhvr>
                                        <p:cTn id="40" dur="3000"/>
                                        <p:tgtEl>
                                          <p:spTgt spid="15"/>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plus(in)">
                                      <p:cBhvr>
                                        <p:cTn id="43" dur="3000"/>
                                        <p:tgtEl>
                                          <p:spTgt spid="16"/>
                                        </p:tgtEl>
                                      </p:cBhvr>
                                    </p:animEffect>
                                  </p:childTnLst>
                                </p:cTn>
                              </p:par>
                              <p:par>
                                <p:cTn id="44" presetID="2" presetClass="entr" presetSubtype="6" fill="hold" grpId="1" nodeType="withEffect">
                                  <p:stCondLst>
                                    <p:cond delay="0"/>
                                  </p:stCondLst>
                                  <p:childTnLst>
                                    <p:set>
                                      <p:cBhvr>
                                        <p:cTn id="45" dur="1" fill="hold">
                                          <p:stCondLst>
                                            <p:cond delay="0"/>
                                          </p:stCondLst>
                                        </p:cTn>
                                        <p:tgtEl>
                                          <p:spTgt spid="5"/>
                                        </p:tgtEl>
                                        <p:attrNameLst>
                                          <p:attrName>style.visibility</p:attrName>
                                        </p:attrNameLst>
                                      </p:cBhvr>
                                      <p:to>
                                        <p:strVal val="visible"/>
                                      </p:to>
                                    </p:set>
                                    <p:anim calcmode="lin" valueType="num">
                                      <p:cBhvr additive="base">
                                        <p:cTn id="46" dur="3000" fill="hold"/>
                                        <p:tgtEl>
                                          <p:spTgt spid="5"/>
                                        </p:tgtEl>
                                        <p:attrNameLst>
                                          <p:attrName>ppt_x</p:attrName>
                                        </p:attrNameLst>
                                      </p:cBhvr>
                                      <p:tavLst>
                                        <p:tav tm="0">
                                          <p:val>
                                            <p:strVal val="1+#ppt_w/2"/>
                                          </p:val>
                                        </p:tav>
                                        <p:tav tm="100000">
                                          <p:val>
                                            <p:strVal val="#ppt_x"/>
                                          </p:val>
                                        </p:tav>
                                      </p:tavLst>
                                    </p:anim>
                                    <p:anim calcmode="lin" valueType="num">
                                      <p:cBhvr additive="base">
                                        <p:cTn id="47" dur="3000" fill="hold"/>
                                        <p:tgtEl>
                                          <p:spTgt spid="5"/>
                                        </p:tgtEl>
                                        <p:attrNameLst>
                                          <p:attrName>ppt_y</p:attrName>
                                        </p:attrNameLst>
                                      </p:cBhvr>
                                      <p:tavLst>
                                        <p:tav tm="0">
                                          <p:val>
                                            <p:strVal val="1+#ppt_h/2"/>
                                          </p:val>
                                        </p:tav>
                                        <p:tav tm="100000">
                                          <p:val>
                                            <p:strVal val="#ppt_y"/>
                                          </p:val>
                                        </p:tav>
                                      </p:tavLst>
                                    </p:anim>
                                  </p:childTnLst>
                                </p:cTn>
                              </p:par>
                              <p:par>
                                <p:cTn id="48" presetID="2" presetClass="entr" presetSubtype="6" fill="hold" grpId="1"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additive="base">
                                        <p:cTn id="50" dur="3000" fill="hold"/>
                                        <p:tgtEl>
                                          <p:spTgt spid="9"/>
                                        </p:tgtEl>
                                        <p:attrNameLst>
                                          <p:attrName>ppt_x</p:attrName>
                                        </p:attrNameLst>
                                      </p:cBhvr>
                                      <p:tavLst>
                                        <p:tav tm="0">
                                          <p:val>
                                            <p:strVal val="1+#ppt_w/2"/>
                                          </p:val>
                                        </p:tav>
                                        <p:tav tm="100000">
                                          <p:val>
                                            <p:strVal val="#ppt_x"/>
                                          </p:val>
                                        </p:tav>
                                      </p:tavLst>
                                    </p:anim>
                                    <p:anim calcmode="lin" valueType="num">
                                      <p:cBhvr additive="base">
                                        <p:cTn id="51" dur="3000" fill="hold"/>
                                        <p:tgtEl>
                                          <p:spTgt spid="9"/>
                                        </p:tgtEl>
                                        <p:attrNameLst>
                                          <p:attrName>ppt_y</p:attrName>
                                        </p:attrNameLst>
                                      </p:cBhvr>
                                      <p:tavLst>
                                        <p:tav tm="0">
                                          <p:val>
                                            <p:strVal val="1+#ppt_h/2"/>
                                          </p:val>
                                        </p:tav>
                                        <p:tav tm="100000">
                                          <p:val>
                                            <p:strVal val="#ppt_y"/>
                                          </p:val>
                                        </p:tav>
                                      </p:tavLst>
                                    </p:anim>
                                  </p:childTnLst>
                                </p:cTn>
                              </p:par>
                              <p:par>
                                <p:cTn id="52" presetID="2" presetClass="entr" presetSubtype="6" fill="hold" grpId="1" nodeType="with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additive="base">
                                        <p:cTn id="54" dur="3000" fill="hold"/>
                                        <p:tgtEl>
                                          <p:spTgt spid="13"/>
                                        </p:tgtEl>
                                        <p:attrNameLst>
                                          <p:attrName>ppt_x</p:attrName>
                                        </p:attrNameLst>
                                      </p:cBhvr>
                                      <p:tavLst>
                                        <p:tav tm="0">
                                          <p:val>
                                            <p:strVal val="1+#ppt_w/2"/>
                                          </p:val>
                                        </p:tav>
                                        <p:tav tm="100000">
                                          <p:val>
                                            <p:strVal val="#ppt_x"/>
                                          </p:val>
                                        </p:tav>
                                      </p:tavLst>
                                    </p:anim>
                                    <p:anim calcmode="lin" valueType="num">
                                      <p:cBhvr additive="base">
                                        <p:cTn id="55" dur="3000" fill="hold"/>
                                        <p:tgtEl>
                                          <p:spTgt spid="13"/>
                                        </p:tgtEl>
                                        <p:attrNameLst>
                                          <p:attrName>ppt_y</p:attrName>
                                        </p:attrNameLst>
                                      </p:cBhvr>
                                      <p:tavLst>
                                        <p:tav tm="0">
                                          <p:val>
                                            <p:strVal val="1+#ppt_h/2"/>
                                          </p:val>
                                        </p:tav>
                                        <p:tav tm="100000">
                                          <p:val>
                                            <p:strVal val="#ppt_y"/>
                                          </p:val>
                                        </p:tav>
                                      </p:tavLst>
                                    </p:anim>
                                  </p:childTnLst>
                                </p:cTn>
                              </p:par>
                              <p:par>
                                <p:cTn id="56" presetID="2" presetClass="entr" presetSubtype="12" fill="hold" grpId="1"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additive="base">
                                        <p:cTn id="58" dur="3000" fill="hold"/>
                                        <p:tgtEl>
                                          <p:spTgt spid="6"/>
                                        </p:tgtEl>
                                        <p:attrNameLst>
                                          <p:attrName>ppt_x</p:attrName>
                                        </p:attrNameLst>
                                      </p:cBhvr>
                                      <p:tavLst>
                                        <p:tav tm="0">
                                          <p:val>
                                            <p:strVal val="0-#ppt_w/2"/>
                                          </p:val>
                                        </p:tav>
                                        <p:tav tm="100000">
                                          <p:val>
                                            <p:strVal val="#ppt_x"/>
                                          </p:val>
                                        </p:tav>
                                      </p:tavLst>
                                    </p:anim>
                                    <p:anim calcmode="lin" valueType="num">
                                      <p:cBhvr additive="base">
                                        <p:cTn id="59" dur="3000" fill="hold"/>
                                        <p:tgtEl>
                                          <p:spTgt spid="6"/>
                                        </p:tgtEl>
                                        <p:attrNameLst>
                                          <p:attrName>ppt_y</p:attrName>
                                        </p:attrNameLst>
                                      </p:cBhvr>
                                      <p:tavLst>
                                        <p:tav tm="0">
                                          <p:val>
                                            <p:strVal val="1+#ppt_h/2"/>
                                          </p:val>
                                        </p:tav>
                                        <p:tav tm="100000">
                                          <p:val>
                                            <p:strVal val="#ppt_y"/>
                                          </p:val>
                                        </p:tav>
                                      </p:tavLst>
                                    </p:anim>
                                  </p:childTnLst>
                                </p:cTn>
                              </p:par>
                              <p:par>
                                <p:cTn id="60" presetID="2" presetClass="entr" presetSubtype="12" fill="hold" grpId="1" nodeType="withEffect">
                                  <p:stCondLst>
                                    <p:cond delay="0"/>
                                  </p:stCondLst>
                                  <p:childTnLst>
                                    <p:set>
                                      <p:cBhvr>
                                        <p:cTn id="61" dur="1" fill="hold">
                                          <p:stCondLst>
                                            <p:cond delay="0"/>
                                          </p:stCondLst>
                                        </p:cTn>
                                        <p:tgtEl>
                                          <p:spTgt spid="10"/>
                                        </p:tgtEl>
                                        <p:attrNameLst>
                                          <p:attrName>style.visibility</p:attrName>
                                        </p:attrNameLst>
                                      </p:cBhvr>
                                      <p:to>
                                        <p:strVal val="visible"/>
                                      </p:to>
                                    </p:set>
                                    <p:anim calcmode="lin" valueType="num">
                                      <p:cBhvr additive="base">
                                        <p:cTn id="62" dur="3000" fill="hold"/>
                                        <p:tgtEl>
                                          <p:spTgt spid="10"/>
                                        </p:tgtEl>
                                        <p:attrNameLst>
                                          <p:attrName>ppt_x</p:attrName>
                                        </p:attrNameLst>
                                      </p:cBhvr>
                                      <p:tavLst>
                                        <p:tav tm="0">
                                          <p:val>
                                            <p:strVal val="0-#ppt_w/2"/>
                                          </p:val>
                                        </p:tav>
                                        <p:tav tm="100000">
                                          <p:val>
                                            <p:strVal val="#ppt_x"/>
                                          </p:val>
                                        </p:tav>
                                      </p:tavLst>
                                    </p:anim>
                                    <p:anim calcmode="lin" valueType="num">
                                      <p:cBhvr additive="base">
                                        <p:cTn id="63" dur="3000" fill="hold"/>
                                        <p:tgtEl>
                                          <p:spTgt spid="10"/>
                                        </p:tgtEl>
                                        <p:attrNameLst>
                                          <p:attrName>ppt_y</p:attrName>
                                        </p:attrNameLst>
                                      </p:cBhvr>
                                      <p:tavLst>
                                        <p:tav tm="0">
                                          <p:val>
                                            <p:strVal val="1+#ppt_h/2"/>
                                          </p:val>
                                        </p:tav>
                                        <p:tav tm="100000">
                                          <p:val>
                                            <p:strVal val="#ppt_y"/>
                                          </p:val>
                                        </p:tav>
                                      </p:tavLst>
                                    </p:anim>
                                  </p:childTnLst>
                                </p:cTn>
                              </p:par>
                              <p:par>
                                <p:cTn id="64" presetID="2" presetClass="entr" presetSubtype="12" fill="hold" grpId="1" nodeType="withEffect">
                                  <p:stCondLst>
                                    <p:cond delay="0"/>
                                  </p:stCondLst>
                                  <p:childTnLst>
                                    <p:set>
                                      <p:cBhvr>
                                        <p:cTn id="65" dur="1" fill="hold">
                                          <p:stCondLst>
                                            <p:cond delay="0"/>
                                          </p:stCondLst>
                                        </p:cTn>
                                        <p:tgtEl>
                                          <p:spTgt spid="14"/>
                                        </p:tgtEl>
                                        <p:attrNameLst>
                                          <p:attrName>style.visibility</p:attrName>
                                        </p:attrNameLst>
                                      </p:cBhvr>
                                      <p:to>
                                        <p:strVal val="visible"/>
                                      </p:to>
                                    </p:set>
                                    <p:anim calcmode="lin" valueType="num">
                                      <p:cBhvr additive="base">
                                        <p:cTn id="66" dur="3000" fill="hold"/>
                                        <p:tgtEl>
                                          <p:spTgt spid="14"/>
                                        </p:tgtEl>
                                        <p:attrNameLst>
                                          <p:attrName>ppt_x</p:attrName>
                                        </p:attrNameLst>
                                      </p:cBhvr>
                                      <p:tavLst>
                                        <p:tav tm="0">
                                          <p:val>
                                            <p:strVal val="0-#ppt_w/2"/>
                                          </p:val>
                                        </p:tav>
                                        <p:tav tm="100000">
                                          <p:val>
                                            <p:strVal val="#ppt_x"/>
                                          </p:val>
                                        </p:tav>
                                      </p:tavLst>
                                    </p:anim>
                                    <p:anim calcmode="lin" valueType="num">
                                      <p:cBhvr additive="base">
                                        <p:cTn id="67" dur="3000" fill="hold"/>
                                        <p:tgtEl>
                                          <p:spTgt spid="14"/>
                                        </p:tgtEl>
                                        <p:attrNameLst>
                                          <p:attrName>ppt_y</p:attrName>
                                        </p:attrNameLst>
                                      </p:cBhvr>
                                      <p:tavLst>
                                        <p:tav tm="0">
                                          <p:val>
                                            <p:strVal val="1+#ppt_h/2"/>
                                          </p:val>
                                        </p:tav>
                                        <p:tav tm="100000">
                                          <p:val>
                                            <p:strVal val="#ppt_y"/>
                                          </p:val>
                                        </p:tav>
                                      </p:tavLst>
                                    </p:anim>
                                  </p:childTnLst>
                                </p:cTn>
                              </p:par>
                              <p:par>
                                <p:cTn id="68" presetID="2" presetClass="entr" presetSubtype="3" fill="hold" grpId="1" nodeType="withEffect">
                                  <p:stCondLst>
                                    <p:cond delay="0"/>
                                  </p:stCondLst>
                                  <p:childTnLst>
                                    <p:set>
                                      <p:cBhvr>
                                        <p:cTn id="69" dur="1" fill="hold">
                                          <p:stCondLst>
                                            <p:cond delay="0"/>
                                          </p:stCondLst>
                                        </p:cTn>
                                        <p:tgtEl>
                                          <p:spTgt spid="8"/>
                                        </p:tgtEl>
                                        <p:attrNameLst>
                                          <p:attrName>style.visibility</p:attrName>
                                        </p:attrNameLst>
                                      </p:cBhvr>
                                      <p:to>
                                        <p:strVal val="visible"/>
                                      </p:to>
                                    </p:set>
                                    <p:anim calcmode="lin" valueType="num">
                                      <p:cBhvr additive="base">
                                        <p:cTn id="70" dur="3000" fill="hold"/>
                                        <p:tgtEl>
                                          <p:spTgt spid="8"/>
                                        </p:tgtEl>
                                        <p:attrNameLst>
                                          <p:attrName>ppt_x</p:attrName>
                                        </p:attrNameLst>
                                      </p:cBhvr>
                                      <p:tavLst>
                                        <p:tav tm="0">
                                          <p:val>
                                            <p:strVal val="1+#ppt_w/2"/>
                                          </p:val>
                                        </p:tav>
                                        <p:tav tm="100000">
                                          <p:val>
                                            <p:strVal val="#ppt_x"/>
                                          </p:val>
                                        </p:tav>
                                      </p:tavLst>
                                    </p:anim>
                                    <p:anim calcmode="lin" valueType="num">
                                      <p:cBhvr additive="base">
                                        <p:cTn id="71" dur="3000" fill="hold"/>
                                        <p:tgtEl>
                                          <p:spTgt spid="8"/>
                                        </p:tgtEl>
                                        <p:attrNameLst>
                                          <p:attrName>ppt_y</p:attrName>
                                        </p:attrNameLst>
                                      </p:cBhvr>
                                      <p:tavLst>
                                        <p:tav tm="0">
                                          <p:val>
                                            <p:strVal val="0-#ppt_h/2"/>
                                          </p:val>
                                        </p:tav>
                                        <p:tav tm="100000">
                                          <p:val>
                                            <p:strVal val="#ppt_y"/>
                                          </p:val>
                                        </p:tav>
                                      </p:tavLst>
                                    </p:anim>
                                  </p:childTnLst>
                                </p:cTn>
                              </p:par>
                              <p:par>
                                <p:cTn id="72" presetID="2" presetClass="entr" presetSubtype="3" fill="hold" grpId="1" nodeType="withEffect">
                                  <p:stCondLst>
                                    <p:cond delay="0"/>
                                  </p:stCondLst>
                                  <p:childTnLst>
                                    <p:set>
                                      <p:cBhvr>
                                        <p:cTn id="73" dur="1" fill="hold">
                                          <p:stCondLst>
                                            <p:cond delay="0"/>
                                          </p:stCondLst>
                                        </p:cTn>
                                        <p:tgtEl>
                                          <p:spTgt spid="12"/>
                                        </p:tgtEl>
                                        <p:attrNameLst>
                                          <p:attrName>style.visibility</p:attrName>
                                        </p:attrNameLst>
                                      </p:cBhvr>
                                      <p:to>
                                        <p:strVal val="visible"/>
                                      </p:to>
                                    </p:set>
                                    <p:anim calcmode="lin" valueType="num">
                                      <p:cBhvr additive="base">
                                        <p:cTn id="74" dur="3000" fill="hold"/>
                                        <p:tgtEl>
                                          <p:spTgt spid="12"/>
                                        </p:tgtEl>
                                        <p:attrNameLst>
                                          <p:attrName>ppt_x</p:attrName>
                                        </p:attrNameLst>
                                      </p:cBhvr>
                                      <p:tavLst>
                                        <p:tav tm="0">
                                          <p:val>
                                            <p:strVal val="1+#ppt_w/2"/>
                                          </p:val>
                                        </p:tav>
                                        <p:tav tm="100000">
                                          <p:val>
                                            <p:strVal val="#ppt_x"/>
                                          </p:val>
                                        </p:tav>
                                      </p:tavLst>
                                    </p:anim>
                                    <p:anim calcmode="lin" valueType="num">
                                      <p:cBhvr additive="base">
                                        <p:cTn id="75" dur="3000" fill="hold"/>
                                        <p:tgtEl>
                                          <p:spTgt spid="12"/>
                                        </p:tgtEl>
                                        <p:attrNameLst>
                                          <p:attrName>ppt_y</p:attrName>
                                        </p:attrNameLst>
                                      </p:cBhvr>
                                      <p:tavLst>
                                        <p:tav tm="0">
                                          <p:val>
                                            <p:strVal val="0-#ppt_h/2"/>
                                          </p:val>
                                        </p:tav>
                                        <p:tav tm="100000">
                                          <p:val>
                                            <p:strVal val="#ppt_y"/>
                                          </p:val>
                                        </p:tav>
                                      </p:tavLst>
                                    </p:anim>
                                  </p:childTnLst>
                                </p:cTn>
                              </p:par>
                              <p:par>
                                <p:cTn id="76" presetID="2" presetClass="entr" presetSubtype="3" fill="hold" grpId="1" nodeType="withEffect">
                                  <p:stCondLst>
                                    <p:cond delay="0"/>
                                  </p:stCondLst>
                                  <p:childTnLst>
                                    <p:set>
                                      <p:cBhvr>
                                        <p:cTn id="77" dur="1" fill="hold">
                                          <p:stCondLst>
                                            <p:cond delay="0"/>
                                          </p:stCondLst>
                                        </p:cTn>
                                        <p:tgtEl>
                                          <p:spTgt spid="16"/>
                                        </p:tgtEl>
                                        <p:attrNameLst>
                                          <p:attrName>style.visibility</p:attrName>
                                        </p:attrNameLst>
                                      </p:cBhvr>
                                      <p:to>
                                        <p:strVal val="visible"/>
                                      </p:to>
                                    </p:set>
                                    <p:anim calcmode="lin" valueType="num">
                                      <p:cBhvr additive="base">
                                        <p:cTn id="78" dur="3000" fill="hold"/>
                                        <p:tgtEl>
                                          <p:spTgt spid="16"/>
                                        </p:tgtEl>
                                        <p:attrNameLst>
                                          <p:attrName>ppt_x</p:attrName>
                                        </p:attrNameLst>
                                      </p:cBhvr>
                                      <p:tavLst>
                                        <p:tav tm="0">
                                          <p:val>
                                            <p:strVal val="1+#ppt_w/2"/>
                                          </p:val>
                                        </p:tav>
                                        <p:tav tm="100000">
                                          <p:val>
                                            <p:strVal val="#ppt_x"/>
                                          </p:val>
                                        </p:tav>
                                      </p:tavLst>
                                    </p:anim>
                                    <p:anim calcmode="lin" valueType="num">
                                      <p:cBhvr additive="base">
                                        <p:cTn id="79" dur="3000" fill="hold"/>
                                        <p:tgtEl>
                                          <p:spTgt spid="16"/>
                                        </p:tgtEl>
                                        <p:attrNameLst>
                                          <p:attrName>ppt_y</p:attrName>
                                        </p:attrNameLst>
                                      </p:cBhvr>
                                      <p:tavLst>
                                        <p:tav tm="0">
                                          <p:val>
                                            <p:strVal val="0-#ppt_h/2"/>
                                          </p:val>
                                        </p:tav>
                                        <p:tav tm="100000">
                                          <p:val>
                                            <p:strVal val="#ppt_y"/>
                                          </p:val>
                                        </p:tav>
                                      </p:tavLst>
                                    </p:anim>
                                  </p:childTnLst>
                                </p:cTn>
                              </p:par>
                              <p:par>
                                <p:cTn id="80" presetID="2" presetClass="entr" presetSubtype="9" fill="hold" grpId="1" nodeType="withEffect">
                                  <p:stCondLst>
                                    <p:cond delay="0"/>
                                  </p:stCondLst>
                                  <p:childTnLst>
                                    <p:set>
                                      <p:cBhvr>
                                        <p:cTn id="81" dur="1" fill="hold">
                                          <p:stCondLst>
                                            <p:cond delay="0"/>
                                          </p:stCondLst>
                                        </p:cTn>
                                        <p:tgtEl>
                                          <p:spTgt spid="7"/>
                                        </p:tgtEl>
                                        <p:attrNameLst>
                                          <p:attrName>style.visibility</p:attrName>
                                        </p:attrNameLst>
                                      </p:cBhvr>
                                      <p:to>
                                        <p:strVal val="visible"/>
                                      </p:to>
                                    </p:set>
                                    <p:anim calcmode="lin" valueType="num">
                                      <p:cBhvr additive="base">
                                        <p:cTn id="82" dur="3000" fill="hold"/>
                                        <p:tgtEl>
                                          <p:spTgt spid="7"/>
                                        </p:tgtEl>
                                        <p:attrNameLst>
                                          <p:attrName>ppt_x</p:attrName>
                                        </p:attrNameLst>
                                      </p:cBhvr>
                                      <p:tavLst>
                                        <p:tav tm="0">
                                          <p:val>
                                            <p:strVal val="0-#ppt_w/2"/>
                                          </p:val>
                                        </p:tav>
                                        <p:tav tm="100000">
                                          <p:val>
                                            <p:strVal val="#ppt_x"/>
                                          </p:val>
                                        </p:tav>
                                      </p:tavLst>
                                    </p:anim>
                                    <p:anim calcmode="lin" valueType="num">
                                      <p:cBhvr additive="base">
                                        <p:cTn id="83" dur="3000" fill="hold"/>
                                        <p:tgtEl>
                                          <p:spTgt spid="7"/>
                                        </p:tgtEl>
                                        <p:attrNameLst>
                                          <p:attrName>ppt_y</p:attrName>
                                        </p:attrNameLst>
                                      </p:cBhvr>
                                      <p:tavLst>
                                        <p:tav tm="0">
                                          <p:val>
                                            <p:strVal val="0-#ppt_h/2"/>
                                          </p:val>
                                        </p:tav>
                                        <p:tav tm="100000">
                                          <p:val>
                                            <p:strVal val="#ppt_y"/>
                                          </p:val>
                                        </p:tav>
                                      </p:tavLst>
                                    </p:anim>
                                  </p:childTnLst>
                                </p:cTn>
                              </p:par>
                              <p:par>
                                <p:cTn id="84" presetID="2" presetClass="entr" presetSubtype="9" fill="hold" grpId="1" nodeType="withEffect">
                                  <p:stCondLst>
                                    <p:cond delay="0"/>
                                  </p:stCondLst>
                                  <p:childTnLst>
                                    <p:set>
                                      <p:cBhvr>
                                        <p:cTn id="85" dur="1" fill="hold">
                                          <p:stCondLst>
                                            <p:cond delay="0"/>
                                          </p:stCondLst>
                                        </p:cTn>
                                        <p:tgtEl>
                                          <p:spTgt spid="11"/>
                                        </p:tgtEl>
                                        <p:attrNameLst>
                                          <p:attrName>style.visibility</p:attrName>
                                        </p:attrNameLst>
                                      </p:cBhvr>
                                      <p:to>
                                        <p:strVal val="visible"/>
                                      </p:to>
                                    </p:set>
                                    <p:anim calcmode="lin" valueType="num">
                                      <p:cBhvr additive="base">
                                        <p:cTn id="86" dur="3000" fill="hold"/>
                                        <p:tgtEl>
                                          <p:spTgt spid="11"/>
                                        </p:tgtEl>
                                        <p:attrNameLst>
                                          <p:attrName>ppt_x</p:attrName>
                                        </p:attrNameLst>
                                      </p:cBhvr>
                                      <p:tavLst>
                                        <p:tav tm="0">
                                          <p:val>
                                            <p:strVal val="0-#ppt_w/2"/>
                                          </p:val>
                                        </p:tav>
                                        <p:tav tm="100000">
                                          <p:val>
                                            <p:strVal val="#ppt_x"/>
                                          </p:val>
                                        </p:tav>
                                      </p:tavLst>
                                    </p:anim>
                                    <p:anim calcmode="lin" valueType="num">
                                      <p:cBhvr additive="base">
                                        <p:cTn id="87" dur="3000" fill="hold"/>
                                        <p:tgtEl>
                                          <p:spTgt spid="11"/>
                                        </p:tgtEl>
                                        <p:attrNameLst>
                                          <p:attrName>ppt_y</p:attrName>
                                        </p:attrNameLst>
                                      </p:cBhvr>
                                      <p:tavLst>
                                        <p:tav tm="0">
                                          <p:val>
                                            <p:strVal val="0-#ppt_h/2"/>
                                          </p:val>
                                        </p:tav>
                                        <p:tav tm="100000">
                                          <p:val>
                                            <p:strVal val="#ppt_y"/>
                                          </p:val>
                                        </p:tav>
                                      </p:tavLst>
                                    </p:anim>
                                  </p:childTnLst>
                                </p:cTn>
                              </p:par>
                              <p:par>
                                <p:cTn id="88" presetID="2" presetClass="entr" presetSubtype="9" fill="hold" grpId="1" nodeType="withEffect">
                                  <p:stCondLst>
                                    <p:cond delay="0"/>
                                  </p:stCondLst>
                                  <p:childTnLst>
                                    <p:set>
                                      <p:cBhvr>
                                        <p:cTn id="89" dur="1" fill="hold">
                                          <p:stCondLst>
                                            <p:cond delay="0"/>
                                          </p:stCondLst>
                                        </p:cTn>
                                        <p:tgtEl>
                                          <p:spTgt spid="15"/>
                                        </p:tgtEl>
                                        <p:attrNameLst>
                                          <p:attrName>style.visibility</p:attrName>
                                        </p:attrNameLst>
                                      </p:cBhvr>
                                      <p:to>
                                        <p:strVal val="visible"/>
                                      </p:to>
                                    </p:set>
                                    <p:anim calcmode="lin" valueType="num">
                                      <p:cBhvr additive="base">
                                        <p:cTn id="90" dur="3000" fill="hold"/>
                                        <p:tgtEl>
                                          <p:spTgt spid="15"/>
                                        </p:tgtEl>
                                        <p:attrNameLst>
                                          <p:attrName>ppt_x</p:attrName>
                                        </p:attrNameLst>
                                      </p:cBhvr>
                                      <p:tavLst>
                                        <p:tav tm="0">
                                          <p:val>
                                            <p:strVal val="0-#ppt_w/2"/>
                                          </p:val>
                                        </p:tav>
                                        <p:tav tm="100000">
                                          <p:val>
                                            <p:strVal val="#ppt_x"/>
                                          </p:val>
                                        </p:tav>
                                      </p:tavLst>
                                    </p:anim>
                                    <p:anim calcmode="lin" valueType="num">
                                      <p:cBhvr additive="base">
                                        <p:cTn id="91" dur="3000" fill="hold"/>
                                        <p:tgtEl>
                                          <p:spTgt spid="15"/>
                                        </p:tgtEl>
                                        <p:attrNameLst>
                                          <p:attrName>ppt_y</p:attrName>
                                        </p:attrNameLst>
                                      </p:cBhvr>
                                      <p:tavLst>
                                        <p:tav tm="0">
                                          <p:val>
                                            <p:strVal val="0-#ppt_h/2"/>
                                          </p:val>
                                        </p:tav>
                                        <p:tav tm="100000">
                                          <p:val>
                                            <p:strVal val="#ppt_y"/>
                                          </p:val>
                                        </p:tav>
                                      </p:tavLst>
                                    </p:anim>
                                  </p:childTnLst>
                                </p:cTn>
                              </p:par>
                            </p:childTnLst>
                          </p:cTn>
                        </p:par>
                        <p:par>
                          <p:cTn id="92" fill="hold">
                            <p:stCondLst>
                              <p:cond delay="3000"/>
                            </p:stCondLst>
                            <p:childTnLst>
                              <p:par>
                                <p:cTn id="93" presetID="13" presetClass="exit" presetSubtype="32" fill="hold" grpId="2" nodeType="afterEffect">
                                  <p:stCondLst>
                                    <p:cond delay="0"/>
                                  </p:stCondLst>
                                  <p:childTnLst>
                                    <p:animEffect transition="out" filter="plus(out)">
                                      <p:cBhvr>
                                        <p:cTn id="94" dur="3000"/>
                                        <p:tgtEl>
                                          <p:spTgt spid="5"/>
                                        </p:tgtEl>
                                      </p:cBhvr>
                                    </p:animEffect>
                                    <p:set>
                                      <p:cBhvr>
                                        <p:cTn id="95" dur="1" fill="hold">
                                          <p:stCondLst>
                                            <p:cond delay="2999"/>
                                          </p:stCondLst>
                                        </p:cTn>
                                        <p:tgtEl>
                                          <p:spTgt spid="5"/>
                                        </p:tgtEl>
                                        <p:attrNameLst>
                                          <p:attrName>style.visibility</p:attrName>
                                        </p:attrNameLst>
                                      </p:cBhvr>
                                      <p:to>
                                        <p:strVal val="hidden"/>
                                      </p:to>
                                    </p:set>
                                  </p:childTnLst>
                                </p:cTn>
                              </p:par>
                              <p:par>
                                <p:cTn id="96" presetID="13" presetClass="exit" presetSubtype="32" fill="hold" grpId="2" nodeType="withEffect">
                                  <p:stCondLst>
                                    <p:cond delay="0"/>
                                  </p:stCondLst>
                                  <p:childTnLst>
                                    <p:animEffect transition="out" filter="plus(out)">
                                      <p:cBhvr>
                                        <p:cTn id="97" dur="3000"/>
                                        <p:tgtEl>
                                          <p:spTgt spid="6"/>
                                        </p:tgtEl>
                                      </p:cBhvr>
                                    </p:animEffect>
                                    <p:set>
                                      <p:cBhvr>
                                        <p:cTn id="98" dur="1" fill="hold">
                                          <p:stCondLst>
                                            <p:cond delay="2999"/>
                                          </p:stCondLst>
                                        </p:cTn>
                                        <p:tgtEl>
                                          <p:spTgt spid="6"/>
                                        </p:tgtEl>
                                        <p:attrNameLst>
                                          <p:attrName>style.visibility</p:attrName>
                                        </p:attrNameLst>
                                      </p:cBhvr>
                                      <p:to>
                                        <p:strVal val="hidden"/>
                                      </p:to>
                                    </p:set>
                                  </p:childTnLst>
                                </p:cTn>
                              </p:par>
                              <p:par>
                                <p:cTn id="99" presetID="13" presetClass="exit" presetSubtype="32" fill="hold" grpId="2" nodeType="withEffect">
                                  <p:stCondLst>
                                    <p:cond delay="0"/>
                                  </p:stCondLst>
                                  <p:childTnLst>
                                    <p:animEffect transition="out" filter="plus(out)">
                                      <p:cBhvr>
                                        <p:cTn id="100" dur="3000"/>
                                        <p:tgtEl>
                                          <p:spTgt spid="7"/>
                                        </p:tgtEl>
                                      </p:cBhvr>
                                    </p:animEffect>
                                    <p:set>
                                      <p:cBhvr>
                                        <p:cTn id="101" dur="1" fill="hold">
                                          <p:stCondLst>
                                            <p:cond delay="2999"/>
                                          </p:stCondLst>
                                        </p:cTn>
                                        <p:tgtEl>
                                          <p:spTgt spid="7"/>
                                        </p:tgtEl>
                                        <p:attrNameLst>
                                          <p:attrName>style.visibility</p:attrName>
                                        </p:attrNameLst>
                                      </p:cBhvr>
                                      <p:to>
                                        <p:strVal val="hidden"/>
                                      </p:to>
                                    </p:set>
                                  </p:childTnLst>
                                </p:cTn>
                              </p:par>
                              <p:par>
                                <p:cTn id="102" presetID="13" presetClass="exit" presetSubtype="32" fill="hold" grpId="2" nodeType="withEffect">
                                  <p:stCondLst>
                                    <p:cond delay="0"/>
                                  </p:stCondLst>
                                  <p:childTnLst>
                                    <p:animEffect transition="out" filter="plus(out)">
                                      <p:cBhvr>
                                        <p:cTn id="103" dur="3000"/>
                                        <p:tgtEl>
                                          <p:spTgt spid="8"/>
                                        </p:tgtEl>
                                      </p:cBhvr>
                                    </p:animEffect>
                                    <p:set>
                                      <p:cBhvr>
                                        <p:cTn id="104" dur="1" fill="hold">
                                          <p:stCondLst>
                                            <p:cond delay="2999"/>
                                          </p:stCondLst>
                                        </p:cTn>
                                        <p:tgtEl>
                                          <p:spTgt spid="8"/>
                                        </p:tgtEl>
                                        <p:attrNameLst>
                                          <p:attrName>style.visibility</p:attrName>
                                        </p:attrNameLst>
                                      </p:cBhvr>
                                      <p:to>
                                        <p:strVal val="hidden"/>
                                      </p:to>
                                    </p:set>
                                  </p:childTnLst>
                                </p:cTn>
                              </p:par>
                              <p:par>
                                <p:cTn id="105" presetID="13" presetClass="exit" presetSubtype="32" fill="hold" grpId="2" nodeType="withEffect">
                                  <p:stCondLst>
                                    <p:cond delay="0"/>
                                  </p:stCondLst>
                                  <p:childTnLst>
                                    <p:animEffect transition="out" filter="plus(out)">
                                      <p:cBhvr>
                                        <p:cTn id="106" dur="3000"/>
                                        <p:tgtEl>
                                          <p:spTgt spid="9"/>
                                        </p:tgtEl>
                                      </p:cBhvr>
                                    </p:animEffect>
                                    <p:set>
                                      <p:cBhvr>
                                        <p:cTn id="107" dur="1" fill="hold">
                                          <p:stCondLst>
                                            <p:cond delay="2999"/>
                                          </p:stCondLst>
                                        </p:cTn>
                                        <p:tgtEl>
                                          <p:spTgt spid="9"/>
                                        </p:tgtEl>
                                        <p:attrNameLst>
                                          <p:attrName>style.visibility</p:attrName>
                                        </p:attrNameLst>
                                      </p:cBhvr>
                                      <p:to>
                                        <p:strVal val="hidden"/>
                                      </p:to>
                                    </p:set>
                                  </p:childTnLst>
                                </p:cTn>
                              </p:par>
                              <p:par>
                                <p:cTn id="108" presetID="13" presetClass="exit" presetSubtype="32" fill="hold" grpId="2" nodeType="withEffect">
                                  <p:stCondLst>
                                    <p:cond delay="0"/>
                                  </p:stCondLst>
                                  <p:childTnLst>
                                    <p:animEffect transition="out" filter="plus(out)">
                                      <p:cBhvr>
                                        <p:cTn id="109" dur="3000"/>
                                        <p:tgtEl>
                                          <p:spTgt spid="10"/>
                                        </p:tgtEl>
                                      </p:cBhvr>
                                    </p:animEffect>
                                    <p:set>
                                      <p:cBhvr>
                                        <p:cTn id="110" dur="1" fill="hold">
                                          <p:stCondLst>
                                            <p:cond delay="2999"/>
                                          </p:stCondLst>
                                        </p:cTn>
                                        <p:tgtEl>
                                          <p:spTgt spid="10"/>
                                        </p:tgtEl>
                                        <p:attrNameLst>
                                          <p:attrName>style.visibility</p:attrName>
                                        </p:attrNameLst>
                                      </p:cBhvr>
                                      <p:to>
                                        <p:strVal val="hidden"/>
                                      </p:to>
                                    </p:set>
                                  </p:childTnLst>
                                </p:cTn>
                              </p:par>
                              <p:par>
                                <p:cTn id="111" presetID="13" presetClass="exit" presetSubtype="32" fill="hold" grpId="2" nodeType="withEffect">
                                  <p:stCondLst>
                                    <p:cond delay="0"/>
                                  </p:stCondLst>
                                  <p:childTnLst>
                                    <p:animEffect transition="out" filter="plus(out)">
                                      <p:cBhvr>
                                        <p:cTn id="112" dur="3000"/>
                                        <p:tgtEl>
                                          <p:spTgt spid="11"/>
                                        </p:tgtEl>
                                      </p:cBhvr>
                                    </p:animEffect>
                                    <p:set>
                                      <p:cBhvr>
                                        <p:cTn id="113" dur="1" fill="hold">
                                          <p:stCondLst>
                                            <p:cond delay="2999"/>
                                          </p:stCondLst>
                                        </p:cTn>
                                        <p:tgtEl>
                                          <p:spTgt spid="11"/>
                                        </p:tgtEl>
                                        <p:attrNameLst>
                                          <p:attrName>style.visibility</p:attrName>
                                        </p:attrNameLst>
                                      </p:cBhvr>
                                      <p:to>
                                        <p:strVal val="hidden"/>
                                      </p:to>
                                    </p:set>
                                  </p:childTnLst>
                                </p:cTn>
                              </p:par>
                              <p:par>
                                <p:cTn id="114" presetID="13" presetClass="exit" presetSubtype="32" fill="hold" grpId="2" nodeType="withEffect">
                                  <p:stCondLst>
                                    <p:cond delay="0"/>
                                  </p:stCondLst>
                                  <p:childTnLst>
                                    <p:animEffect transition="out" filter="plus(out)">
                                      <p:cBhvr>
                                        <p:cTn id="115" dur="3000"/>
                                        <p:tgtEl>
                                          <p:spTgt spid="12"/>
                                        </p:tgtEl>
                                      </p:cBhvr>
                                    </p:animEffect>
                                    <p:set>
                                      <p:cBhvr>
                                        <p:cTn id="116" dur="1" fill="hold">
                                          <p:stCondLst>
                                            <p:cond delay="2999"/>
                                          </p:stCondLst>
                                        </p:cTn>
                                        <p:tgtEl>
                                          <p:spTgt spid="12"/>
                                        </p:tgtEl>
                                        <p:attrNameLst>
                                          <p:attrName>style.visibility</p:attrName>
                                        </p:attrNameLst>
                                      </p:cBhvr>
                                      <p:to>
                                        <p:strVal val="hidden"/>
                                      </p:to>
                                    </p:set>
                                  </p:childTnLst>
                                </p:cTn>
                              </p:par>
                              <p:par>
                                <p:cTn id="117" presetID="13" presetClass="exit" presetSubtype="32" fill="hold" grpId="2" nodeType="withEffect">
                                  <p:stCondLst>
                                    <p:cond delay="0"/>
                                  </p:stCondLst>
                                  <p:childTnLst>
                                    <p:animEffect transition="out" filter="plus(out)">
                                      <p:cBhvr>
                                        <p:cTn id="118" dur="3000"/>
                                        <p:tgtEl>
                                          <p:spTgt spid="13"/>
                                        </p:tgtEl>
                                      </p:cBhvr>
                                    </p:animEffect>
                                    <p:set>
                                      <p:cBhvr>
                                        <p:cTn id="119" dur="1" fill="hold">
                                          <p:stCondLst>
                                            <p:cond delay="2999"/>
                                          </p:stCondLst>
                                        </p:cTn>
                                        <p:tgtEl>
                                          <p:spTgt spid="13"/>
                                        </p:tgtEl>
                                        <p:attrNameLst>
                                          <p:attrName>style.visibility</p:attrName>
                                        </p:attrNameLst>
                                      </p:cBhvr>
                                      <p:to>
                                        <p:strVal val="hidden"/>
                                      </p:to>
                                    </p:set>
                                  </p:childTnLst>
                                </p:cTn>
                              </p:par>
                              <p:par>
                                <p:cTn id="120" presetID="13" presetClass="exit" presetSubtype="32" fill="hold" grpId="2" nodeType="withEffect">
                                  <p:stCondLst>
                                    <p:cond delay="0"/>
                                  </p:stCondLst>
                                  <p:childTnLst>
                                    <p:animEffect transition="out" filter="plus(out)">
                                      <p:cBhvr>
                                        <p:cTn id="121" dur="3000"/>
                                        <p:tgtEl>
                                          <p:spTgt spid="14"/>
                                        </p:tgtEl>
                                      </p:cBhvr>
                                    </p:animEffect>
                                    <p:set>
                                      <p:cBhvr>
                                        <p:cTn id="122" dur="1" fill="hold">
                                          <p:stCondLst>
                                            <p:cond delay="2999"/>
                                          </p:stCondLst>
                                        </p:cTn>
                                        <p:tgtEl>
                                          <p:spTgt spid="14"/>
                                        </p:tgtEl>
                                        <p:attrNameLst>
                                          <p:attrName>style.visibility</p:attrName>
                                        </p:attrNameLst>
                                      </p:cBhvr>
                                      <p:to>
                                        <p:strVal val="hidden"/>
                                      </p:to>
                                    </p:set>
                                  </p:childTnLst>
                                </p:cTn>
                              </p:par>
                              <p:par>
                                <p:cTn id="123" presetID="13" presetClass="exit" presetSubtype="32" fill="hold" grpId="2" nodeType="withEffect">
                                  <p:stCondLst>
                                    <p:cond delay="0"/>
                                  </p:stCondLst>
                                  <p:childTnLst>
                                    <p:animEffect transition="out" filter="plus(out)">
                                      <p:cBhvr>
                                        <p:cTn id="124" dur="3000"/>
                                        <p:tgtEl>
                                          <p:spTgt spid="15"/>
                                        </p:tgtEl>
                                      </p:cBhvr>
                                    </p:animEffect>
                                    <p:set>
                                      <p:cBhvr>
                                        <p:cTn id="125" dur="1" fill="hold">
                                          <p:stCondLst>
                                            <p:cond delay="2999"/>
                                          </p:stCondLst>
                                        </p:cTn>
                                        <p:tgtEl>
                                          <p:spTgt spid="15"/>
                                        </p:tgtEl>
                                        <p:attrNameLst>
                                          <p:attrName>style.visibility</p:attrName>
                                        </p:attrNameLst>
                                      </p:cBhvr>
                                      <p:to>
                                        <p:strVal val="hidden"/>
                                      </p:to>
                                    </p:set>
                                  </p:childTnLst>
                                </p:cTn>
                              </p:par>
                              <p:par>
                                <p:cTn id="126" presetID="13" presetClass="exit" presetSubtype="32" fill="hold" grpId="2" nodeType="withEffect">
                                  <p:stCondLst>
                                    <p:cond delay="0"/>
                                  </p:stCondLst>
                                  <p:childTnLst>
                                    <p:animEffect transition="out" filter="plus(out)">
                                      <p:cBhvr>
                                        <p:cTn id="127" dur="3000"/>
                                        <p:tgtEl>
                                          <p:spTgt spid="16"/>
                                        </p:tgtEl>
                                      </p:cBhvr>
                                    </p:animEffect>
                                    <p:set>
                                      <p:cBhvr>
                                        <p:cTn id="128" dur="1" fill="hold">
                                          <p:stCondLst>
                                            <p:cond delay="2999"/>
                                          </p:stCondLst>
                                        </p:cTn>
                                        <p:tgtEl>
                                          <p:spTgt spid="16"/>
                                        </p:tgtEl>
                                        <p:attrNameLst>
                                          <p:attrName>style.visibility</p:attrName>
                                        </p:attrNameLst>
                                      </p:cBhvr>
                                      <p:to>
                                        <p:strVal val="hidden"/>
                                      </p:to>
                                    </p:set>
                                  </p:childTnLst>
                                </p:cTn>
                              </p:par>
                              <p:par>
                                <p:cTn id="129" presetID="2" presetClass="exit" presetSubtype="6" fill="hold" grpId="3" nodeType="withEffect">
                                  <p:stCondLst>
                                    <p:cond delay="0"/>
                                  </p:stCondLst>
                                  <p:childTnLst>
                                    <p:anim calcmode="lin" valueType="num">
                                      <p:cBhvr additive="base">
                                        <p:cTn id="130" dur="3000"/>
                                        <p:tgtEl>
                                          <p:spTgt spid="5"/>
                                        </p:tgtEl>
                                        <p:attrNameLst>
                                          <p:attrName>ppt_x</p:attrName>
                                        </p:attrNameLst>
                                      </p:cBhvr>
                                      <p:tavLst>
                                        <p:tav tm="0">
                                          <p:val>
                                            <p:strVal val="ppt_x"/>
                                          </p:val>
                                        </p:tav>
                                        <p:tav tm="100000">
                                          <p:val>
                                            <p:strVal val="1+ppt_w/2"/>
                                          </p:val>
                                        </p:tav>
                                      </p:tavLst>
                                    </p:anim>
                                    <p:anim calcmode="lin" valueType="num">
                                      <p:cBhvr additive="base">
                                        <p:cTn id="131" dur="3000"/>
                                        <p:tgtEl>
                                          <p:spTgt spid="5"/>
                                        </p:tgtEl>
                                        <p:attrNameLst>
                                          <p:attrName>ppt_y</p:attrName>
                                        </p:attrNameLst>
                                      </p:cBhvr>
                                      <p:tavLst>
                                        <p:tav tm="0">
                                          <p:val>
                                            <p:strVal val="ppt_y"/>
                                          </p:val>
                                        </p:tav>
                                        <p:tav tm="100000">
                                          <p:val>
                                            <p:strVal val="1+ppt_h/2"/>
                                          </p:val>
                                        </p:tav>
                                      </p:tavLst>
                                    </p:anim>
                                    <p:set>
                                      <p:cBhvr>
                                        <p:cTn id="132" dur="1" fill="hold">
                                          <p:stCondLst>
                                            <p:cond delay="2999"/>
                                          </p:stCondLst>
                                        </p:cTn>
                                        <p:tgtEl>
                                          <p:spTgt spid="5"/>
                                        </p:tgtEl>
                                        <p:attrNameLst>
                                          <p:attrName>style.visibility</p:attrName>
                                        </p:attrNameLst>
                                      </p:cBhvr>
                                      <p:to>
                                        <p:strVal val="hidden"/>
                                      </p:to>
                                    </p:set>
                                  </p:childTnLst>
                                </p:cTn>
                              </p:par>
                              <p:par>
                                <p:cTn id="133" presetID="2" presetClass="exit" presetSubtype="6" fill="hold" grpId="3" nodeType="withEffect">
                                  <p:stCondLst>
                                    <p:cond delay="0"/>
                                  </p:stCondLst>
                                  <p:childTnLst>
                                    <p:anim calcmode="lin" valueType="num">
                                      <p:cBhvr additive="base">
                                        <p:cTn id="134" dur="3000"/>
                                        <p:tgtEl>
                                          <p:spTgt spid="9"/>
                                        </p:tgtEl>
                                        <p:attrNameLst>
                                          <p:attrName>ppt_x</p:attrName>
                                        </p:attrNameLst>
                                      </p:cBhvr>
                                      <p:tavLst>
                                        <p:tav tm="0">
                                          <p:val>
                                            <p:strVal val="ppt_x"/>
                                          </p:val>
                                        </p:tav>
                                        <p:tav tm="100000">
                                          <p:val>
                                            <p:strVal val="1+ppt_w/2"/>
                                          </p:val>
                                        </p:tav>
                                      </p:tavLst>
                                    </p:anim>
                                    <p:anim calcmode="lin" valueType="num">
                                      <p:cBhvr additive="base">
                                        <p:cTn id="135" dur="3000"/>
                                        <p:tgtEl>
                                          <p:spTgt spid="9"/>
                                        </p:tgtEl>
                                        <p:attrNameLst>
                                          <p:attrName>ppt_y</p:attrName>
                                        </p:attrNameLst>
                                      </p:cBhvr>
                                      <p:tavLst>
                                        <p:tav tm="0">
                                          <p:val>
                                            <p:strVal val="ppt_y"/>
                                          </p:val>
                                        </p:tav>
                                        <p:tav tm="100000">
                                          <p:val>
                                            <p:strVal val="1+ppt_h/2"/>
                                          </p:val>
                                        </p:tav>
                                      </p:tavLst>
                                    </p:anim>
                                    <p:set>
                                      <p:cBhvr>
                                        <p:cTn id="136" dur="1" fill="hold">
                                          <p:stCondLst>
                                            <p:cond delay="2999"/>
                                          </p:stCondLst>
                                        </p:cTn>
                                        <p:tgtEl>
                                          <p:spTgt spid="9"/>
                                        </p:tgtEl>
                                        <p:attrNameLst>
                                          <p:attrName>style.visibility</p:attrName>
                                        </p:attrNameLst>
                                      </p:cBhvr>
                                      <p:to>
                                        <p:strVal val="hidden"/>
                                      </p:to>
                                    </p:set>
                                  </p:childTnLst>
                                </p:cTn>
                              </p:par>
                              <p:par>
                                <p:cTn id="137" presetID="2" presetClass="exit" presetSubtype="6" fill="hold" grpId="3" nodeType="withEffect">
                                  <p:stCondLst>
                                    <p:cond delay="0"/>
                                  </p:stCondLst>
                                  <p:childTnLst>
                                    <p:anim calcmode="lin" valueType="num">
                                      <p:cBhvr additive="base">
                                        <p:cTn id="138" dur="3000"/>
                                        <p:tgtEl>
                                          <p:spTgt spid="13"/>
                                        </p:tgtEl>
                                        <p:attrNameLst>
                                          <p:attrName>ppt_x</p:attrName>
                                        </p:attrNameLst>
                                      </p:cBhvr>
                                      <p:tavLst>
                                        <p:tav tm="0">
                                          <p:val>
                                            <p:strVal val="ppt_x"/>
                                          </p:val>
                                        </p:tav>
                                        <p:tav tm="100000">
                                          <p:val>
                                            <p:strVal val="1+ppt_w/2"/>
                                          </p:val>
                                        </p:tav>
                                      </p:tavLst>
                                    </p:anim>
                                    <p:anim calcmode="lin" valueType="num">
                                      <p:cBhvr additive="base">
                                        <p:cTn id="139" dur="3000"/>
                                        <p:tgtEl>
                                          <p:spTgt spid="13"/>
                                        </p:tgtEl>
                                        <p:attrNameLst>
                                          <p:attrName>ppt_y</p:attrName>
                                        </p:attrNameLst>
                                      </p:cBhvr>
                                      <p:tavLst>
                                        <p:tav tm="0">
                                          <p:val>
                                            <p:strVal val="ppt_y"/>
                                          </p:val>
                                        </p:tav>
                                        <p:tav tm="100000">
                                          <p:val>
                                            <p:strVal val="1+ppt_h/2"/>
                                          </p:val>
                                        </p:tav>
                                      </p:tavLst>
                                    </p:anim>
                                    <p:set>
                                      <p:cBhvr>
                                        <p:cTn id="140" dur="1" fill="hold">
                                          <p:stCondLst>
                                            <p:cond delay="2999"/>
                                          </p:stCondLst>
                                        </p:cTn>
                                        <p:tgtEl>
                                          <p:spTgt spid="13"/>
                                        </p:tgtEl>
                                        <p:attrNameLst>
                                          <p:attrName>style.visibility</p:attrName>
                                        </p:attrNameLst>
                                      </p:cBhvr>
                                      <p:to>
                                        <p:strVal val="hidden"/>
                                      </p:to>
                                    </p:set>
                                  </p:childTnLst>
                                </p:cTn>
                              </p:par>
                              <p:par>
                                <p:cTn id="141" presetID="2" presetClass="exit" presetSubtype="9" fill="hold" grpId="3" nodeType="withEffect">
                                  <p:stCondLst>
                                    <p:cond delay="0"/>
                                  </p:stCondLst>
                                  <p:childTnLst>
                                    <p:anim calcmode="lin" valueType="num">
                                      <p:cBhvr additive="base">
                                        <p:cTn id="142" dur="3000"/>
                                        <p:tgtEl>
                                          <p:spTgt spid="7"/>
                                        </p:tgtEl>
                                        <p:attrNameLst>
                                          <p:attrName>ppt_x</p:attrName>
                                        </p:attrNameLst>
                                      </p:cBhvr>
                                      <p:tavLst>
                                        <p:tav tm="0">
                                          <p:val>
                                            <p:strVal val="ppt_x"/>
                                          </p:val>
                                        </p:tav>
                                        <p:tav tm="100000">
                                          <p:val>
                                            <p:strVal val="0-ppt_w/2"/>
                                          </p:val>
                                        </p:tav>
                                      </p:tavLst>
                                    </p:anim>
                                    <p:anim calcmode="lin" valueType="num">
                                      <p:cBhvr additive="base">
                                        <p:cTn id="143" dur="3000"/>
                                        <p:tgtEl>
                                          <p:spTgt spid="7"/>
                                        </p:tgtEl>
                                        <p:attrNameLst>
                                          <p:attrName>ppt_y</p:attrName>
                                        </p:attrNameLst>
                                      </p:cBhvr>
                                      <p:tavLst>
                                        <p:tav tm="0">
                                          <p:val>
                                            <p:strVal val="ppt_y"/>
                                          </p:val>
                                        </p:tav>
                                        <p:tav tm="100000">
                                          <p:val>
                                            <p:strVal val="0-ppt_h/2"/>
                                          </p:val>
                                        </p:tav>
                                      </p:tavLst>
                                    </p:anim>
                                    <p:set>
                                      <p:cBhvr>
                                        <p:cTn id="144" dur="1" fill="hold">
                                          <p:stCondLst>
                                            <p:cond delay="2999"/>
                                          </p:stCondLst>
                                        </p:cTn>
                                        <p:tgtEl>
                                          <p:spTgt spid="7"/>
                                        </p:tgtEl>
                                        <p:attrNameLst>
                                          <p:attrName>style.visibility</p:attrName>
                                        </p:attrNameLst>
                                      </p:cBhvr>
                                      <p:to>
                                        <p:strVal val="hidden"/>
                                      </p:to>
                                    </p:set>
                                  </p:childTnLst>
                                </p:cTn>
                              </p:par>
                              <p:par>
                                <p:cTn id="145" presetID="2" presetClass="exit" presetSubtype="9" fill="hold" grpId="3" nodeType="withEffect">
                                  <p:stCondLst>
                                    <p:cond delay="0"/>
                                  </p:stCondLst>
                                  <p:childTnLst>
                                    <p:anim calcmode="lin" valueType="num">
                                      <p:cBhvr additive="base">
                                        <p:cTn id="146" dur="3000"/>
                                        <p:tgtEl>
                                          <p:spTgt spid="11"/>
                                        </p:tgtEl>
                                        <p:attrNameLst>
                                          <p:attrName>ppt_x</p:attrName>
                                        </p:attrNameLst>
                                      </p:cBhvr>
                                      <p:tavLst>
                                        <p:tav tm="0">
                                          <p:val>
                                            <p:strVal val="ppt_x"/>
                                          </p:val>
                                        </p:tav>
                                        <p:tav tm="100000">
                                          <p:val>
                                            <p:strVal val="0-ppt_w/2"/>
                                          </p:val>
                                        </p:tav>
                                      </p:tavLst>
                                    </p:anim>
                                    <p:anim calcmode="lin" valueType="num">
                                      <p:cBhvr additive="base">
                                        <p:cTn id="147" dur="3000"/>
                                        <p:tgtEl>
                                          <p:spTgt spid="11"/>
                                        </p:tgtEl>
                                        <p:attrNameLst>
                                          <p:attrName>ppt_y</p:attrName>
                                        </p:attrNameLst>
                                      </p:cBhvr>
                                      <p:tavLst>
                                        <p:tav tm="0">
                                          <p:val>
                                            <p:strVal val="ppt_y"/>
                                          </p:val>
                                        </p:tav>
                                        <p:tav tm="100000">
                                          <p:val>
                                            <p:strVal val="0-ppt_h/2"/>
                                          </p:val>
                                        </p:tav>
                                      </p:tavLst>
                                    </p:anim>
                                    <p:set>
                                      <p:cBhvr>
                                        <p:cTn id="148" dur="1" fill="hold">
                                          <p:stCondLst>
                                            <p:cond delay="2999"/>
                                          </p:stCondLst>
                                        </p:cTn>
                                        <p:tgtEl>
                                          <p:spTgt spid="11"/>
                                        </p:tgtEl>
                                        <p:attrNameLst>
                                          <p:attrName>style.visibility</p:attrName>
                                        </p:attrNameLst>
                                      </p:cBhvr>
                                      <p:to>
                                        <p:strVal val="hidden"/>
                                      </p:to>
                                    </p:set>
                                  </p:childTnLst>
                                </p:cTn>
                              </p:par>
                              <p:par>
                                <p:cTn id="149" presetID="2" presetClass="exit" presetSubtype="9" fill="hold" grpId="3" nodeType="withEffect">
                                  <p:stCondLst>
                                    <p:cond delay="0"/>
                                  </p:stCondLst>
                                  <p:childTnLst>
                                    <p:anim calcmode="lin" valueType="num">
                                      <p:cBhvr additive="base">
                                        <p:cTn id="150" dur="3000"/>
                                        <p:tgtEl>
                                          <p:spTgt spid="15"/>
                                        </p:tgtEl>
                                        <p:attrNameLst>
                                          <p:attrName>ppt_x</p:attrName>
                                        </p:attrNameLst>
                                      </p:cBhvr>
                                      <p:tavLst>
                                        <p:tav tm="0">
                                          <p:val>
                                            <p:strVal val="ppt_x"/>
                                          </p:val>
                                        </p:tav>
                                        <p:tav tm="100000">
                                          <p:val>
                                            <p:strVal val="0-ppt_w/2"/>
                                          </p:val>
                                        </p:tav>
                                      </p:tavLst>
                                    </p:anim>
                                    <p:anim calcmode="lin" valueType="num">
                                      <p:cBhvr additive="base">
                                        <p:cTn id="151" dur="3000"/>
                                        <p:tgtEl>
                                          <p:spTgt spid="15"/>
                                        </p:tgtEl>
                                        <p:attrNameLst>
                                          <p:attrName>ppt_y</p:attrName>
                                        </p:attrNameLst>
                                      </p:cBhvr>
                                      <p:tavLst>
                                        <p:tav tm="0">
                                          <p:val>
                                            <p:strVal val="ppt_y"/>
                                          </p:val>
                                        </p:tav>
                                        <p:tav tm="100000">
                                          <p:val>
                                            <p:strVal val="0-ppt_h/2"/>
                                          </p:val>
                                        </p:tav>
                                      </p:tavLst>
                                    </p:anim>
                                    <p:set>
                                      <p:cBhvr>
                                        <p:cTn id="152" dur="1" fill="hold">
                                          <p:stCondLst>
                                            <p:cond delay="2999"/>
                                          </p:stCondLst>
                                        </p:cTn>
                                        <p:tgtEl>
                                          <p:spTgt spid="15"/>
                                        </p:tgtEl>
                                        <p:attrNameLst>
                                          <p:attrName>style.visibility</p:attrName>
                                        </p:attrNameLst>
                                      </p:cBhvr>
                                      <p:to>
                                        <p:strVal val="hidden"/>
                                      </p:to>
                                    </p:set>
                                  </p:childTnLst>
                                </p:cTn>
                              </p:par>
                              <p:par>
                                <p:cTn id="153" presetID="2" presetClass="exit" presetSubtype="12" fill="hold" grpId="3" nodeType="withEffect">
                                  <p:stCondLst>
                                    <p:cond delay="0"/>
                                  </p:stCondLst>
                                  <p:childTnLst>
                                    <p:anim calcmode="lin" valueType="num">
                                      <p:cBhvr additive="base">
                                        <p:cTn id="154" dur="3000"/>
                                        <p:tgtEl>
                                          <p:spTgt spid="6"/>
                                        </p:tgtEl>
                                        <p:attrNameLst>
                                          <p:attrName>ppt_x</p:attrName>
                                        </p:attrNameLst>
                                      </p:cBhvr>
                                      <p:tavLst>
                                        <p:tav tm="0">
                                          <p:val>
                                            <p:strVal val="ppt_x"/>
                                          </p:val>
                                        </p:tav>
                                        <p:tav tm="100000">
                                          <p:val>
                                            <p:strVal val="0-ppt_w/2"/>
                                          </p:val>
                                        </p:tav>
                                      </p:tavLst>
                                    </p:anim>
                                    <p:anim calcmode="lin" valueType="num">
                                      <p:cBhvr additive="base">
                                        <p:cTn id="155" dur="3000"/>
                                        <p:tgtEl>
                                          <p:spTgt spid="6"/>
                                        </p:tgtEl>
                                        <p:attrNameLst>
                                          <p:attrName>ppt_y</p:attrName>
                                        </p:attrNameLst>
                                      </p:cBhvr>
                                      <p:tavLst>
                                        <p:tav tm="0">
                                          <p:val>
                                            <p:strVal val="ppt_y"/>
                                          </p:val>
                                        </p:tav>
                                        <p:tav tm="100000">
                                          <p:val>
                                            <p:strVal val="1+ppt_h/2"/>
                                          </p:val>
                                        </p:tav>
                                      </p:tavLst>
                                    </p:anim>
                                    <p:set>
                                      <p:cBhvr>
                                        <p:cTn id="156" dur="1" fill="hold">
                                          <p:stCondLst>
                                            <p:cond delay="2999"/>
                                          </p:stCondLst>
                                        </p:cTn>
                                        <p:tgtEl>
                                          <p:spTgt spid="6"/>
                                        </p:tgtEl>
                                        <p:attrNameLst>
                                          <p:attrName>style.visibility</p:attrName>
                                        </p:attrNameLst>
                                      </p:cBhvr>
                                      <p:to>
                                        <p:strVal val="hidden"/>
                                      </p:to>
                                    </p:set>
                                  </p:childTnLst>
                                </p:cTn>
                              </p:par>
                              <p:par>
                                <p:cTn id="157" presetID="2" presetClass="exit" presetSubtype="12" fill="hold" grpId="3" nodeType="withEffect">
                                  <p:stCondLst>
                                    <p:cond delay="0"/>
                                  </p:stCondLst>
                                  <p:childTnLst>
                                    <p:anim calcmode="lin" valueType="num">
                                      <p:cBhvr additive="base">
                                        <p:cTn id="158" dur="3000"/>
                                        <p:tgtEl>
                                          <p:spTgt spid="10"/>
                                        </p:tgtEl>
                                        <p:attrNameLst>
                                          <p:attrName>ppt_x</p:attrName>
                                        </p:attrNameLst>
                                      </p:cBhvr>
                                      <p:tavLst>
                                        <p:tav tm="0">
                                          <p:val>
                                            <p:strVal val="ppt_x"/>
                                          </p:val>
                                        </p:tav>
                                        <p:tav tm="100000">
                                          <p:val>
                                            <p:strVal val="0-ppt_w/2"/>
                                          </p:val>
                                        </p:tav>
                                      </p:tavLst>
                                    </p:anim>
                                    <p:anim calcmode="lin" valueType="num">
                                      <p:cBhvr additive="base">
                                        <p:cTn id="159" dur="3000"/>
                                        <p:tgtEl>
                                          <p:spTgt spid="10"/>
                                        </p:tgtEl>
                                        <p:attrNameLst>
                                          <p:attrName>ppt_y</p:attrName>
                                        </p:attrNameLst>
                                      </p:cBhvr>
                                      <p:tavLst>
                                        <p:tav tm="0">
                                          <p:val>
                                            <p:strVal val="ppt_y"/>
                                          </p:val>
                                        </p:tav>
                                        <p:tav tm="100000">
                                          <p:val>
                                            <p:strVal val="1+ppt_h/2"/>
                                          </p:val>
                                        </p:tav>
                                      </p:tavLst>
                                    </p:anim>
                                    <p:set>
                                      <p:cBhvr>
                                        <p:cTn id="160" dur="1" fill="hold">
                                          <p:stCondLst>
                                            <p:cond delay="2999"/>
                                          </p:stCondLst>
                                        </p:cTn>
                                        <p:tgtEl>
                                          <p:spTgt spid="10"/>
                                        </p:tgtEl>
                                        <p:attrNameLst>
                                          <p:attrName>style.visibility</p:attrName>
                                        </p:attrNameLst>
                                      </p:cBhvr>
                                      <p:to>
                                        <p:strVal val="hidden"/>
                                      </p:to>
                                    </p:set>
                                  </p:childTnLst>
                                </p:cTn>
                              </p:par>
                              <p:par>
                                <p:cTn id="161" presetID="2" presetClass="exit" presetSubtype="12" fill="hold" grpId="3" nodeType="withEffect">
                                  <p:stCondLst>
                                    <p:cond delay="0"/>
                                  </p:stCondLst>
                                  <p:childTnLst>
                                    <p:anim calcmode="lin" valueType="num">
                                      <p:cBhvr additive="base">
                                        <p:cTn id="162" dur="3000"/>
                                        <p:tgtEl>
                                          <p:spTgt spid="14"/>
                                        </p:tgtEl>
                                        <p:attrNameLst>
                                          <p:attrName>ppt_x</p:attrName>
                                        </p:attrNameLst>
                                      </p:cBhvr>
                                      <p:tavLst>
                                        <p:tav tm="0">
                                          <p:val>
                                            <p:strVal val="ppt_x"/>
                                          </p:val>
                                        </p:tav>
                                        <p:tav tm="100000">
                                          <p:val>
                                            <p:strVal val="0-ppt_w/2"/>
                                          </p:val>
                                        </p:tav>
                                      </p:tavLst>
                                    </p:anim>
                                    <p:anim calcmode="lin" valueType="num">
                                      <p:cBhvr additive="base">
                                        <p:cTn id="163" dur="3000"/>
                                        <p:tgtEl>
                                          <p:spTgt spid="14"/>
                                        </p:tgtEl>
                                        <p:attrNameLst>
                                          <p:attrName>ppt_y</p:attrName>
                                        </p:attrNameLst>
                                      </p:cBhvr>
                                      <p:tavLst>
                                        <p:tav tm="0">
                                          <p:val>
                                            <p:strVal val="ppt_y"/>
                                          </p:val>
                                        </p:tav>
                                        <p:tav tm="100000">
                                          <p:val>
                                            <p:strVal val="1+ppt_h/2"/>
                                          </p:val>
                                        </p:tav>
                                      </p:tavLst>
                                    </p:anim>
                                    <p:set>
                                      <p:cBhvr>
                                        <p:cTn id="164" dur="1" fill="hold">
                                          <p:stCondLst>
                                            <p:cond delay="2999"/>
                                          </p:stCondLst>
                                        </p:cTn>
                                        <p:tgtEl>
                                          <p:spTgt spid="14"/>
                                        </p:tgtEl>
                                        <p:attrNameLst>
                                          <p:attrName>style.visibility</p:attrName>
                                        </p:attrNameLst>
                                      </p:cBhvr>
                                      <p:to>
                                        <p:strVal val="hidden"/>
                                      </p:to>
                                    </p:set>
                                  </p:childTnLst>
                                </p:cTn>
                              </p:par>
                              <p:par>
                                <p:cTn id="165" presetID="2" presetClass="exit" presetSubtype="3" fill="hold" grpId="3" nodeType="withEffect">
                                  <p:stCondLst>
                                    <p:cond delay="0"/>
                                  </p:stCondLst>
                                  <p:childTnLst>
                                    <p:anim calcmode="lin" valueType="num">
                                      <p:cBhvr additive="base">
                                        <p:cTn id="166" dur="3000"/>
                                        <p:tgtEl>
                                          <p:spTgt spid="8"/>
                                        </p:tgtEl>
                                        <p:attrNameLst>
                                          <p:attrName>ppt_x</p:attrName>
                                        </p:attrNameLst>
                                      </p:cBhvr>
                                      <p:tavLst>
                                        <p:tav tm="0">
                                          <p:val>
                                            <p:strVal val="ppt_x"/>
                                          </p:val>
                                        </p:tav>
                                        <p:tav tm="100000">
                                          <p:val>
                                            <p:strVal val="1+ppt_w/2"/>
                                          </p:val>
                                        </p:tav>
                                      </p:tavLst>
                                    </p:anim>
                                    <p:anim calcmode="lin" valueType="num">
                                      <p:cBhvr additive="base">
                                        <p:cTn id="167" dur="3000"/>
                                        <p:tgtEl>
                                          <p:spTgt spid="8"/>
                                        </p:tgtEl>
                                        <p:attrNameLst>
                                          <p:attrName>ppt_y</p:attrName>
                                        </p:attrNameLst>
                                      </p:cBhvr>
                                      <p:tavLst>
                                        <p:tav tm="0">
                                          <p:val>
                                            <p:strVal val="ppt_y"/>
                                          </p:val>
                                        </p:tav>
                                        <p:tav tm="100000">
                                          <p:val>
                                            <p:strVal val="0-ppt_h/2"/>
                                          </p:val>
                                        </p:tav>
                                      </p:tavLst>
                                    </p:anim>
                                    <p:set>
                                      <p:cBhvr>
                                        <p:cTn id="168" dur="1" fill="hold">
                                          <p:stCondLst>
                                            <p:cond delay="2999"/>
                                          </p:stCondLst>
                                        </p:cTn>
                                        <p:tgtEl>
                                          <p:spTgt spid="8"/>
                                        </p:tgtEl>
                                        <p:attrNameLst>
                                          <p:attrName>style.visibility</p:attrName>
                                        </p:attrNameLst>
                                      </p:cBhvr>
                                      <p:to>
                                        <p:strVal val="hidden"/>
                                      </p:to>
                                    </p:set>
                                  </p:childTnLst>
                                </p:cTn>
                              </p:par>
                              <p:par>
                                <p:cTn id="169" presetID="2" presetClass="exit" presetSubtype="3" fill="hold" grpId="3" nodeType="withEffect">
                                  <p:stCondLst>
                                    <p:cond delay="0"/>
                                  </p:stCondLst>
                                  <p:childTnLst>
                                    <p:anim calcmode="lin" valueType="num">
                                      <p:cBhvr additive="base">
                                        <p:cTn id="170" dur="3000"/>
                                        <p:tgtEl>
                                          <p:spTgt spid="12"/>
                                        </p:tgtEl>
                                        <p:attrNameLst>
                                          <p:attrName>ppt_x</p:attrName>
                                        </p:attrNameLst>
                                      </p:cBhvr>
                                      <p:tavLst>
                                        <p:tav tm="0">
                                          <p:val>
                                            <p:strVal val="ppt_x"/>
                                          </p:val>
                                        </p:tav>
                                        <p:tav tm="100000">
                                          <p:val>
                                            <p:strVal val="1+ppt_w/2"/>
                                          </p:val>
                                        </p:tav>
                                      </p:tavLst>
                                    </p:anim>
                                    <p:anim calcmode="lin" valueType="num">
                                      <p:cBhvr additive="base">
                                        <p:cTn id="171" dur="3000"/>
                                        <p:tgtEl>
                                          <p:spTgt spid="12"/>
                                        </p:tgtEl>
                                        <p:attrNameLst>
                                          <p:attrName>ppt_y</p:attrName>
                                        </p:attrNameLst>
                                      </p:cBhvr>
                                      <p:tavLst>
                                        <p:tav tm="0">
                                          <p:val>
                                            <p:strVal val="ppt_y"/>
                                          </p:val>
                                        </p:tav>
                                        <p:tav tm="100000">
                                          <p:val>
                                            <p:strVal val="0-ppt_h/2"/>
                                          </p:val>
                                        </p:tav>
                                      </p:tavLst>
                                    </p:anim>
                                    <p:set>
                                      <p:cBhvr>
                                        <p:cTn id="172" dur="1" fill="hold">
                                          <p:stCondLst>
                                            <p:cond delay="2999"/>
                                          </p:stCondLst>
                                        </p:cTn>
                                        <p:tgtEl>
                                          <p:spTgt spid="12"/>
                                        </p:tgtEl>
                                        <p:attrNameLst>
                                          <p:attrName>style.visibility</p:attrName>
                                        </p:attrNameLst>
                                      </p:cBhvr>
                                      <p:to>
                                        <p:strVal val="hidden"/>
                                      </p:to>
                                    </p:set>
                                  </p:childTnLst>
                                </p:cTn>
                              </p:par>
                              <p:par>
                                <p:cTn id="173" presetID="2" presetClass="exit" presetSubtype="3" fill="hold" grpId="3" nodeType="withEffect">
                                  <p:stCondLst>
                                    <p:cond delay="0"/>
                                  </p:stCondLst>
                                  <p:childTnLst>
                                    <p:anim calcmode="lin" valueType="num">
                                      <p:cBhvr additive="base">
                                        <p:cTn id="174" dur="3000"/>
                                        <p:tgtEl>
                                          <p:spTgt spid="16"/>
                                        </p:tgtEl>
                                        <p:attrNameLst>
                                          <p:attrName>ppt_x</p:attrName>
                                        </p:attrNameLst>
                                      </p:cBhvr>
                                      <p:tavLst>
                                        <p:tav tm="0">
                                          <p:val>
                                            <p:strVal val="ppt_x"/>
                                          </p:val>
                                        </p:tav>
                                        <p:tav tm="100000">
                                          <p:val>
                                            <p:strVal val="1+ppt_w/2"/>
                                          </p:val>
                                        </p:tav>
                                      </p:tavLst>
                                    </p:anim>
                                    <p:anim calcmode="lin" valueType="num">
                                      <p:cBhvr additive="base">
                                        <p:cTn id="175" dur="3000"/>
                                        <p:tgtEl>
                                          <p:spTgt spid="16"/>
                                        </p:tgtEl>
                                        <p:attrNameLst>
                                          <p:attrName>ppt_y</p:attrName>
                                        </p:attrNameLst>
                                      </p:cBhvr>
                                      <p:tavLst>
                                        <p:tav tm="0">
                                          <p:val>
                                            <p:strVal val="ppt_y"/>
                                          </p:val>
                                        </p:tav>
                                        <p:tav tm="100000">
                                          <p:val>
                                            <p:strVal val="0-ppt_h/2"/>
                                          </p:val>
                                        </p:tav>
                                      </p:tavLst>
                                    </p:anim>
                                    <p:set>
                                      <p:cBhvr>
                                        <p:cTn id="176" dur="1" fill="hold">
                                          <p:stCondLst>
                                            <p:cond delay="2999"/>
                                          </p:stCondLst>
                                        </p:cTn>
                                        <p:tgtEl>
                                          <p:spTgt spid="16"/>
                                        </p:tgtEl>
                                        <p:attrNameLst>
                                          <p:attrName>style.visibility</p:attrName>
                                        </p:attrNameLst>
                                      </p:cBhvr>
                                      <p:to>
                                        <p:strVal val="hidden"/>
                                      </p:to>
                                    </p:set>
                                  </p:childTnLst>
                                </p:cTn>
                              </p:par>
                              <p:par>
                                <p:cTn id="177" presetID="23" presetClass="entr" presetSubtype="288" fill="hold" nodeType="withEffect">
                                  <p:stCondLst>
                                    <p:cond delay="0"/>
                                  </p:stCondLst>
                                  <p:childTnLst>
                                    <p:set>
                                      <p:cBhvr>
                                        <p:cTn id="178" dur="1" fill="hold">
                                          <p:stCondLst>
                                            <p:cond delay="0"/>
                                          </p:stCondLst>
                                        </p:cTn>
                                        <p:tgtEl>
                                          <p:spTgt spid="4"/>
                                        </p:tgtEl>
                                        <p:attrNameLst>
                                          <p:attrName>style.visibility</p:attrName>
                                        </p:attrNameLst>
                                      </p:cBhvr>
                                      <p:to>
                                        <p:strVal val="visible"/>
                                      </p:to>
                                    </p:set>
                                    <p:anim calcmode="lin" valueType="num">
                                      <p:cBhvr>
                                        <p:cTn id="179" dur="3000" fill="hold"/>
                                        <p:tgtEl>
                                          <p:spTgt spid="4"/>
                                        </p:tgtEl>
                                        <p:attrNameLst>
                                          <p:attrName>ppt_w</p:attrName>
                                        </p:attrNameLst>
                                      </p:cBhvr>
                                      <p:tavLst>
                                        <p:tav tm="0">
                                          <p:val>
                                            <p:strVal val="4/3*#ppt_w"/>
                                          </p:val>
                                        </p:tav>
                                        <p:tav tm="100000">
                                          <p:val>
                                            <p:strVal val="#ppt_w"/>
                                          </p:val>
                                        </p:tav>
                                      </p:tavLst>
                                    </p:anim>
                                    <p:anim calcmode="lin" valueType="num">
                                      <p:cBhvr>
                                        <p:cTn id="180" dur="3000" fill="hold"/>
                                        <p:tgtEl>
                                          <p:spTgt spid="4"/>
                                        </p:tgtEl>
                                        <p:attrNameLst>
                                          <p:attrName>ppt_h</p:attrName>
                                        </p:attrNameLst>
                                      </p:cBhvr>
                                      <p:tavLst>
                                        <p:tav tm="0">
                                          <p:val>
                                            <p:strVal val="4/3*#ppt_h"/>
                                          </p:val>
                                        </p:tav>
                                        <p:tav tm="100000">
                                          <p:val>
                                            <p:strVal val="#ppt_h"/>
                                          </p:val>
                                        </p:tav>
                                      </p:tavLst>
                                    </p:anim>
                                  </p:childTnLst>
                                </p:cTn>
                              </p:par>
                              <p:par>
                                <p:cTn id="181" presetID="8" presetClass="entr" presetSubtype="32" fill="hold" nodeType="withEffect">
                                  <p:stCondLst>
                                    <p:cond delay="0"/>
                                  </p:stCondLst>
                                  <p:childTnLst>
                                    <p:set>
                                      <p:cBhvr>
                                        <p:cTn id="182" dur="1" fill="hold">
                                          <p:stCondLst>
                                            <p:cond delay="0"/>
                                          </p:stCondLst>
                                        </p:cTn>
                                        <p:tgtEl>
                                          <p:spTgt spid="4"/>
                                        </p:tgtEl>
                                        <p:attrNameLst>
                                          <p:attrName>style.visibility</p:attrName>
                                        </p:attrNameLst>
                                      </p:cBhvr>
                                      <p:to>
                                        <p:strVal val="visible"/>
                                      </p:to>
                                    </p:set>
                                    <p:animEffect transition="in" filter="diamond(out)">
                                      <p:cBhvr>
                                        <p:cTn id="183" dur="3000"/>
                                        <p:tgtEl>
                                          <p:spTgt spid="4"/>
                                        </p:tgtEl>
                                      </p:cBhvr>
                                    </p:animEffect>
                                  </p:childTnLst>
                                </p:cTn>
                              </p:par>
                            </p:childTnLst>
                          </p:cTn>
                        </p:par>
                        <p:par>
                          <p:cTn id="184" fill="hold">
                            <p:stCondLst>
                              <p:cond delay="6000"/>
                            </p:stCondLst>
                            <p:childTnLst>
                              <p:par>
                                <p:cTn id="185" presetID="31" presetClass="entr" presetSubtype="0" fill="hold" nodeType="afterEffect">
                                  <p:stCondLst>
                                    <p:cond delay="0"/>
                                  </p:stCondLst>
                                  <p:iterate type="lt">
                                    <p:tmPct val="5000"/>
                                  </p:iterate>
                                  <p:childTnLst>
                                    <p:set>
                                      <p:cBhvr>
                                        <p:cTn id="186" dur="1" fill="hold">
                                          <p:stCondLst>
                                            <p:cond delay="0"/>
                                          </p:stCondLst>
                                        </p:cTn>
                                        <p:tgtEl>
                                          <p:spTgt spid="60422"/>
                                        </p:tgtEl>
                                        <p:attrNameLst>
                                          <p:attrName>style.visibility</p:attrName>
                                        </p:attrNameLst>
                                      </p:cBhvr>
                                      <p:to>
                                        <p:strVal val="visible"/>
                                      </p:to>
                                    </p:set>
                                    <p:anim calcmode="lin" valueType="num">
                                      <p:cBhvr>
                                        <p:cTn id="187" dur="2000" fill="hold"/>
                                        <p:tgtEl>
                                          <p:spTgt spid="60422"/>
                                        </p:tgtEl>
                                        <p:attrNameLst>
                                          <p:attrName>ppt_w</p:attrName>
                                        </p:attrNameLst>
                                      </p:cBhvr>
                                      <p:tavLst>
                                        <p:tav tm="0">
                                          <p:val>
                                            <p:fltVal val="0"/>
                                          </p:val>
                                        </p:tav>
                                        <p:tav tm="100000">
                                          <p:val>
                                            <p:strVal val="#ppt_w"/>
                                          </p:val>
                                        </p:tav>
                                      </p:tavLst>
                                    </p:anim>
                                    <p:anim calcmode="lin" valueType="num">
                                      <p:cBhvr>
                                        <p:cTn id="188" dur="2000" fill="hold"/>
                                        <p:tgtEl>
                                          <p:spTgt spid="60422"/>
                                        </p:tgtEl>
                                        <p:attrNameLst>
                                          <p:attrName>ppt_h</p:attrName>
                                        </p:attrNameLst>
                                      </p:cBhvr>
                                      <p:tavLst>
                                        <p:tav tm="0">
                                          <p:val>
                                            <p:fltVal val="0"/>
                                          </p:val>
                                        </p:tav>
                                        <p:tav tm="100000">
                                          <p:val>
                                            <p:strVal val="#ppt_h"/>
                                          </p:val>
                                        </p:tav>
                                      </p:tavLst>
                                    </p:anim>
                                    <p:anim calcmode="lin" valueType="num">
                                      <p:cBhvr>
                                        <p:cTn id="189" dur="2000" fill="hold"/>
                                        <p:tgtEl>
                                          <p:spTgt spid="60422"/>
                                        </p:tgtEl>
                                        <p:attrNameLst>
                                          <p:attrName>style.rotation</p:attrName>
                                        </p:attrNameLst>
                                      </p:cBhvr>
                                      <p:tavLst>
                                        <p:tav tm="0">
                                          <p:val>
                                            <p:fltVal val="90"/>
                                          </p:val>
                                        </p:tav>
                                        <p:tav tm="100000">
                                          <p:val>
                                            <p:fltVal val="0"/>
                                          </p:val>
                                        </p:tav>
                                      </p:tavLst>
                                    </p:anim>
                                    <p:animEffect transition="in" filter="fade">
                                      <p:cBhvr>
                                        <p:cTn id="190" dur="2000"/>
                                        <p:tgtEl>
                                          <p:spTgt spid="60422"/>
                                        </p:tgtEl>
                                      </p:cBhvr>
                                    </p:animEffect>
                                  </p:childTnLst>
                                </p:cTn>
                              </p:par>
                            </p:childTnLst>
                          </p:cTn>
                        </p:par>
                        <p:par>
                          <p:cTn id="191" fill="hold">
                            <p:stCondLst>
                              <p:cond delay="8000"/>
                            </p:stCondLst>
                            <p:childTnLst>
                              <p:par>
                                <p:cTn id="192" presetID="31" presetClass="entr" presetSubtype="0" fill="hold" nodeType="afterEffect">
                                  <p:stCondLst>
                                    <p:cond delay="0"/>
                                  </p:stCondLst>
                                  <p:iterate type="lt">
                                    <p:tmPct val="5000"/>
                                  </p:iterate>
                                  <p:childTnLst>
                                    <p:set>
                                      <p:cBhvr>
                                        <p:cTn id="193" dur="1" fill="hold">
                                          <p:stCondLst>
                                            <p:cond delay="0"/>
                                          </p:stCondLst>
                                        </p:cTn>
                                        <p:tgtEl>
                                          <p:spTgt spid="60420"/>
                                        </p:tgtEl>
                                        <p:attrNameLst>
                                          <p:attrName>style.visibility</p:attrName>
                                        </p:attrNameLst>
                                      </p:cBhvr>
                                      <p:to>
                                        <p:strVal val="visible"/>
                                      </p:to>
                                    </p:set>
                                    <p:anim calcmode="lin" valueType="num">
                                      <p:cBhvr>
                                        <p:cTn id="194" dur="2000" fill="hold"/>
                                        <p:tgtEl>
                                          <p:spTgt spid="60420"/>
                                        </p:tgtEl>
                                        <p:attrNameLst>
                                          <p:attrName>ppt_w</p:attrName>
                                        </p:attrNameLst>
                                      </p:cBhvr>
                                      <p:tavLst>
                                        <p:tav tm="0">
                                          <p:val>
                                            <p:fltVal val="0"/>
                                          </p:val>
                                        </p:tav>
                                        <p:tav tm="100000">
                                          <p:val>
                                            <p:strVal val="#ppt_w"/>
                                          </p:val>
                                        </p:tav>
                                      </p:tavLst>
                                    </p:anim>
                                    <p:anim calcmode="lin" valueType="num">
                                      <p:cBhvr>
                                        <p:cTn id="195" dur="2000" fill="hold"/>
                                        <p:tgtEl>
                                          <p:spTgt spid="60420"/>
                                        </p:tgtEl>
                                        <p:attrNameLst>
                                          <p:attrName>ppt_h</p:attrName>
                                        </p:attrNameLst>
                                      </p:cBhvr>
                                      <p:tavLst>
                                        <p:tav tm="0">
                                          <p:val>
                                            <p:fltVal val="0"/>
                                          </p:val>
                                        </p:tav>
                                        <p:tav tm="100000">
                                          <p:val>
                                            <p:strVal val="#ppt_h"/>
                                          </p:val>
                                        </p:tav>
                                      </p:tavLst>
                                    </p:anim>
                                    <p:anim calcmode="lin" valueType="num">
                                      <p:cBhvr>
                                        <p:cTn id="196" dur="2000" fill="hold"/>
                                        <p:tgtEl>
                                          <p:spTgt spid="60420"/>
                                        </p:tgtEl>
                                        <p:attrNameLst>
                                          <p:attrName>style.rotation</p:attrName>
                                        </p:attrNameLst>
                                      </p:cBhvr>
                                      <p:tavLst>
                                        <p:tav tm="0">
                                          <p:val>
                                            <p:fltVal val="90"/>
                                          </p:val>
                                        </p:tav>
                                        <p:tav tm="100000">
                                          <p:val>
                                            <p:fltVal val="0"/>
                                          </p:val>
                                        </p:tav>
                                      </p:tavLst>
                                    </p:anim>
                                    <p:animEffect transition="in" filter="fade">
                                      <p:cBhvr>
                                        <p:cTn id="197" dur="2000"/>
                                        <p:tgtEl>
                                          <p:spTgt spid="60420"/>
                                        </p:tgtEl>
                                      </p:cBhvr>
                                    </p:animEffect>
                                  </p:childTnLst>
                                </p:cTn>
                              </p:par>
                            </p:childTnLst>
                          </p:cTn>
                        </p:par>
                        <p:par>
                          <p:cTn id="198" fill="hold">
                            <p:stCondLst>
                              <p:cond delay="10000"/>
                            </p:stCondLst>
                            <p:childTnLst>
                              <p:par>
                                <p:cTn id="199" presetID="31" presetClass="entr" presetSubtype="0" fill="hold" nodeType="afterEffect">
                                  <p:stCondLst>
                                    <p:cond delay="0"/>
                                  </p:stCondLst>
                                  <p:iterate type="lt">
                                    <p:tmPct val="5000"/>
                                  </p:iterate>
                                  <p:childTnLst>
                                    <p:set>
                                      <p:cBhvr>
                                        <p:cTn id="200" dur="1" fill="hold">
                                          <p:stCondLst>
                                            <p:cond delay="0"/>
                                          </p:stCondLst>
                                        </p:cTn>
                                        <p:tgtEl>
                                          <p:spTgt spid="60424"/>
                                        </p:tgtEl>
                                        <p:attrNameLst>
                                          <p:attrName>style.visibility</p:attrName>
                                        </p:attrNameLst>
                                      </p:cBhvr>
                                      <p:to>
                                        <p:strVal val="visible"/>
                                      </p:to>
                                    </p:set>
                                    <p:anim calcmode="lin" valueType="num">
                                      <p:cBhvr>
                                        <p:cTn id="201" dur="2000" fill="hold"/>
                                        <p:tgtEl>
                                          <p:spTgt spid="60424"/>
                                        </p:tgtEl>
                                        <p:attrNameLst>
                                          <p:attrName>ppt_w</p:attrName>
                                        </p:attrNameLst>
                                      </p:cBhvr>
                                      <p:tavLst>
                                        <p:tav tm="0">
                                          <p:val>
                                            <p:fltVal val="0"/>
                                          </p:val>
                                        </p:tav>
                                        <p:tav tm="100000">
                                          <p:val>
                                            <p:strVal val="#ppt_w"/>
                                          </p:val>
                                        </p:tav>
                                      </p:tavLst>
                                    </p:anim>
                                    <p:anim calcmode="lin" valueType="num">
                                      <p:cBhvr>
                                        <p:cTn id="202" dur="2000" fill="hold"/>
                                        <p:tgtEl>
                                          <p:spTgt spid="60424"/>
                                        </p:tgtEl>
                                        <p:attrNameLst>
                                          <p:attrName>ppt_h</p:attrName>
                                        </p:attrNameLst>
                                      </p:cBhvr>
                                      <p:tavLst>
                                        <p:tav tm="0">
                                          <p:val>
                                            <p:fltVal val="0"/>
                                          </p:val>
                                        </p:tav>
                                        <p:tav tm="100000">
                                          <p:val>
                                            <p:strVal val="#ppt_h"/>
                                          </p:val>
                                        </p:tav>
                                      </p:tavLst>
                                    </p:anim>
                                    <p:anim calcmode="lin" valueType="num">
                                      <p:cBhvr>
                                        <p:cTn id="203" dur="2000" fill="hold"/>
                                        <p:tgtEl>
                                          <p:spTgt spid="60424"/>
                                        </p:tgtEl>
                                        <p:attrNameLst>
                                          <p:attrName>style.rotation</p:attrName>
                                        </p:attrNameLst>
                                      </p:cBhvr>
                                      <p:tavLst>
                                        <p:tav tm="0">
                                          <p:val>
                                            <p:fltVal val="90"/>
                                          </p:val>
                                        </p:tav>
                                        <p:tav tm="100000">
                                          <p:val>
                                            <p:fltVal val="0"/>
                                          </p:val>
                                        </p:tav>
                                      </p:tavLst>
                                    </p:anim>
                                    <p:animEffect transition="in" filter="fade">
                                      <p:cBhvr>
                                        <p:cTn id="204" dur="2000"/>
                                        <p:tgtEl>
                                          <p:spTgt spid="60424"/>
                                        </p:tgtEl>
                                      </p:cBhvr>
                                    </p:animEffect>
                                  </p:childTnLst>
                                </p:cTn>
                              </p:par>
                            </p:childTnLst>
                          </p:cTn>
                        </p:par>
                        <p:par>
                          <p:cTn id="205" fill="hold">
                            <p:stCondLst>
                              <p:cond delay="12000"/>
                            </p:stCondLst>
                            <p:childTnLst>
                              <p:par>
                                <p:cTn id="206" presetID="31" presetClass="entr" presetSubtype="0" fill="hold" nodeType="afterEffect">
                                  <p:stCondLst>
                                    <p:cond delay="0"/>
                                  </p:stCondLst>
                                  <p:iterate type="lt">
                                    <p:tmPct val="5000"/>
                                  </p:iterate>
                                  <p:childTnLst>
                                    <p:set>
                                      <p:cBhvr>
                                        <p:cTn id="207" dur="1" fill="hold">
                                          <p:stCondLst>
                                            <p:cond delay="0"/>
                                          </p:stCondLst>
                                        </p:cTn>
                                        <p:tgtEl>
                                          <p:spTgt spid="60426"/>
                                        </p:tgtEl>
                                        <p:attrNameLst>
                                          <p:attrName>style.visibility</p:attrName>
                                        </p:attrNameLst>
                                      </p:cBhvr>
                                      <p:to>
                                        <p:strVal val="visible"/>
                                      </p:to>
                                    </p:set>
                                    <p:anim calcmode="lin" valueType="num">
                                      <p:cBhvr>
                                        <p:cTn id="208" dur="2000" fill="hold"/>
                                        <p:tgtEl>
                                          <p:spTgt spid="60426"/>
                                        </p:tgtEl>
                                        <p:attrNameLst>
                                          <p:attrName>ppt_w</p:attrName>
                                        </p:attrNameLst>
                                      </p:cBhvr>
                                      <p:tavLst>
                                        <p:tav tm="0">
                                          <p:val>
                                            <p:fltVal val="0"/>
                                          </p:val>
                                        </p:tav>
                                        <p:tav tm="100000">
                                          <p:val>
                                            <p:strVal val="#ppt_w"/>
                                          </p:val>
                                        </p:tav>
                                      </p:tavLst>
                                    </p:anim>
                                    <p:anim calcmode="lin" valueType="num">
                                      <p:cBhvr>
                                        <p:cTn id="209" dur="2000" fill="hold"/>
                                        <p:tgtEl>
                                          <p:spTgt spid="60426"/>
                                        </p:tgtEl>
                                        <p:attrNameLst>
                                          <p:attrName>ppt_h</p:attrName>
                                        </p:attrNameLst>
                                      </p:cBhvr>
                                      <p:tavLst>
                                        <p:tav tm="0">
                                          <p:val>
                                            <p:fltVal val="0"/>
                                          </p:val>
                                        </p:tav>
                                        <p:tav tm="100000">
                                          <p:val>
                                            <p:strVal val="#ppt_h"/>
                                          </p:val>
                                        </p:tav>
                                      </p:tavLst>
                                    </p:anim>
                                    <p:anim calcmode="lin" valueType="num">
                                      <p:cBhvr>
                                        <p:cTn id="210" dur="2000" fill="hold"/>
                                        <p:tgtEl>
                                          <p:spTgt spid="60426"/>
                                        </p:tgtEl>
                                        <p:attrNameLst>
                                          <p:attrName>style.rotation</p:attrName>
                                        </p:attrNameLst>
                                      </p:cBhvr>
                                      <p:tavLst>
                                        <p:tav tm="0">
                                          <p:val>
                                            <p:fltVal val="90"/>
                                          </p:val>
                                        </p:tav>
                                        <p:tav tm="100000">
                                          <p:val>
                                            <p:fltVal val="0"/>
                                          </p:val>
                                        </p:tav>
                                      </p:tavLst>
                                    </p:anim>
                                    <p:animEffect transition="in" filter="fade">
                                      <p:cBhvr>
                                        <p:cTn id="211" dur="2000"/>
                                        <p:tgtEl>
                                          <p:spTgt spid="60426"/>
                                        </p:tgtEl>
                                      </p:cBhvr>
                                    </p:animEffect>
                                  </p:childTnLst>
                                </p:cTn>
                              </p:par>
                            </p:childTnLst>
                          </p:cTn>
                        </p:par>
                        <p:par>
                          <p:cTn id="212" fill="hold">
                            <p:stCondLst>
                              <p:cond delay="14000"/>
                            </p:stCondLst>
                            <p:childTnLst>
                              <p:par>
                                <p:cTn id="213" presetID="31" presetClass="entr" presetSubtype="0" fill="hold" nodeType="afterEffect">
                                  <p:stCondLst>
                                    <p:cond delay="0"/>
                                  </p:stCondLst>
                                  <p:iterate type="lt">
                                    <p:tmPct val="5000"/>
                                  </p:iterate>
                                  <p:childTnLst>
                                    <p:set>
                                      <p:cBhvr>
                                        <p:cTn id="214" dur="1" fill="hold">
                                          <p:stCondLst>
                                            <p:cond delay="0"/>
                                          </p:stCondLst>
                                        </p:cTn>
                                        <p:tgtEl>
                                          <p:spTgt spid="60428"/>
                                        </p:tgtEl>
                                        <p:attrNameLst>
                                          <p:attrName>style.visibility</p:attrName>
                                        </p:attrNameLst>
                                      </p:cBhvr>
                                      <p:to>
                                        <p:strVal val="visible"/>
                                      </p:to>
                                    </p:set>
                                    <p:anim calcmode="lin" valueType="num">
                                      <p:cBhvr>
                                        <p:cTn id="215" dur="2000" fill="hold"/>
                                        <p:tgtEl>
                                          <p:spTgt spid="60428"/>
                                        </p:tgtEl>
                                        <p:attrNameLst>
                                          <p:attrName>ppt_w</p:attrName>
                                        </p:attrNameLst>
                                      </p:cBhvr>
                                      <p:tavLst>
                                        <p:tav tm="0">
                                          <p:val>
                                            <p:fltVal val="0"/>
                                          </p:val>
                                        </p:tav>
                                        <p:tav tm="100000">
                                          <p:val>
                                            <p:strVal val="#ppt_w"/>
                                          </p:val>
                                        </p:tav>
                                      </p:tavLst>
                                    </p:anim>
                                    <p:anim calcmode="lin" valueType="num">
                                      <p:cBhvr>
                                        <p:cTn id="216" dur="2000" fill="hold"/>
                                        <p:tgtEl>
                                          <p:spTgt spid="60428"/>
                                        </p:tgtEl>
                                        <p:attrNameLst>
                                          <p:attrName>ppt_h</p:attrName>
                                        </p:attrNameLst>
                                      </p:cBhvr>
                                      <p:tavLst>
                                        <p:tav tm="0">
                                          <p:val>
                                            <p:fltVal val="0"/>
                                          </p:val>
                                        </p:tav>
                                        <p:tav tm="100000">
                                          <p:val>
                                            <p:strVal val="#ppt_h"/>
                                          </p:val>
                                        </p:tav>
                                      </p:tavLst>
                                    </p:anim>
                                    <p:anim calcmode="lin" valueType="num">
                                      <p:cBhvr>
                                        <p:cTn id="217" dur="2000" fill="hold"/>
                                        <p:tgtEl>
                                          <p:spTgt spid="60428"/>
                                        </p:tgtEl>
                                        <p:attrNameLst>
                                          <p:attrName>style.rotation</p:attrName>
                                        </p:attrNameLst>
                                      </p:cBhvr>
                                      <p:tavLst>
                                        <p:tav tm="0">
                                          <p:val>
                                            <p:fltVal val="90"/>
                                          </p:val>
                                        </p:tav>
                                        <p:tav tm="100000">
                                          <p:val>
                                            <p:fltVal val="0"/>
                                          </p:val>
                                        </p:tav>
                                      </p:tavLst>
                                    </p:anim>
                                    <p:animEffect transition="in" filter="fade">
                                      <p:cBhvr>
                                        <p:cTn id="218" dur="2000"/>
                                        <p:tgtEl>
                                          <p:spTgt spid="60428"/>
                                        </p:tgtEl>
                                      </p:cBhvr>
                                    </p:animEffect>
                                  </p:childTnLst>
                                </p:cTn>
                              </p:par>
                            </p:childTnLst>
                          </p:cTn>
                        </p:par>
                        <p:par>
                          <p:cTn id="219" fill="hold">
                            <p:stCondLst>
                              <p:cond delay="16000"/>
                            </p:stCondLst>
                            <p:childTnLst>
                              <p:par>
                                <p:cTn id="220" presetID="31" presetClass="entr" presetSubtype="0" fill="hold" nodeType="afterEffect">
                                  <p:stCondLst>
                                    <p:cond delay="0"/>
                                  </p:stCondLst>
                                  <p:iterate type="lt">
                                    <p:tmPct val="5000"/>
                                  </p:iterate>
                                  <p:childTnLst>
                                    <p:set>
                                      <p:cBhvr>
                                        <p:cTn id="221" dur="1" fill="hold">
                                          <p:stCondLst>
                                            <p:cond delay="0"/>
                                          </p:stCondLst>
                                        </p:cTn>
                                        <p:tgtEl>
                                          <p:spTgt spid="60430"/>
                                        </p:tgtEl>
                                        <p:attrNameLst>
                                          <p:attrName>style.visibility</p:attrName>
                                        </p:attrNameLst>
                                      </p:cBhvr>
                                      <p:to>
                                        <p:strVal val="visible"/>
                                      </p:to>
                                    </p:set>
                                    <p:anim calcmode="lin" valueType="num">
                                      <p:cBhvr>
                                        <p:cTn id="222" dur="2000" fill="hold"/>
                                        <p:tgtEl>
                                          <p:spTgt spid="60430"/>
                                        </p:tgtEl>
                                        <p:attrNameLst>
                                          <p:attrName>ppt_w</p:attrName>
                                        </p:attrNameLst>
                                      </p:cBhvr>
                                      <p:tavLst>
                                        <p:tav tm="0">
                                          <p:val>
                                            <p:fltVal val="0"/>
                                          </p:val>
                                        </p:tav>
                                        <p:tav tm="100000">
                                          <p:val>
                                            <p:strVal val="#ppt_w"/>
                                          </p:val>
                                        </p:tav>
                                      </p:tavLst>
                                    </p:anim>
                                    <p:anim calcmode="lin" valueType="num">
                                      <p:cBhvr>
                                        <p:cTn id="223" dur="2000" fill="hold"/>
                                        <p:tgtEl>
                                          <p:spTgt spid="60430"/>
                                        </p:tgtEl>
                                        <p:attrNameLst>
                                          <p:attrName>ppt_h</p:attrName>
                                        </p:attrNameLst>
                                      </p:cBhvr>
                                      <p:tavLst>
                                        <p:tav tm="0">
                                          <p:val>
                                            <p:fltVal val="0"/>
                                          </p:val>
                                        </p:tav>
                                        <p:tav tm="100000">
                                          <p:val>
                                            <p:strVal val="#ppt_h"/>
                                          </p:val>
                                        </p:tav>
                                      </p:tavLst>
                                    </p:anim>
                                    <p:anim calcmode="lin" valueType="num">
                                      <p:cBhvr>
                                        <p:cTn id="224" dur="2000" fill="hold"/>
                                        <p:tgtEl>
                                          <p:spTgt spid="60430"/>
                                        </p:tgtEl>
                                        <p:attrNameLst>
                                          <p:attrName>style.rotation</p:attrName>
                                        </p:attrNameLst>
                                      </p:cBhvr>
                                      <p:tavLst>
                                        <p:tav tm="0">
                                          <p:val>
                                            <p:fltVal val="90"/>
                                          </p:val>
                                        </p:tav>
                                        <p:tav tm="100000">
                                          <p:val>
                                            <p:fltVal val="0"/>
                                          </p:val>
                                        </p:tav>
                                      </p:tavLst>
                                    </p:anim>
                                    <p:animEffect transition="in" filter="fade">
                                      <p:cBhvr>
                                        <p:cTn id="225" dur="2000"/>
                                        <p:tgtEl>
                                          <p:spTgt spid="60430"/>
                                        </p:tgtEl>
                                      </p:cBhvr>
                                    </p:animEffect>
                                  </p:childTnLst>
                                </p:cTn>
                              </p:par>
                            </p:childTnLst>
                          </p:cTn>
                        </p:par>
                        <p:par>
                          <p:cTn id="226" fill="hold">
                            <p:stCondLst>
                              <p:cond delay="18000"/>
                            </p:stCondLst>
                            <p:childTnLst>
                              <p:par>
                                <p:cTn id="227" presetID="29" presetClass="entr" presetSubtype="0" fill="hold" nodeType="afterEffect">
                                  <p:stCondLst>
                                    <p:cond delay="0"/>
                                  </p:stCondLst>
                                  <p:childTnLst>
                                    <p:set>
                                      <p:cBhvr>
                                        <p:cTn id="228" dur="1" fill="hold">
                                          <p:stCondLst>
                                            <p:cond delay="0"/>
                                          </p:stCondLst>
                                        </p:cTn>
                                        <p:tgtEl>
                                          <p:spTgt spid="60432"/>
                                        </p:tgtEl>
                                        <p:attrNameLst>
                                          <p:attrName>style.visibility</p:attrName>
                                        </p:attrNameLst>
                                      </p:cBhvr>
                                      <p:to>
                                        <p:strVal val="visible"/>
                                      </p:to>
                                    </p:set>
                                    <p:anim calcmode="lin" valueType="num">
                                      <p:cBhvr>
                                        <p:cTn id="229" dur="2000" fill="hold"/>
                                        <p:tgtEl>
                                          <p:spTgt spid="60432"/>
                                        </p:tgtEl>
                                        <p:attrNameLst>
                                          <p:attrName>ppt_x</p:attrName>
                                        </p:attrNameLst>
                                      </p:cBhvr>
                                      <p:tavLst>
                                        <p:tav tm="0">
                                          <p:val>
                                            <p:strVal val="#ppt_x-.2"/>
                                          </p:val>
                                        </p:tav>
                                        <p:tav tm="100000">
                                          <p:val>
                                            <p:strVal val="#ppt_x"/>
                                          </p:val>
                                        </p:tav>
                                      </p:tavLst>
                                    </p:anim>
                                    <p:anim calcmode="lin" valueType="num">
                                      <p:cBhvr>
                                        <p:cTn id="230" dur="2000" fill="hold"/>
                                        <p:tgtEl>
                                          <p:spTgt spid="60432"/>
                                        </p:tgtEl>
                                        <p:attrNameLst>
                                          <p:attrName>ppt_y</p:attrName>
                                        </p:attrNameLst>
                                      </p:cBhvr>
                                      <p:tavLst>
                                        <p:tav tm="0">
                                          <p:val>
                                            <p:strVal val="#ppt_y"/>
                                          </p:val>
                                        </p:tav>
                                        <p:tav tm="100000">
                                          <p:val>
                                            <p:strVal val="#ppt_y"/>
                                          </p:val>
                                        </p:tav>
                                      </p:tavLst>
                                    </p:anim>
                                    <p:animEffect transition="in" filter="wipe(right)" prLst="gradientSize: 0.1">
                                      <p:cBhvr>
                                        <p:cTn id="231" dur="2000"/>
                                        <p:tgtEl>
                                          <p:spTgt spid="604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a:blip r:embed="rId2"/>
            <a:stretch>
              <a:fillRect/>
            </a:stretch>
          </a:blipFill>
          <a:scene3d>
            <a:camera prst="orthographicFront"/>
            <a:lightRig rig="threePt" dir="t"/>
          </a:scene3d>
          <a:sp3d>
            <a:bevelT prst="angle"/>
          </a:sp3d>
        </p:spPr>
        <p:txBody>
          <a:bodyPr/>
          <a:lstStyle/>
          <a:p>
            <a:endParaRPr lang="es-ES" dirty="0"/>
          </a:p>
        </p:txBody>
      </p:sp>
      <p:sp>
        <p:nvSpPr>
          <p:cNvPr id="4" name="3 Marco"/>
          <p:cNvSpPr/>
          <p:nvPr/>
        </p:nvSpPr>
        <p:spPr>
          <a:xfrm>
            <a:off x="0" y="0"/>
            <a:ext cx="9144000" cy="6858000"/>
          </a:xfrm>
          <a:prstGeom prst="frame">
            <a:avLst>
              <a:gd name="adj1" fmla="val 5278"/>
            </a:avLst>
          </a:prstGeom>
          <a:blipFill>
            <a:blip r:embed="rId2"/>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Rectángulo"/>
          <p:cNvSpPr/>
          <p:nvPr/>
        </p:nvSpPr>
        <p:spPr>
          <a:xfrm>
            <a:off x="571472" y="500042"/>
            <a:ext cx="8001056" cy="5715040"/>
          </a:xfrm>
          <a:prstGeom prst="rect">
            <a:avLst/>
          </a:prstGeom>
          <a:solidFill>
            <a:srgbClr val="0033CC"/>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Marco"/>
          <p:cNvSpPr/>
          <p:nvPr/>
        </p:nvSpPr>
        <p:spPr>
          <a:xfrm>
            <a:off x="357158" y="357166"/>
            <a:ext cx="8358246" cy="6000792"/>
          </a:xfrm>
          <a:prstGeom prst="frame">
            <a:avLst>
              <a:gd name="adj1" fmla="val 2659"/>
            </a:avLst>
          </a:prstGeom>
          <a:blipFill dpi="0" rotWithShape="1">
            <a:blip r:embed="rId3">
              <a:duotone>
                <a:schemeClr val="accent1">
                  <a:shade val="45000"/>
                  <a:satMod val="135000"/>
                </a:schemeClr>
                <a:prstClr val="white"/>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uadroTexto"/>
          <p:cNvSpPr txBox="1"/>
          <p:nvPr/>
        </p:nvSpPr>
        <p:spPr>
          <a:xfrm>
            <a:off x="857224" y="928670"/>
            <a:ext cx="7500990" cy="5047536"/>
          </a:xfrm>
          <a:prstGeom prst="rect">
            <a:avLst/>
          </a:prstGeom>
          <a:noFill/>
        </p:spPr>
        <p:txBody>
          <a:bodyPr wrap="square" rtlCol="0">
            <a:spAutoFit/>
          </a:bodyPr>
          <a:lstStyle/>
          <a:p>
            <a:r>
              <a:rPr lang="es-ES" b="1" dirty="0" smtClean="0">
                <a:effectLst>
                  <a:outerShdw blurRad="38100" dist="38100" dir="2700000" algn="tl">
                    <a:srgbClr val="000000">
                      <a:alpha val="43137"/>
                    </a:srgbClr>
                  </a:outerShdw>
                </a:effectLst>
                <a:latin typeface="Arial Narrow" pitchFamily="34" charset="0"/>
              </a:rPr>
              <a:t>El Wat </a:t>
            </a:r>
            <a:r>
              <a:rPr lang="es-ES" b="1" dirty="0" err="1" smtClean="0">
                <a:effectLst>
                  <a:outerShdw blurRad="38100" dist="38100" dir="2700000" algn="tl">
                    <a:srgbClr val="000000">
                      <a:alpha val="43137"/>
                    </a:srgbClr>
                  </a:outerShdw>
                </a:effectLst>
                <a:latin typeface="Arial Narrow" pitchFamily="34" charset="0"/>
              </a:rPr>
              <a:t>Rong</a:t>
            </a:r>
            <a:r>
              <a:rPr lang="es-ES" b="1" dirty="0" smtClean="0">
                <a:effectLst>
                  <a:outerShdw blurRad="38100" dist="38100" dir="2700000" algn="tl">
                    <a:srgbClr val="000000">
                      <a:alpha val="43137"/>
                    </a:srgbClr>
                  </a:outerShdw>
                </a:effectLst>
                <a:latin typeface="Arial Narrow" pitchFamily="34" charset="0"/>
              </a:rPr>
              <a:t> </a:t>
            </a:r>
            <a:r>
              <a:rPr lang="es-ES" b="1" dirty="0" err="1" smtClean="0">
                <a:effectLst>
                  <a:outerShdw blurRad="38100" dist="38100" dir="2700000" algn="tl">
                    <a:srgbClr val="000000">
                      <a:alpha val="43137"/>
                    </a:srgbClr>
                  </a:outerShdw>
                </a:effectLst>
                <a:latin typeface="Arial Narrow" pitchFamily="34" charset="0"/>
              </a:rPr>
              <a:t>khun</a:t>
            </a:r>
            <a:r>
              <a:rPr lang="es-ES" b="1" dirty="0" smtClean="0">
                <a:effectLst>
                  <a:outerShdw blurRad="38100" dist="38100" dir="2700000" algn="tl">
                    <a:srgbClr val="000000">
                      <a:alpha val="43137"/>
                    </a:srgbClr>
                  </a:outerShdw>
                </a:effectLst>
                <a:latin typeface="Arial Narrow" pitchFamily="34" charset="0"/>
              </a:rPr>
              <a:t>, conocido más comúnmente como El templo blanco entre los visitantes, es el principal punto turístico de visita en la ciudad de </a:t>
            </a:r>
            <a:r>
              <a:rPr lang="es-ES" b="1" dirty="0" err="1" smtClean="0">
                <a:effectLst>
                  <a:outerShdw blurRad="38100" dist="38100" dir="2700000" algn="tl">
                    <a:srgbClr val="000000">
                      <a:alpha val="43137"/>
                    </a:srgbClr>
                  </a:outerShdw>
                </a:effectLst>
                <a:latin typeface="Arial Narrow" pitchFamily="34" charset="0"/>
              </a:rPr>
              <a:t>Chiang</a:t>
            </a:r>
            <a:r>
              <a:rPr lang="es-ES" b="1" dirty="0" smtClean="0">
                <a:effectLst>
                  <a:outerShdw blurRad="38100" dist="38100" dir="2700000" algn="tl">
                    <a:srgbClr val="000000">
                      <a:alpha val="43137"/>
                    </a:srgbClr>
                  </a:outerShdw>
                </a:effectLst>
                <a:latin typeface="Arial Narrow" pitchFamily="34" charset="0"/>
              </a:rPr>
              <a:t> </a:t>
            </a:r>
            <a:r>
              <a:rPr lang="es-ES" b="1" dirty="0" err="1" smtClean="0">
                <a:effectLst>
                  <a:outerShdw blurRad="38100" dist="38100" dir="2700000" algn="tl">
                    <a:srgbClr val="000000">
                      <a:alpha val="43137"/>
                    </a:srgbClr>
                  </a:outerShdw>
                </a:effectLst>
                <a:latin typeface="Arial Narrow" pitchFamily="34" charset="0"/>
              </a:rPr>
              <a:t>rai</a:t>
            </a:r>
            <a:r>
              <a:rPr lang="es-ES" b="1" dirty="0" smtClean="0">
                <a:effectLst>
                  <a:outerShdw blurRad="38100" dist="38100" dir="2700000" algn="tl">
                    <a:srgbClr val="000000">
                      <a:alpha val="43137"/>
                    </a:srgbClr>
                  </a:outerShdw>
                </a:effectLst>
                <a:latin typeface="Arial Narrow" pitchFamily="34" charset="0"/>
              </a:rPr>
              <a:t>, la obra maestra de un artista local llamado Don </a:t>
            </a:r>
            <a:r>
              <a:rPr lang="es-ES" b="1" dirty="0" err="1" smtClean="0">
                <a:effectLst>
                  <a:outerShdw blurRad="38100" dist="38100" dir="2700000" algn="tl">
                    <a:srgbClr val="000000">
                      <a:alpha val="43137"/>
                    </a:srgbClr>
                  </a:outerShdw>
                </a:effectLst>
                <a:latin typeface="Arial Narrow" pitchFamily="34" charset="0"/>
              </a:rPr>
              <a:t>Chalermchai</a:t>
            </a:r>
            <a:r>
              <a:rPr lang="es-ES" b="1" dirty="0" smtClean="0">
                <a:effectLst>
                  <a:outerShdw blurRad="38100" dist="38100" dir="2700000" algn="tl">
                    <a:srgbClr val="000000">
                      <a:alpha val="43137"/>
                    </a:srgbClr>
                  </a:outerShdw>
                </a:effectLst>
                <a:latin typeface="Arial Narrow" pitchFamily="34" charset="0"/>
              </a:rPr>
              <a:t> </a:t>
            </a:r>
            <a:r>
              <a:rPr lang="es-ES" b="1" dirty="0" smtClean="0">
                <a:effectLst>
                  <a:outerShdw blurRad="38100" dist="38100" dir="2700000" algn="tl">
                    <a:srgbClr val="000000">
                      <a:alpha val="43137"/>
                    </a:srgbClr>
                  </a:outerShdw>
                </a:effectLst>
                <a:latin typeface="Arial Narrow" pitchFamily="34" charset="0"/>
              </a:rPr>
              <a:t> </a:t>
            </a:r>
            <a:r>
              <a:rPr lang="es-ES" b="1" dirty="0" err="1" smtClean="0">
                <a:effectLst>
                  <a:outerShdw blurRad="38100" dist="38100" dir="2700000" algn="tl">
                    <a:srgbClr val="000000">
                      <a:alpha val="43137"/>
                    </a:srgbClr>
                  </a:outerShdw>
                </a:effectLst>
                <a:latin typeface="Arial Narrow" pitchFamily="34" charset="0"/>
              </a:rPr>
              <a:t>Kositpipat</a:t>
            </a:r>
            <a:r>
              <a:rPr lang="es-ES" b="1" dirty="0" smtClean="0">
                <a:effectLst>
                  <a:outerShdw blurRad="38100" dist="38100" dir="2700000" algn="tl">
                    <a:srgbClr val="000000">
                      <a:alpha val="43137"/>
                    </a:srgbClr>
                  </a:outerShdw>
                </a:effectLst>
                <a:latin typeface="Arial Narrow" pitchFamily="34" charset="0"/>
              </a:rPr>
              <a:t>, que diseñó esta pieza de arte que atrae miles de turistas al año a </a:t>
            </a:r>
            <a:r>
              <a:rPr lang="es-ES" b="1" dirty="0" err="1" smtClean="0">
                <a:effectLst>
                  <a:outerShdw blurRad="38100" dist="38100" dir="2700000" algn="tl">
                    <a:srgbClr val="000000">
                      <a:alpha val="43137"/>
                    </a:srgbClr>
                  </a:outerShdw>
                </a:effectLst>
                <a:latin typeface="Arial Narrow" pitchFamily="34" charset="0"/>
              </a:rPr>
              <a:t>Chiang</a:t>
            </a:r>
            <a:r>
              <a:rPr lang="es-ES" b="1" dirty="0" smtClean="0">
                <a:effectLst>
                  <a:outerShdw blurRad="38100" dist="38100" dir="2700000" algn="tl">
                    <a:srgbClr val="000000">
                      <a:alpha val="43137"/>
                    </a:srgbClr>
                  </a:outerShdw>
                </a:effectLst>
                <a:latin typeface="Arial Narrow" pitchFamily="34" charset="0"/>
              </a:rPr>
              <a:t> </a:t>
            </a:r>
            <a:r>
              <a:rPr lang="es-ES" b="1" dirty="0" err="1" smtClean="0">
                <a:effectLst>
                  <a:outerShdw blurRad="38100" dist="38100" dir="2700000" algn="tl">
                    <a:srgbClr val="000000">
                      <a:alpha val="43137"/>
                    </a:srgbClr>
                  </a:outerShdw>
                </a:effectLst>
                <a:latin typeface="Arial Narrow" pitchFamily="34" charset="0"/>
              </a:rPr>
              <a:t>rai</a:t>
            </a:r>
            <a:r>
              <a:rPr lang="es-ES" b="1" dirty="0" smtClean="0">
                <a:effectLst>
                  <a:outerShdw blurRad="38100" dist="38100" dir="2700000" algn="tl">
                    <a:srgbClr val="000000">
                      <a:alpha val="43137"/>
                    </a:srgbClr>
                  </a:outerShdw>
                </a:effectLst>
                <a:latin typeface="Arial Narrow" pitchFamily="34" charset="0"/>
              </a:rPr>
              <a:t>. Por poco tiempo que se tenga para visitar el país, la mayoría de gente que sube al norte de Tailandia organizan como mínimo un día de visita a la ciudad para contemplar su imponente blanco brillando bajo la luz del sol.</a:t>
            </a:r>
          </a:p>
          <a:p>
            <a:r>
              <a:rPr lang="es-ES" b="1" dirty="0" smtClean="0">
                <a:effectLst>
                  <a:outerShdw blurRad="38100" dist="38100" dir="2700000" algn="tl">
                    <a:srgbClr val="000000">
                      <a:alpha val="43137"/>
                    </a:srgbClr>
                  </a:outerShdw>
                </a:effectLst>
                <a:latin typeface="Arial Narrow" pitchFamily="34" charset="0"/>
              </a:rPr>
              <a:t>Sus retorcida formas artísticas llenas de incrustaciones de trozos de espejo, relucen en medio del lago donde se encuentra aislado y rodeado de fuentes de agua que con sus chorros que dibujan figuras y refrescan el ambiente normalmente caluroso. El Wat </a:t>
            </a:r>
            <a:r>
              <a:rPr lang="es-ES" b="1" dirty="0" err="1" smtClean="0">
                <a:effectLst>
                  <a:outerShdw blurRad="38100" dist="38100" dir="2700000" algn="tl">
                    <a:srgbClr val="000000">
                      <a:alpha val="43137"/>
                    </a:srgbClr>
                  </a:outerShdw>
                </a:effectLst>
                <a:latin typeface="Arial Narrow" pitchFamily="34" charset="0"/>
              </a:rPr>
              <a:t>Rong</a:t>
            </a:r>
            <a:r>
              <a:rPr lang="es-ES" b="1" dirty="0" smtClean="0">
                <a:effectLst>
                  <a:outerShdw blurRad="38100" dist="38100" dir="2700000" algn="tl">
                    <a:srgbClr val="000000">
                      <a:alpha val="43137"/>
                    </a:srgbClr>
                  </a:outerShdw>
                </a:effectLst>
                <a:latin typeface="Arial Narrow" pitchFamily="34" charset="0"/>
              </a:rPr>
              <a:t> </a:t>
            </a:r>
            <a:r>
              <a:rPr lang="es-ES" b="1" dirty="0" err="1" smtClean="0">
                <a:effectLst>
                  <a:outerShdw blurRad="38100" dist="38100" dir="2700000" algn="tl">
                    <a:srgbClr val="000000">
                      <a:alpha val="43137"/>
                    </a:srgbClr>
                  </a:outerShdw>
                </a:effectLst>
                <a:latin typeface="Arial Narrow" pitchFamily="34" charset="0"/>
              </a:rPr>
              <a:t>khun</a:t>
            </a:r>
            <a:r>
              <a:rPr lang="es-ES" b="1" dirty="0" smtClean="0">
                <a:effectLst>
                  <a:outerShdw blurRad="38100" dist="38100" dir="2700000" algn="tl">
                    <a:srgbClr val="000000">
                      <a:alpha val="43137"/>
                    </a:srgbClr>
                  </a:outerShdw>
                </a:effectLst>
                <a:latin typeface="Arial Narrow" pitchFamily="34" charset="0"/>
              </a:rPr>
              <a:t>, es todavía una obra inacabada que lleva en construcción desde 1997 y su moderno diseño laborioso todavía necesita mucho tiempo para llegar a ser una obra completa. Su interior no es menos interesante que los acabados exteriores, las paredes de la sala principal que albergan una figura de buda, están pintadas a mano con los dibujos más surrealistas mezclando elementos del pasado, futuro y personajes famosos de la actualidad en situaciones poco comunes.</a:t>
            </a:r>
          </a:p>
          <a:p>
            <a:endParaRPr lang="es-ES" sz="1600" dirty="0">
              <a:effectLst>
                <a:outerShdw blurRad="38100" dist="38100" dir="2700000" algn="tl">
                  <a:srgbClr val="000000">
                    <a:alpha val="43137"/>
                  </a:srgbClr>
                </a:outerShdw>
              </a:effectLst>
            </a:endParaRPr>
          </a:p>
        </p:txBody>
      </p:sp>
    </p:spTree>
  </p:cSld>
  <p:clrMapOvr>
    <a:masterClrMapping/>
  </p:clrMapOvr>
  <p:transition spd="slow" advTm="50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agen1.jpg"/>
          <p:cNvPicPr>
            <a:picLocks noGrp="1" noChangeAspect="1"/>
          </p:cNvPicPr>
          <p:nvPr>
            <p:ph idx="1"/>
          </p:nvPr>
        </p:nvPicPr>
        <p:blipFill>
          <a:blip r:embed="rId2"/>
          <a:stretch>
            <a:fillRect/>
          </a:stretch>
        </p:blipFill>
        <p:spPr>
          <a:xfrm>
            <a:off x="0" y="0"/>
            <a:ext cx="9144000" cy="6857999"/>
          </a:xfrm>
        </p:spPr>
      </p:pic>
      <p:sp>
        <p:nvSpPr>
          <p:cNvPr id="5" name="4 Lágrima"/>
          <p:cNvSpPr/>
          <p:nvPr/>
        </p:nvSpPr>
        <p:spPr>
          <a:xfrm rot="2302478">
            <a:off x="1338429" y="2381912"/>
            <a:ext cx="2183568" cy="2079981"/>
          </a:xfrm>
          <a:prstGeom prst="teardrop">
            <a:avLst/>
          </a:prstGeom>
          <a:gradFill flip="none" rotWithShape="1">
            <a:gsLst>
              <a:gs pos="59000">
                <a:srgbClr val="FF3300">
                  <a:shade val="30000"/>
                  <a:satMod val="115000"/>
                  <a:alpha val="29000"/>
                </a:srgbClr>
              </a:gs>
              <a:gs pos="50000">
                <a:srgbClr val="FF3300">
                  <a:shade val="67500"/>
                  <a:satMod val="115000"/>
                </a:srgbClr>
              </a:gs>
              <a:gs pos="100000">
                <a:srgbClr val="FF33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4011982">
            <a:off x="5646478" y="2632095"/>
            <a:ext cx="2118799" cy="2141938"/>
          </a:xfrm>
          <a:prstGeom prst="teardrop">
            <a:avLst/>
          </a:prstGeom>
          <a:gradFill flip="none" rotWithShape="1">
            <a:gsLst>
              <a:gs pos="59000">
                <a:srgbClr val="FF3300">
                  <a:shade val="30000"/>
                  <a:satMod val="115000"/>
                  <a:alpha val="29000"/>
                </a:srgbClr>
              </a:gs>
              <a:gs pos="50000">
                <a:srgbClr val="FF3300">
                  <a:shade val="67500"/>
                  <a:satMod val="115000"/>
                </a:srgbClr>
              </a:gs>
              <a:gs pos="100000">
                <a:srgbClr val="FF33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8318169">
            <a:off x="3637654" y="869249"/>
            <a:ext cx="2118799" cy="2079981"/>
          </a:xfrm>
          <a:prstGeom prst="teardrop">
            <a:avLst/>
          </a:prstGeom>
          <a:gradFill flip="none" rotWithShape="1">
            <a:gsLst>
              <a:gs pos="59000">
                <a:srgbClr val="FF3300">
                  <a:shade val="30000"/>
                  <a:satMod val="115000"/>
                  <a:alpha val="29000"/>
                </a:srgbClr>
              </a:gs>
              <a:gs pos="50000">
                <a:srgbClr val="FF3300">
                  <a:shade val="67500"/>
                  <a:satMod val="115000"/>
                </a:srgbClr>
              </a:gs>
              <a:gs pos="100000">
                <a:srgbClr val="FF33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9252348">
            <a:off x="3419071" y="3864308"/>
            <a:ext cx="2118799" cy="2079981"/>
          </a:xfrm>
          <a:prstGeom prst="teardrop">
            <a:avLst/>
          </a:prstGeom>
          <a:gradFill flip="none" rotWithShape="1">
            <a:gsLst>
              <a:gs pos="59000">
                <a:srgbClr val="FF3300">
                  <a:shade val="30000"/>
                  <a:satMod val="115000"/>
                  <a:alpha val="29000"/>
                </a:srgbClr>
              </a:gs>
              <a:gs pos="50000">
                <a:srgbClr val="FF3300">
                  <a:shade val="67500"/>
                  <a:satMod val="115000"/>
                </a:srgbClr>
              </a:gs>
              <a:gs pos="100000">
                <a:srgbClr val="FF33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2302478">
            <a:off x="-18893" y="2524787"/>
            <a:ext cx="2183568" cy="2079981"/>
          </a:xfrm>
          <a:prstGeom prst="teardrop">
            <a:avLst/>
          </a:prstGeom>
          <a:gradFill flip="none" rotWithShape="1">
            <a:gsLst>
              <a:gs pos="59000">
                <a:srgbClr val="FF3300">
                  <a:shade val="30000"/>
                  <a:satMod val="115000"/>
                  <a:alpha val="29000"/>
                </a:srgbClr>
              </a:gs>
              <a:gs pos="50000">
                <a:srgbClr val="FF3300">
                  <a:shade val="67500"/>
                  <a:satMod val="115000"/>
                </a:srgbClr>
              </a:gs>
              <a:gs pos="100000">
                <a:srgbClr val="FF33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4011982">
            <a:off x="7003802" y="2703531"/>
            <a:ext cx="2118799" cy="2141938"/>
          </a:xfrm>
          <a:prstGeom prst="teardrop">
            <a:avLst/>
          </a:prstGeom>
          <a:gradFill flip="none" rotWithShape="1">
            <a:gsLst>
              <a:gs pos="59000">
                <a:srgbClr val="FF3300">
                  <a:shade val="30000"/>
                  <a:satMod val="115000"/>
                  <a:alpha val="29000"/>
                </a:srgbClr>
              </a:gs>
              <a:gs pos="50000">
                <a:srgbClr val="FF3300">
                  <a:shade val="67500"/>
                  <a:satMod val="115000"/>
                </a:srgbClr>
              </a:gs>
              <a:gs pos="100000">
                <a:srgbClr val="FF33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8318169">
            <a:off x="3709091" y="-59446"/>
            <a:ext cx="2118799" cy="2079981"/>
          </a:xfrm>
          <a:prstGeom prst="teardrop">
            <a:avLst/>
          </a:prstGeom>
          <a:gradFill flip="none" rotWithShape="1">
            <a:gsLst>
              <a:gs pos="59000">
                <a:srgbClr val="FF3300">
                  <a:shade val="30000"/>
                  <a:satMod val="115000"/>
                  <a:alpha val="29000"/>
                </a:srgbClr>
              </a:gs>
              <a:gs pos="50000">
                <a:srgbClr val="FF3300">
                  <a:shade val="67500"/>
                  <a:satMod val="115000"/>
                </a:srgbClr>
              </a:gs>
              <a:gs pos="100000">
                <a:srgbClr val="FF33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9252348">
            <a:off x="3419070" y="4864440"/>
            <a:ext cx="2118799" cy="2079981"/>
          </a:xfrm>
          <a:prstGeom prst="teardrop">
            <a:avLst/>
          </a:prstGeom>
          <a:gradFill flip="none" rotWithShape="1">
            <a:gsLst>
              <a:gs pos="59000">
                <a:srgbClr val="FF3300">
                  <a:shade val="30000"/>
                  <a:satMod val="115000"/>
                  <a:alpha val="29000"/>
                </a:srgbClr>
              </a:gs>
              <a:gs pos="50000">
                <a:srgbClr val="FF3300">
                  <a:shade val="67500"/>
                  <a:satMod val="115000"/>
                </a:srgbClr>
              </a:gs>
              <a:gs pos="100000">
                <a:srgbClr val="FF33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285776"/>
            <a:ext cx="9144000" cy="74295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1+#ppt_w/2"/>
                                          </p:val>
                                        </p:tav>
                                        <p:tav tm="100000">
                                          <p:val>
                                            <p:strVal val="#ppt_x"/>
                                          </p:val>
                                        </p:tav>
                                      </p:tavLst>
                                    </p:anim>
                                    <p:anim calcmode="lin" valueType="num">
                                      <p:cBhvr additive="base">
                                        <p:cTn id="11" dur="2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2000" fill="hold"/>
                                        <p:tgtEl>
                                          <p:spTgt spid="9"/>
                                        </p:tgtEl>
                                        <p:attrNameLst>
                                          <p:attrName>ppt_x</p:attrName>
                                        </p:attrNameLst>
                                      </p:cBhvr>
                                      <p:tavLst>
                                        <p:tav tm="0">
                                          <p:val>
                                            <p:strVal val="1+#ppt_w/2"/>
                                          </p:val>
                                        </p:tav>
                                        <p:tav tm="100000">
                                          <p:val>
                                            <p:strVal val="#ppt_x"/>
                                          </p:val>
                                        </p:tav>
                                      </p:tavLst>
                                    </p:anim>
                                    <p:anim calcmode="lin" valueType="num">
                                      <p:cBhvr additive="base">
                                        <p:cTn id="15" dur="2000" fill="hold"/>
                                        <p:tgtEl>
                                          <p:spTgt spid="9"/>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2000" fill="hold"/>
                                        <p:tgtEl>
                                          <p:spTgt spid="6"/>
                                        </p:tgtEl>
                                        <p:attrNameLst>
                                          <p:attrName>ppt_x</p:attrName>
                                        </p:attrNameLst>
                                      </p:cBhvr>
                                      <p:tavLst>
                                        <p:tav tm="0">
                                          <p:val>
                                            <p:strVal val="0-#ppt_w/2"/>
                                          </p:val>
                                        </p:tav>
                                        <p:tav tm="100000">
                                          <p:val>
                                            <p:strVal val="#ppt_x"/>
                                          </p:val>
                                        </p:tav>
                                      </p:tavLst>
                                    </p:anim>
                                    <p:anim calcmode="lin" valueType="num">
                                      <p:cBhvr additive="base">
                                        <p:cTn id="19" dur="2000" fill="hold"/>
                                        <p:tgtEl>
                                          <p:spTgt spid="6"/>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2000" fill="hold"/>
                                        <p:tgtEl>
                                          <p:spTgt spid="10"/>
                                        </p:tgtEl>
                                        <p:attrNameLst>
                                          <p:attrName>ppt_x</p:attrName>
                                        </p:attrNameLst>
                                      </p:cBhvr>
                                      <p:tavLst>
                                        <p:tav tm="0">
                                          <p:val>
                                            <p:strVal val="0-#ppt_w/2"/>
                                          </p:val>
                                        </p:tav>
                                        <p:tav tm="100000">
                                          <p:val>
                                            <p:strVal val="#ppt_x"/>
                                          </p:val>
                                        </p:tav>
                                      </p:tavLst>
                                    </p:anim>
                                    <p:anim calcmode="lin" valueType="num">
                                      <p:cBhvr additive="base">
                                        <p:cTn id="23" dur="2000" fill="hold"/>
                                        <p:tgtEl>
                                          <p:spTgt spid="10"/>
                                        </p:tgtEl>
                                        <p:attrNameLst>
                                          <p:attrName>ppt_y</p:attrName>
                                        </p:attrNameLst>
                                      </p:cBhvr>
                                      <p:tavLst>
                                        <p:tav tm="0">
                                          <p:val>
                                            <p:strVal val="#ppt_y"/>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ppt_x"/>
                                          </p:val>
                                        </p:tav>
                                        <p:tav tm="100000">
                                          <p:val>
                                            <p:strVal val="#ppt_x"/>
                                          </p:val>
                                        </p:tav>
                                      </p:tavLst>
                                    </p:anim>
                                    <p:anim calcmode="lin" valueType="num">
                                      <p:cBhvr additive="base">
                                        <p:cTn id="27" dur="2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2000" fill="hold"/>
                                        <p:tgtEl>
                                          <p:spTgt spid="11"/>
                                        </p:tgtEl>
                                        <p:attrNameLst>
                                          <p:attrName>ppt_x</p:attrName>
                                        </p:attrNameLst>
                                      </p:cBhvr>
                                      <p:tavLst>
                                        <p:tav tm="0">
                                          <p:val>
                                            <p:strVal val="#ppt_x"/>
                                          </p:val>
                                        </p:tav>
                                        <p:tav tm="100000">
                                          <p:val>
                                            <p:strVal val="#ppt_x"/>
                                          </p:val>
                                        </p:tav>
                                      </p:tavLst>
                                    </p:anim>
                                    <p:anim calcmode="lin" valueType="num">
                                      <p:cBhvr additive="base">
                                        <p:cTn id="31" dur="2000" fill="hold"/>
                                        <p:tgtEl>
                                          <p:spTgt spid="11"/>
                                        </p:tgtEl>
                                        <p:attrNameLst>
                                          <p:attrName>ppt_y</p:attrName>
                                        </p:attrNameLst>
                                      </p:cBhvr>
                                      <p:tavLst>
                                        <p:tav tm="0">
                                          <p:val>
                                            <p:strVal val="1+#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2000" fill="hold"/>
                                        <p:tgtEl>
                                          <p:spTgt spid="8"/>
                                        </p:tgtEl>
                                        <p:attrNameLst>
                                          <p:attrName>ppt_x</p:attrName>
                                        </p:attrNameLst>
                                      </p:cBhvr>
                                      <p:tavLst>
                                        <p:tav tm="0">
                                          <p:val>
                                            <p:strVal val="#ppt_x"/>
                                          </p:val>
                                        </p:tav>
                                        <p:tav tm="100000">
                                          <p:val>
                                            <p:strVal val="#ppt_x"/>
                                          </p:val>
                                        </p:tav>
                                      </p:tavLst>
                                    </p:anim>
                                    <p:anim calcmode="lin" valueType="num">
                                      <p:cBhvr additive="base">
                                        <p:cTn id="35" dur="2000" fill="hold"/>
                                        <p:tgtEl>
                                          <p:spTgt spid="8"/>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ppt_x"/>
                                          </p:val>
                                        </p:tav>
                                        <p:tav tm="100000">
                                          <p:val>
                                            <p:strVal val="#ppt_x"/>
                                          </p:val>
                                        </p:tav>
                                      </p:tavLst>
                                    </p:anim>
                                    <p:anim calcmode="lin" valueType="num">
                                      <p:cBhvr additive="base">
                                        <p:cTn id="39" dur="2000" fill="hold"/>
                                        <p:tgtEl>
                                          <p:spTgt spid="12"/>
                                        </p:tgtEl>
                                        <p:attrNameLst>
                                          <p:attrName>ppt_y</p:attrName>
                                        </p:attrNameLst>
                                      </p:cBhvr>
                                      <p:tavLst>
                                        <p:tav tm="0">
                                          <p:val>
                                            <p:strVal val="0-#ppt_h/2"/>
                                          </p:val>
                                        </p:tav>
                                        <p:tav tm="100000">
                                          <p:val>
                                            <p:strVal val="#ppt_y"/>
                                          </p:val>
                                        </p:tav>
                                      </p:tavLst>
                                    </p:anim>
                                  </p:childTnLst>
                                </p:cTn>
                              </p:par>
                              <p:par>
                                <p:cTn id="40" presetID="8" presetClass="emph" presetSubtype="0" fill="hold" grpId="1" nodeType="withEffect">
                                  <p:stCondLst>
                                    <p:cond delay="0"/>
                                  </p:stCondLst>
                                  <p:childTnLst>
                                    <p:animRot by="21600000">
                                      <p:cBhvr>
                                        <p:cTn id="41" dur="2000" fill="hold"/>
                                        <p:tgtEl>
                                          <p:spTgt spid="5"/>
                                        </p:tgtEl>
                                        <p:attrNameLst>
                                          <p:attrName>r</p:attrName>
                                        </p:attrNameLst>
                                      </p:cBhvr>
                                    </p:animRot>
                                  </p:childTnLst>
                                </p:cTn>
                              </p:par>
                              <p:par>
                                <p:cTn id="42" presetID="8" presetClass="emph" presetSubtype="0" fill="hold" grpId="1" nodeType="withEffect">
                                  <p:stCondLst>
                                    <p:cond delay="0"/>
                                  </p:stCondLst>
                                  <p:childTnLst>
                                    <p:animRot by="21600000">
                                      <p:cBhvr>
                                        <p:cTn id="43" dur="2000" fill="hold"/>
                                        <p:tgtEl>
                                          <p:spTgt spid="9"/>
                                        </p:tgtEl>
                                        <p:attrNameLst>
                                          <p:attrName>r</p:attrName>
                                        </p:attrNameLst>
                                      </p:cBhvr>
                                    </p:animRot>
                                  </p:childTnLst>
                                </p:cTn>
                              </p:par>
                              <p:par>
                                <p:cTn id="44" presetID="8" presetClass="emph" presetSubtype="0" fill="hold" grpId="1" nodeType="withEffect">
                                  <p:stCondLst>
                                    <p:cond delay="0"/>
                                  </p:stCondLst>
                                  <p:childTnLst>
                                    <p:animRot by="-21600000">
                                      <p:cBhvr>
                                        <p:cTn id="45" dur="2000" fill="hold"/>
                                        <p:tgtEl>
                                          <p:spTgt spid="6"/>
                                        </p:tgtEl>
                                        <p:attrNameLst>
                                          <p:attrName>r</p:attrName>
                                        </p:attrNameLst>
                                      </p:cBhvr>
                                    </p:animRot>
                                  </p:childTnLst>
                                </p:cTn>
                              </p:par>
                              <p:par>
                                <p:cTn id="46" presetID="8" presetClass="emph" presetSubtype="0" fill="hold" grpId="1" nodeType="withEffect">
                                  <p:stCondLst>
                                    <p:cond delay="0"/>
                                  </p:stCondLst>
                                  <p:childTnLst>
                                    <p:animRot by="-21600000">
                                      <p:cBhvr>
                                        <p:cTn id="47" dur="2000" fill="hold"/>
                                        <p:tgtEl>
                                          <p:spTgt spid="10"/>
                                        </p:tgtEl>
                                        <p:attrNameLst>
                                          <p:attrName>r</p:attrName>
                                        </p:attrNameLst>
                                      </p:cBhvr>
                                    </p:animRot>
                                  </p:childTnLst>
                                </p:cTn>
                              </p:par>
                              <p:par>
                                <p:cTn id="48" presetID="8" presetClass="emph" presetSubtype="0" fill="hold" grpId="1" nodeType="withEffect">
                                  <p:stCondLst>
                                    <p:cond delay="0"/>
                                  </p:stCondLst>
                                  <p:childTnLst>
                                    <p:animRot by="21600000">
                                      <p:cBhvr>
                                        <p:cTn id="49" dur="2000" fill="hold"/>
                                        <p:tgtEl>
                                          <p:spTgt spid="7"/>
                                        </p:tgtEl>
                                        <p:attrNameLst>
                                          <p:attrName>r</p:attrName>
                                        </p:attrNameLst>
                                      </p:cBhvr>
                                    </p:animRot>
                                  </p:childTnLst>
                                </p:cTn>
                              </p:par>
                              <p:par>
                                <p:cTn id="50" presetID="8" presetClass="emph" presetSubtype="0" fill="hold" grpId="1" nodeType="withEffect">
                                  <p:stCondLst>
                                    <p:cond delay="0"/>
                                  </p:stCondLst>
                                  <p:childTnLst>
                                    <p:animRot by="21600000">
                                      <p:cBhvr>
                                        <p:cTn id="51" dur="2000" fill="hold"/>
                                        <p:tgtEl>
                                          <p:spTgt spid="11"/>
                                        </p:tgtEl>
                                        <p:attrNameLst>
                                          <p:attrName>r</p:attrName>
                                        </p:attrNameLst>
                                      </p:cBhvr>
                                    </p:animRot>
                                  </p:childTnLst>
                                </p:cTn>
                              </p:par>
                              <p:par>
                                <p:cTn id="52" presetID="8" presetClass="emph" presetSubtype="0" fill="hold" grpId="1" nodeType="withEffect">
                                  <p:stCondLst>
                                    <p:cond delay="0"/>
                                  </p:stCondLst>
                                  <p:childTnLst>
                                    <p:animRot by="-21600000">
                                      <p:cBhvr>
                                        <p:cTn id="53" dur="2000" fill="hold"/>
                                        <p:tgtEl>
                                          <p:spTgt spid="8"/>
                                        </p:tgtEl>
                                        <p:attrNameLst>
                                          <p:attrName>r</p:attrName>
                                        </p:attrNameLst>
                                      </p:cBhvr>
                                    </p:animRot>
                                  </p:childTnLst>
                                </p:cTn>
                              </p:par>
                              <p:par>
                                <p:cTn id="54" presetID="8" presetClass="emph" presetSubtype="0" fill="hold" grpId="1" nodeType="withEffect">
                                  <p:stCondLst>
                                    <p:cond delay="0"/>
                                  </p:stCondLst>
                                  <p:childTnLst>
                                    <p:animRot by="-21600000">
                                      <p:cBhvr>
                                        <p:cTn id="55" dur="2000" fill="hold"/>
                                        <p:tgtEl>
                                          <p:spTgt spid="12"/>
                                        </p:tgtEl>
                                        <p:attrNameLst>
                                          <p:attrName>r</p:attrName>
                                        </p:attrNameLst>
                                      </p:cBhvr>
                                    </p:animRot>
                                  </p:childTnLst>
                                </p:cTn>
                              </p:par>
                            </p:childTnLst>
                          </p:cTn>
                        </p:par>
                        <p:par>
                          <p:cTn id="56" fill="hold">
                            <p:stCondLst>
                              <p:cond delay="2000"/>
                            </p:stCondLst>
                            <p:childTnLst>
                              <p:par>
                                <p:cTn id="57" presetID="2" presetClass="exit" presetSubtype="2" fill="hold" grpId="2" nodeType="afterEffect">
                                  <p:stCondLst>
                                    <p:cond delay="0"/>
                                  </p:stCondLst>
                                  <p:childTnLst>
                                    <p:anim calcmode="lin" valueType="num">
                                      <p:cBhvr additive="base">
                                        <p:cTn id="58" dur="2000"/>
                                        <p:tgtEl>
                                          <p:spTgt spid="5"/>
                                        </p:tgtEl>
                                        <p:attrNameLst>
                                          <p:attrName>ppt_x</p:attrName>
                                        </p:attrNameLst>
                                      </p:cBhvr>
                                      <p:tavLst>
                                        <p:tav tm="0">
                                          <p:val>
                                            <p:strVal val="ppt_x"/>
                                          </p:val>
                                        </p:tav>
                                        <p:tav tm="100000">
                                          <p:val>
                                            <p:strVal val="1+ppt_w/2"/>
                                          </p:val>
                                        </p:tav>
                                      </p:tavLst>
                                    </p:anim>
                                    <p:anim calcmode="lin" valueType="num">
                                      <p:cBhvr additive="base">
                                        <p:cTn id="59" dur="2000"/>
                                        <p:tgtEl>
                                          <p:spTgt spid="5"/>
                                        </p:tgtEl>
                                        <p:attrNameLst>
                                          <p:attrName>ppt_y</p:attrName>
                                        </p:attrNameLst>
                                      </p:cBhvr>
                                      <p:tavLst>
                                        <p:tav tm="0">
                                          <p:val>
                                            <p:strVal val="ppt_y"/>
                                          </p:val>
                                        </p:tav>
                                        <p:tav tm="100000">
                                          <p:val>
                                            <p:strVal val="ppt_y"/>
                                          </p:val>
                                        </p:tav>
                                      </p:tavLst>
                                    </p:anim>
                                    <p:set>
                                      <p:cBhvr>
                                        <p:cTn id="60" dur="1" fill="hold">
                                          <p:stCondLst>
                                            <p:cond delay="1999"/>
                                          </p:stCondLst>
                                        </p:cTn>
                                        <p:tgtEl>
                                          <p:spTgt spid="5"/>
                                        </p:tgtEl>
                                        <p:attrNameLst>
                                          <p:attrName>style.visibility</p:attrName>
                                        </p:attrNameLst>
                                      </p:cBhvr>
                                      <p:to>
                                        <p:strVal val="hidden"/>
                                      </p:to>
                                    </p:set>
                                  </p:childTnLst>
                                </p:cTn>
                              </p:par>
                              <p:par>
                                <p:cTn id="61" presetID="2" presetClass="exit" presetSubtype="2" fill="hold" grpId="2" nodeType="withEffect">
                                  <p:stCondLst>
                                    <p:cond delay="0"/>
                                  </p:stCondLst>
                                  <p:childTnLst>
                                    <p:anim calcmode="lin" valueType="num">
                                      <p:cBhvr additive="base">
                                        <p:cTn id="62" dur="2000"/>
                                        <p:tgtEl>
                                          <p:spTgt spid="9"/>
                                        </p:tgtEl>
                                        <p:attrNameLst>
                                          <p:attrName>ppt_x</p:attrName>
                                        </p:attrNameLst>
                                      </p:cBhvr>
                                      <p:tavLst>
                                        <p:tav tm="0">
                                          <p:val>
                                            <p:strVal val="ppt_x"/>
                                          </p:val>
                                        </p:tav>
                                        <p:tav tm="100000">
                                          <p:val>
                                            <p:strVal val="1+ppt_w/2"/>
                                          </p:val>
                                        </p:tav>
                                      </p:tavLst>
                                    </p:anim>
                                    <p:anim calcmode="lin" valueType="num">
                                      <p:cBhvr additive="base">
                                        <p:cTn id="63" dur="2000"/>
                                        <p:tgtEl>
                                          <p:spTgt spid="9"/>
                                        </p:tgtEl>
                                        <p:attrNameLst>
                                          <p:attrName>ppt_y</p:attrName>
                                        </p:attrNameLst>
                                      </p:cBhvr>
                                      <p:tavLst>
                                        <p:tav tm="0">
                                          <p:val>
                                            <p:strVal val="ppt_y"/>
                                          </p:val>
                                        </p:tav>
                                        <p:tav tm="100000">
                                          <p:val>
                                            <p:strVal val="ppt_y"/>
                                          </p:val>
                                        </p:tav>
                                      </p:tavLst>
                                    </p:anim>
                                    <p:set>
                                      <p:cBhvr>
                                        <p:cTn id="64" dur="1" fill="hold">
                                          <p:stCondLst>
                                            <p:cond delay="1999"/>
                                          </p:stCondLst>
                                        </p:cTn>
                                        <p:tgtEl>
                                          <p:spTgt spid="9"/>
                                        </p:tgtEl>
                                        <p:attrNameLst>
                                          <p:attrName>style.visibility</p:attrName>
                                        </p:attrNameLst>
                                      </p:cBhvr>
                                      <p:to>
                                        <p:strVal val="hidden"/>
                                      </p:to>
                                    </p:set>
                                  </p:childTnLst>
                                </p:cTn>
                              </p:par>
                              <p:par>
                                <p:cTn id="65" presetID="2" presetClass="exit" presetSubtype="8" fill="hold" grpId="2" nodeType="withEffect">
                                  <p:stCondLst>
                                    <p:cond delay="0"/>
                                  </p:stCondLst>
                                  <p:childTnLst>
                                    <p:anim calcmode="lin" valueType="num">
                                      <p:cBhvr additive="base">
                                        <p:cTn id="66" dur="2000"/>
                                        <p:tgtEl>
                                          <p:spTgt spid="6"/>
                                        </p:tgtEl>
                                        <p:attrNameLst>
                                          <p:attrName>ppt_x</p:attrName>
                                        </p:attrNameLst>
                                      </p:cBhvr>
                                      <p:tavLst>
                                        <p:tav tm="0">
                                          <p:val>
                                            <p:strVal val="ppt_x"/>
                                          </p:val>
                                        </p:tav>
                                        <p:tav tm="100000">
                                          <p:val>
                                            <p:strVal val="0-ppt_w/2"/>
                                          </p:val>
                                        </p:tav>
                                      </p:tavLst>
                                    </p:anim>
                                    <p:anim calcmode="lin" valueType="num">
                                      <p:cBhvr additive="base">
                                        <p:cTn id="67" dur="2000"/>
                                        <p:tgtEl>
                                          <p:spTgt spid="6"/>
                                        </p:tgtEl>
                                        <p:attrNameLst>
                                          <p:attrName>ppt_y</p:attrName>
                                        </p:attrNameLst>
                                      </p:cBhvr>
                                      <p:tavLst>
                                        <p:tav tm="0">
                                          <p:val>
                                            <p:strVal val="ppt_y"/>
                                          </p:val>
                                        </p:tav>
                                        <p:tav tm="100000">
                                          <p:val>
                                            <p:strVal val="ppt_y"/>
                                          </p:val>
                                        </p:tav>
                                      </p:tavLst>
                                    </p:anim>
                                    <p:set>
                                      <p:cBhvr>
                                        <p:cTn id="68" dur="1" fill="hold">
                                          <p:stCondLst>
                                            <p:cond delay="1999"/>
                                          </p:stCondLst>
                                        </p:cTn>
                                        <p:tgtEl>
                                          <p:spTgt spid="6"/>
                                        </p:tgtEl>
                                        <p:attrNameLst>
                                          <p:attrName>style.visibility</p:attrName>
                                        </p:attrNameLst>
                                      </p:cBhvr>
                                      <p:to>
                                        <p:strVal val="hidden"/>
                                      </p:to>
                                    </p:set>
                                  </p:childTnLst>
                                </p:cTn>
                              </p:par>
                              <p:par>
                                <p:cTn id="69" presetID="2" presetClass="exit" presetSubtype="8" fill="hold" grpId="2" nodeType="withEffect">
                                  <p:stCondLst>
                                    <p:cond delay="0"/>
                                  </p:stCondLst>
                                  <p:childTnLst>
                                    <p:anim calcmode="lin" valueType="num">
                                      <p:cBhvr additive="base">
                                        <p:cTn id="70" dur="2000"/>
                                        <p:tgtEl>
                                          <p:spTgt spid="10"/>
                                        </p:tgtEl>
                                        <p:attrNameLst>
                                          <p:attrName>ppt_x</p:attrName>
                                        </p:attrNameLst>
                                      </p:cBhvr>
                                      <p:tavLst>
                                        <p:tav tm="0">
                                          <p:val>
                                            <p:strVal val="ppt_x"/>
                                          </p:val>
                                        </p:tav>
                                        <p:tav tm="100000">
                                          <p:val>
                                            <p:strVal val="0-ppt_w/2"/>
                                          </p:val>
                                        </p:tav>
                                      </p:tavLst>
                                    </p:anim>
                                    <p:anim calcmode="lin" valueType="num">
                                      <p:cBhvr additive="base">
                                        <p:cTn id="71" dur="2000"/>
                                        <p:tgtEl>
                                          <p:spTgt spid="10"/>
                                        </p:tgtEl>
                                        <p:attrNameLst>
                                          <p:attrName>ppt_y</p:attrName>
                                        </p:attrNameLst>
                                      </p:cBhvr>
                                      <p:tavLst>
                                        <p:tav tm="0">
                                          <p:val>
                                            <p:strVal val="ppt_y"/>
                                          </p:val>
                                        </p:tav>
                                        <p:tav tm="100000">
                                          <p:val>
                                            <p:strVal val="ppt_y"/>
                                          </p:val>
                                        </p:tav>
                                      </p:tavLst>
                                    </p:anim>
                                    <p:set>
                                      <p:cBhvr>
                                        <p:cTn id="72" dur="1" fill="hold">
                                          <p:stCondLst>
                                            <p:cond delay="1999"/>
                                          </p:stCondLst>
                                        </p:cTn>
                                        <p:tgtEl>
                                          <p:spTgt spid="10"/>
                                        </p:tgtEl>
                                        <p:attrNameLst>
                                          <p:attrName>style.visibility</p:attrName>
                                        </p:attrNameLst>
                                      </p:cBhvr>
                                      <p:to>
                                        <p:strVal val="hidden"/>
                                      </p:to>
                                    </p:set>
                                  </p:childTnLst>
                                </p:cTn>
                              </p:par>
                              <p:par>
                                <p:cTn id="73" presetID="2" presetClass="exit" presetSubtype="4" fill="hold" grpId="2" nodeType="withEffect">
                                  <p:stCondLst>
                                    <p:cond delay="0"/>
                                  </p:stCondLst>
                                  <p:childTnLst>
                                    <p:anim calcmode="lin" valueType="num">
                                      <p:cBhvr additive="base">
                                        <p:cTn id="74" dur="2000"/>
                                        <p:tgtEl>
                                          <p:spTgt spid="7"/>
                                        </p:tgtEl>
                                        <p:attrNameLst>
                                          <p:attrName>ppt_x</p:attrName>
                                        </p:attrNameLst>
                                      </p:cBhvr>
                                      <p:tavLst>
                                        <p:tav tm="0">
                                          <p:val>
                                            <p:strVal val="ppt_x"/>
                                          </p:val>
                                        </p:tav>
                                        <p:tav tm="100000">
                                          <p:val>
                                            <p:strVal val="ppt_x"/>
                                          </p:val>
                                        </p:tav>
                                      </p:tavLst>
                                    </p:anim>
                                    <p:anim calcmode="lin" valueType="num">
                                      <p:cBhvr additive="base">
                                        <p:cTn id="75" dur="2000"/>
                                        <p:tgtEl>
                                          <p:spTgt spid="7"/>
                                        </p:tgtEl>
                                        <p:attrNameLst>
                                          <p:attrName>ppt_y</p:attrName>
                                        </p:attrNameLst>
                                      </p:cBhvr>
                                      <p:tavLst>
                                        <p:tav tm="0">
                                          <p:val>
                                            <p:strVal val="ppt_y"/>
                                          </p:val>
                                        </p:tav>
                                        <p:tav tm="100000">
                                          <p:val>
                                            <p:strVal val="1+ppt_h/2"/>
                                          </p:val>
                                        </p:tav>
                                      </p:tavLst>
                                    </p:anim>
                                    <p:set>
                                      <p:cBhvr>
                                        <p:cTn id="76" dur="1" fill="hold">
                                          <p:stCondLst>
                                            <p:cond delay="1999"/>
                                          </p:stCondLst>
                                        </p:cTn>
                                        <p:tgtEl>
                                          <p:spTgt spid="7"/>
                                        </p:tgtEl>
                                        <p:attrNameLst>
                                          <p:attrName>style.visibility</p:attrName>
                                        </p:attrNameLst>
                                      </p:cBhvr>
                                      <p:to>
                                        <p:strVal val="hidden"/>
                                      </p:to>
                                    </p:set>
                                  </p:childTnLst>
                                </p:cTn>
                              </p:par>
                              <p:par>
                                <p:cTn id="77" presetID="2" presetClass="exit" presetSubtype="4" fill="hold" grpId="2" nodeType="withEffect">
                                  <p:stCondLst>
                                    <p:cond delay="0"/>
                                  </p:stCondLst>
                                  <p:childTnLst>
                                    <p:anim calcmode="lin" valueType="num">
                                      <p:cBhvr additive="base">
                                        <p:cTn id="78" dur="2000"/>
                                        <p:tgtEl>
                                          <p:spTgt spid="11"/>
                                        </p:tgtEl>
                                        <p:attrNameLst>
                                          <p:attrName>ppt_x</p:attrName>
                                        </p:attrNameLst>
                                      </p:cBhvr>
                                      <p:tavLst>
                                        <p:tav tm="0">
                                          <p:val>
                                            <p:strVal val="ppt_x"/>
                                          </p:val>
                                        </p:tav>
                                        <p:tav tm="100000">
                                          <p:val>
                                            <p:strVal val="ppt_x"/>
                                          </p:val>
                                        </p:tav>
                                      </p:tavLst>
                                    </p:anim>
                                    <p:anim calcmode="lin" valueType="num">
                                      <p:cBhvr additive="base">
                                        <p:cTn id="79" dur="2000"/>
                                        <p:tgtEl>
                                          <p:spTgt spid="11"/>
                                        </p:tgtEl>
                                        <p:attrNameLst>
                                          <p:attrName>ppt_y</p:attrName>
                                        </p:attrNameLst>
                                      </p:cBhvr>
                                      <p:tavLst>
                                        <p:tav tm="0">
                                          <p:val>
                                            <p:strVal val="ppt_y"/>
                                          </p:val>
                                        </p:tav>
                                        <p:tav tm="100000">
                                          <p:val>
                                            <p:strVal val="1+ppt_h/2"/>
                                          </p:val>
                                        </p:tav>
                                      </p:tavLst>
                                    </p:anim>
                                    <p:set>
                                      <p:cBhvr>
                                        <p:cTn id="80" dur="1" fill="hold">
                                          <p:stCondLst>
                                            <p:cond delay="1999"/>
                                          </p:stCondLst>
                                        </p:cTn>
                                        <p:tgtEl>
                                          <p:spTgt spid="11"/>
                                        </p:tgtEl>
                                        <p:attrNameLst>
                                          <p:attrName>style.visibility</p:attrName>
                                        </p:attrNameLst>
                                      </p:cBhvr>
                                      <p:to>
                                        <p:strVal val="hidden"/>
                                      </p:to>
                                    </p:set>
                                  </p:childTnLst>
                                </p:cTn>
                              </p:par>
                              <p:par>
                                <p:cTn id="81" presetID="2" presetClass="exit" presetSubtype="1" fill="hold" grpId="2" nodeType="withEffect">
                                  <p:stCondLst>
                                    <p:cond delay="0"/>
                                  </p:stCondLst>
                                  <p:childTnLst>
                                    <p:anim calcmode="lin" valueType="num">
                                      <p:cBhvr additive="base">
                                        <p:cTn id="82" dur="2000"/>
                                        <p:tgtEl>
                                          <p:spTgt spid="8"/>
                                        </p:tgtEl>
                                        <p:attrNameLst>
                                          <p:attrName>ppt_x</p:attrName>
                                        </p:attrNameLst>
                                      </p:cBhvr>
                                      <p:tavLst>
                                        <p:tav tm="0">
                                          <p:val>
                                            <p:strVal val="ppt_x"/>
                                          </p:val>
                                        </p:tav>
                                        <p:tav tm="100000">
                                          <p:val>
                                            <p:strVal val="ppt_x"/>
                                          </p:val>
                                        </p:tav>
                                      </p:tavLst>
                                    </p:anim>
                                    <p:anim calcmode="lin" valueType="num">
                                      <p:cBhvr additive="base">
                                        <p:cTn id="83" dur="2000"/>
                                        <p:tgtEl>
                                          <p:spTgt spid="8"/>
                                        </p:tgtEl>
                                        <p:attrNameLst>
                                          <p:attrName>ppt_y</p:attrName>
                                        </p:attrNameLst>
                                      </p:cBhvr>
                                      <p:tavLst>
                                        <p:tav tm="0">
                                          <p:val>
                                            <p:strVal val="ppt_y"/>
                                          </p:val>
                                        </p:tav>
                                        <p:tav tm="100000">
                                          <p:val>
                                            <p:strVal val="0-ppt_h/2"/>
                                          </p:val>
                                        </p:tav>
                                      </p:tavLst>
                                    </p:anim>
                                    <p:set>
                                      <p:cBhvr>
                                        <p:cTn id="84" dur="1" fill="hold">
                                          <p:stCondLst>
                                            <p:cond delay="1999"/>
                                          </p:stCondLst>
                                        </p:cTn>
                                        <p:tgtEl>
                                          <p:spTgt spid="8"/>
                                        </p:tgtEl>
                                        <p:attrNameLst>
                                          <p:attrName>style.visibility</p:attrName>
                                        </p:attrNameLst>
                                      </p:cBhvr>
                                      <p:to>
                                        <p:strVal val="hidden"/>
                                      </p:to>
                                    </p:set>
                                  </p:childTnLst>
                                </p:cTn>
                              </p:par>
                              <p:par>
                                <p:cTn id="85" presetID="2" presetClass="exit" presetSubtype="1" fill="hold" grpId="2" nodeType="withEffect">
                                  <p:stCondLst>
                                    <p:cond delay="0"/>
                                  </p:stCondLst>
                                  <p:childTnLst>
                                    <p:anim calcmode="lin" valueType="num">
                                      <p:cBhvr additive="base">
                                        <p:cTn id="86" dur="2000"/>
                                        <p:tgtEl>
                                          <p:spTgt spid="12"/>
                                        </p:tgtEl>
                                        <p:attrNameLst>
                                          <p:attrName>ppt_x</p:attrName>
                                        </p:attrNameLst>
                                      </p:cBhvr>
                                      <p:tavLst>
                                        <p:tav tm="0">
                                          <p:val>
                                            <p:strVal val="ppt_x"/>
                                          </p:val>
                                        </p:tav>
                                        <p:tav tm="100000">
                                          <p:val>
                                            <p:strVal val="ppt_x"/>
                                          </p:val>
                                        </p:tav>
                                      </p:tavLst>
                                    </p:anim>
                                    <p:anim calcmode="lin" valueType="num">
                                      <p:cBhvr additive="base">
                                        <p:cTn id="87" dur="2000"/>
                                        <p:tgtEl>
                                          <p:spTgt spid="12"/>
                                        </p:tgtEl>
                                        <p:attrNameLst>
                                          <p:attrName>ppt_y</p:attrName>
                                        </p:attrNameLst>
                                      </p:cBhvr>
                                      <p:tavLst>
                                        <p:tav tm="0">
                                          <p:val>
                                            <p:strVal val="ppt_y"/>
                                          </p:val>
                                        </p:tav>
                                        <p:tav tm="100000">
                                          <p:val>
                                            <p:strVal val="0-ppt_h/2"/>
                                          </p:val>
                                        </p:tav>
                                      </p:tavLst>
                                    </p:anim>
                                    <p:set>
                                      <p:cBhvr>
                                        <p:cTn id="88" dur="1" fill="hold">
                                          <p:stCondLst>
                                            <p:cond delay="1999"/>
                                          </p:stCondLst>
                                        </p:cTn>
                                        <p:tgtEl>
                                          <p:spTgt spid="12"/>
                                        </p:tgtEl>
                                        <p:attrNameLst>
                                          <p:attrName>style.visibility</p:attrName>
                                        </p:attrNameLst>
                                      </p:cBhvr>
                                      <p:to>
                                        <p:strVal val="hidden"/>
                                      </p:to>
                                    </p:set>
                                  </p:childTnLst>
                                </p:cTn>
                              </p:par>
                              <p:par>
                                <p:cTn id="89" presetID="23" presetClass="entr" presetSubtype="272" fill="hold" nodeType="withEffect">
                                  <p:stCondLst>
                                    <p:cond delay="0"/>
                                  </p:stCondLst>
                                  <p:childTnLst>
                                    <p:set>
                                      <p:cBhvr>
                                        <p:cTn id="90" dur="1" fill="hold">
                                          <p:stCondLst>
                                            <p:cond delay="0"/>
                                          </p:stCondLst>
                                        </p:cTn>
                                        <p:tgtEl>
                                          <p:spTgt spid="4"/>
                                        </p:tgtEl>
                                        <p:attrNameLst>
                                          <p:attrName>style.visibility</p:attrName>
                                        </p:attrNameLst>
                                      </p:cBhvr>
                                      <p:to>
                                        <p:strVal val="visible"/>
                                      </p:to>
                                    </p:set>
                                    <p:anim calcmode="lin" valueType="num">
                                      <p:cBhvr>
                                        <p:cTn id="91" dur="2000" fill="hold"/>
                                        <p:tgtEl>
                                          <p:spTgt spid="4"/>
                                        </p:tgtEl>
                                        <p:attrNameLst>
                                          <p:attrName>ppt_w</p:attrName>
                                        </p:attrNameLst>
                                      </p:cBhvr>
                                      <p:tavLst>
                                        <p:tav tm="0">
                                          <p:val>
                                            <p:strVal val="2/3*#ppt_w"/>
                                          </p:val>
                                        </p:tav>
                                        <p:tav tm="100000">
                                          <p:val>
                                            <p:strVal val="#ppt_w"/>
                                          </p:val>
                                        </p:tav>
                                      </p:tavLst>
                                    </p:anim>
                                    <p:anim calcmode="lin" valueType="num">
                                      <p:cBhvr>
                                        <p:cTn id="92" dur="2000" fill="hold"/>
                                        <p:tgtEl>
                                          <p:spTgt spid="4"/>
                                        </p:tgtEl>
                                        <p:attrNameLst>
                                          <p:attrName>ppt_h</p:attrName>
                                        </p:attrNameLst>
                                      </p:cBhvr>
                                      <p:tavLst>
                                        <p:tav tm="0">
                                          <p:val>
                                            <p:strVal val="2/3*#ppt_h"/>
                                          </p:val>
                                        </p:tav>
                                        <p:tav tm="100000">
                                          <p:val>
                                            <p:strVal val="#ppt_h"/>
                                          </p:val>
                                        </p:tav>
                                      </p:tavLst>
                                    </p:anim>
                                  </p:childTnLst>
                                </p:cTn>
                              </p:par>
                              <p:par>
                                <p:cTn id="93" presetID="4" presetClass="entr" presetSubtype="32" fill="hold" nodeType="withEffect">
                                  <p:stCondLst>
                                    <p:cond delay="0"/>
                                  </p:stCondLst>
                                  <p:childTnLst>
                                    <p:set>
                                      <p:cBhvr>
                                        <p:cTn id="94" dur="1" fill="hold">
                                          <p:stCondLst>
                                            <p:cond delay="0"/>
                                          </p:stCondLst>
                                        </p:cTn>
                                        <p:tgtEl>
                                          <p:spTgt spid="4"/>
                                        </p:tgtEl>
                                        <p:attrNameLst>
                                          <p:attrName>style.visibility</p:attrName>
                                        </p:attrNameLst>
                                      </p:cBhvr>
                                      <p:to>
                                        <p:strVal val="visible"/>
                                      </p:to>
                                    </p:set>
                                    <p:animEffect transition="in" filter="box(out)">
                                      <p:cBhvr>
                                        <p:cTn id="9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936915_445277832232407_1036290042_n.jpg"/>
          <p:cNvPicPr>
            <a:picLocks noGrp="1" noChangeAspect="1"/>
          </p:cNvPicPr>
          <p:nvPr>
            <p:ph idx="1"/>
          </p:nvPr>
        </p:nvPicPr>
        <p:blipFill>
          <a:blip r:embed="rId2"/>
          <a:stretch>
            <a:fillRect/>
          </a:stretch>
        </p:blipFill>
        <p:spPr>
          <a:xfrm>
            <a:off x="0" y="3345"/>
            <a:ext cx="9144000" cy="6851309"/>
          </a:xfrm>
        </p:spPr>
      </p:pic>
      <p:sp>
        <p:nvSpPr>
          <p:cNvPr id="6" name="5 Luna"/>
          <p:cNvSpPr/>
          <p:nvPr/>
        </p:nvSpPr>
        <p:spPr>
          <a:xfrm>
            <a:off x="1142976" y="0"/>
            <a:ext cx="3517544" cy="6858000"/>
          </a:xfrm>
          <a:prstGeom prst="moon">
            <a:avLst>
              <a:gd name="adj" fmla="val 23321"/>
            </a:avLst>
          </a:prstGeom>
          <a:gradFill flip="none" rotWithShape="1">
            <a:gsLst>
              <a:gs pos="42000">
                <a:schemeClr val="tx1">
                  <a:shade val="30000"/>
                  <a:satMod val="115000"/>
                  <a:alpha val="6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4500562" y="0"/>
            <a:ext cx="3429024" cy="6858000"/>
          </a:xfrm>
          <a:prstGeom prst="moon">
            <a:avLst>
              <a:gd name="adj" fmla="val 24035"/>
            </a:avLst>
          </a:prstGeom>
          <a:gradFill flip="none" rotWithShape="1">
            <a:gsLst>
              <a:gs pos="40000">
                <a:schemeClr val="tx1">
                  <a:shade val="30000"/>
                  <a:satMod val="115000"/>
                  <a:alpha val="46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0" y="0"/>
            <a:ext cx="3517544" cy="6858000"/>
          </a:xfrm>
          <a:prstGeom prst="moon">
            <a:avLst>
              <a:gd name="adj" fmla="val 23321"/>
            </a:avLst>
          </a:prstGeom>
          <a:gradFill flip="none" rotWithShape="1">
            <a:gsLst>
              <a:gs pos="42000">
                <a:schemeClr val="tx1">
                  <a:shade val="30000"/>
                  <a:satMod val="115000"/>
                  <a:alpha val="6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5714976" y="0"/>
            <a:ext cx="3429024" cy="6858000"/>
          </a:xfrm>
          <a:prstGeom prst="moon">
            <a:avLst>
              <a:gd name="adj" fmla="val 24035"/>
            </a:avLst>
          </a:prstGeom>
          <a:gradFill flip="none" rotWithShape="1">
            <a:gsLst>
              <a:gs pos="40000">
                <a:schemeClr val="tx1">
                  <a:shade val="30000"/>
                  <a:satMod val="115000"/>
                  <a:alpha val="46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0" y="-285776"/>
            <a:ext cx="9144000" cy="74295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2000" fill="hold"/>
                                        <p:tgtEl>
                                          <p:spTgt spid="6"/>
                                        </p:tgtEl>
                                        <p:attrNameLst>
                                          <p:attrName>ppt_x</p:attrName>
                                        </p:attrNameLst>
                                      </p:cBhvr>
                                      <p:tavLst>
                                        <p:tav tm="0">
                                          <p:val>
                                            <p:strVal val="1+#ppt_w/2"/>
                                          </p:val>
                                        </p:tav>
                                        <p:tav tm="100000">
                                          <p:val>
                                            <p:strVal val="#ppt_x"/>
                                          </p:val>
                                        </p:tav>
                                      </p:tavLst>
                                    </p:anim>
                                    <p:anim calcmode="lin" valueType="num">
                                      <p:cBhvr additive="base">
                                        <p:cTn id="11" dur="2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0-#ppt_w/2"/>
                                          </p:val>
                                        </p:tav>
                                        <p:tav tm="100000">
                                          <p:val>
                                            <p:strVal val="#ppt_x"/>
                                          </p:val>
                                        </p:tav>
                                      </p:tavLst>
                                    </p:anim>
                                    <p:anim calcmode="lin" valueType="num">
                                      <p:cBhvr additive="base">
                                        <p:cTn id="15" dur="2000" fill="hold"/>
                                        <p:tgtEl>
                                          <p:spTgt spid="7"/>
                                        </p:tgtEl>
                                        <p:attrNameLst>
                                          <p:attrName>ppt_y</p:attrName>
                                        </p:attrNameLst>
                                      </p:cBhvr>
                                      <p:tavLst>
                                        <p:tav tm="0">
                                          <p:val>
                                            <p:strVal val="#ppt_y"/>
                                          </p:val>
                                        </p:tav>
                                        <p:tav tm="100000">
                                          <p:val>
                                            <p:strVal val="#ppt_y"/>
                                          </p:val>
                                        </p:tav>
                                      </p:tavLst>
                                    </p:anim>
                                  </p:childTnLst>
                                </p:cTn>
                              </p:par>
                              <p:par>
                                <p:cTn id="16" presetID="19" presetClass="entr" presetSubtype="10" fill="hold" grpId="1"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2000" fill="hold"/>
                                        <p:tgtEl>
                                          <p:spTgt spid="6"/>
                                        </p:tgtEl>
                                        <p:attrNameLst>
                                          <p:attrName>ppt_w</p:attrName>
                                        </p:attrNameLst>
                                      </p:cBhvr>
                                      <p:tavLst>
                                        <p:tav tm="0" fmla="#ppt_w*sin(2.5*pi*$)">
                                          <p:val>
                                            <p:fltVal val="0"/>
                                          </p:val>
                                        </p:tav>
                                        <p:tav tm="100000">
                                          <p:val>
                                            <p:fltVal val="1"/>
                                          </p:val>
                                        </p:tav>
                                      </p:tavLst>
                                    </p:anim>
                                    <p:anim calcmode="lin" valueType="num">
                                      <p:cBhvr>
                                        <p:cTn id="19" dur="2000" fill="hold"/>
                                        <p:tgtEl>
                                          <p:spTgt spid="6"/>
                                        </p:tgtEl>
                                        <p:attrNameLst>
                                          <p:attrName>ppt_h</p:attrName>
                                        </p:attrNameLst>
                                      </p:cBhvr>
                                      <p:tavLst>
                                        <p:tav tm="0">
                                          <p:val>
                                            <p:strVal val="#ppt_h"/>
                                          </p:val>
                                        </p:tav>
                                        <p:tav tm="100000">
                                          <p:val>
                                            <p:strVal val="#ppt_h"/>
                                          </p:val>
                                        </p:tav>
                                      </p:tavLst>
                                    </p:anim>
                                  </p:childTnLst>
                                </p:cTn>
                              </p:par>
                              <p:par>
                                <p:cTn id="20" presetID="19" presetClass="entr" presetSubtype="10" fill="hold" grpId="1"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fmla="#ppt_w*sin(2.5*pi*$)">
                                          <p:val>
                                            <p:fltVal val="0"/>
                                          </p:val>
                                        </p:tav>
                                        <p:tav tm="100000">
                                          <p:val>
                                            <p:fltVal val="1"/>
                                          </p:val>
                                        </p:tav>
                                      </p:tavLst>
                                    </p:anim>
                                    <p:anim calcmode="lin" valueType="num">
                                      <p:cBhvr>
                                        <p:cTn id="23" dur="2000" fill="hold"/>
                                        <p:tgtEl>
                                          <p:spTgt spid="7"/>
                                        </p:tgtEl>
                                        <p:attrNameLst>
                                          <p:attrName>ppt_h</p:attrName>
                                        </p:attrNameLst>
                                      </p:cBhvr>
                                      <p:tavLst>
                                        <p:tav tm="0">
                                          <p:val>
                                            <p:strVal val="#ppt_h"/>
                                          </p:val>
                                        </p:tav>
                                        <p:tav tm="100000">
                                          <p:val>
                                            <p:strVal val="#ppt_h"/>
                                          </p:val>
                                        </p:tav>
                                      </p:tavLst>
                                    </p:anim>
                                  </p:childTnLst>
                                </p:cTn>
                              </p:par>
                              <p:par>
                                <p:cTn id="24" presetID="2" presetClass="entr" presetSubtype="2"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2000" fill="hold"/>
                                        <p:tgtEl>
                                          <p:spTgt spid="8"/>
                                        </p:tgtEl>
                                        <p:attrNameLst>
                                          <p:attrName>ppt_x</p:attrName>
                                        </p:attrNameLst>
                                      </p:cBhvr>
                                      <p:tavLst>
                                        <p:tav tm="0">
                                          <p:val>
                                            <p:strVal val="1+#ppt_w/2"/>
                                          </p:val>
                                        </p:tav>
                                        <p:tav tm="100000">
                                          <p:val>
                                            <p:strVal val="#ppt_x"/>
                                          </p:val>
                                        </p:tav>
                                      </p:tavLst>
                                    </p:anim>
                                    <p:anim calcmode="lin" valueType="num">
                                      <p:cBhvr additive="base">
                                        <p:cTn id="27" dur="2000" fill="hold"/>
                                        <p:tgtEl>
                                          <p:spTgt spid="8"/>
                                        </p:tgtEl>
                                        <p:attrNameLst>
                                          <p:attrName>ppt_y</p:attrName>
                                        </p:attrNameLst>
                                      </p:cBhvr>
                                      <p:tavLst>
                                        <p:tav tm="0">
                                          <p:val>
                                            <p:strVal val="#ppt_y"/>
                                          </p:val>
                                        </p:tav>
                                        <p:tav tm="100000">
                                          <p:val>
                                            <p:strVal val="#ppt_y"/>
                                          </p:val>
                                        </p:tav>
                                      </p:tavLst>
                                    </p:anim>
                                  </p:childTnLst>
                                </p:cTn>
                              </p:par>
                              <p:par>
                                <p:cTn id="28" presetID="19" presetClass="entr" presetSubtype="10" fill="hold" grpId="1"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p:cTn id="30" dur="2000" fill="hold"/>
                                        <p:tgtEl>
                                          <p:spTgt spid="8"/>
                                        </p:tgtEl>
                                        <p:attrNameLst>
                                          <p:attrName>ppt_w</p:attrName>
                                        </p:attrNameLst>
                                      </p:cBhvr>
                                      <p:tavLst>
                                        <p:tav tm="0" fmla="#ppt_w*sin(2.5*pi*$)">
                                          <p:val>
                                            <p:fltVal val="0"/>
                                          </p:val>
                                        </p:tav>
                                        <p:tav tm="100000">
                                          <p:val>
                                            <p:fltVal val="1"/>
                                          </p:val>
                                        </p:tav>
                                      </p:tavLst>
                                    </p:anim>
                                    <p:anim calcmode="lin" valueType="num">
                                      <p:cBhvr>
                                        <p:cTn id="31" dur="2000" fill="hold"/>
                                        <p:tgtEl>
                                          <p:spTgt spid="8"/>
                                        </p:tgtEl>
                                        <p:attrNameLst>
                                          <p:attrName>ppt_h</p:attrName>
                                        </p:attrNameLst>
                                      </p:cBhvr>
                                      <p:tavLst>
                                        <p:tav tm="0">
                                          <p:val>
                                            <p:strVal val="#ppt_h"/>
                                          </p:val>
                                        </p:tav>
                                        <p:tav tm="100000">
                                          <p:val>
                                            <p:strVal val="#ppt_h"/>
                                          </p:val>
                                        </p:tav>
                                      </p:tavLst>
                                    </p:anim>
                                  </p:childTnLst>
                                </p:cTn>
                              </p:par>
                              <p:par>
                                <p:cTn id="32" presetID="2" presetClass="entr" presetSubtype="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0-#ppt_w/2"/>
                                          </p:val>
                                        </p:tav>
                                        <p:tav tm="100000">
                                          <p:val>
                                            <p:strVal val="#ppt_x"/>
                                          </p:val>
                                        </p:tav>
                                      </p:tavLst>
                                    </p:anim>
                                    <p:anim calcmode="lin" valueType="num">
                                      <p:cBhvr additive="base">
                                        <p:cTn id="35" dur="2000" fill="hold"/>
                                        <p:tgtEl>
                                          <p:spTgt spid="9"/>
                                        </p:tgtEl>
                                        <p:attrNameLst>
                                          <p:attrName>ppt_y</p:attrName>
                                        </p:attrNameLst>
                                      </p:cBhvr>
                                      <p:tavLst>
                                        <p:tav tm="0">
                                          <p:val>
                                            <p:strVal val="#ppt_y"/>
                                          </p:val>
                                        </p:tav>
                                        <p:tav tm="100000">
                                          <p:val>
                                            <p:strVal val="#ppt_y"/>
                                          </p:val>
                                        </p:tav>
                                      </p:tavLst>
                                    </p:anim>
                                  </p:childTnLst>
                                </p:cTn>
                              </p:par>
                              <p:par>
                                <p:cTn id="36" presetID="19" presetClass="entr" presetSubtype="10" fill="hold" grpId="1"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p:cTn id="38" dur="2000" fill="hold"/>
                                        <p:tgtEl>
                                          <p:spTgt spid="9"/>
                                        </p:tgtEl>
                                        <p:attrNameLst>
                                          <p:attrName>ppt_w</p:attrName>
                                        </p:attrNameLst>
                                      </p:cBhvr>
                                      <p:tavLst>
                                        <p:tav tm="0" fmla="#ppt_w*sin(2.5*pi*$)">
                                          <p:val>
                                            <p:fltVal val="0"/>
                                          </p:val>
                                        </p:tav>
                                        <p:tav tm="100000">
                                          <p:val>
                                            <p:fltVal val="1"/>
                                          </p:val>
                                        </p:tav>
                                      </p:tavLst>
                                    </p:anim>
                                    <p:anim calcmode="lin" valueType="num">
                                      <p:cBhvr>
                                        <p:cTn id="39" dur="2000" fill="hold"/>
                                        <p:tgtEl>
                                          <p:spTgt spid="9"/>
                                        </p:tgtEl>
                                        <p:attrNameLst>
                                          <p:attrName>ppt_h</p:attrName>
                                        </p:attrNameLst>
                                      </p:cBhvr>
                                      <p:tavLst>
                                        <p:tav tm="0">
                                          <p:val>
                                            <p:strVal val="#ppt_h"/>
                                          </p:val>
                                        </p:tav>
                                        <p:tav tm="100000">
                                          <p:val>
                                            <p:strVal val="#ppt_h"/>
                                          </p:val>
                                        </p:tav>
                                      </p:tavLst>
                                    </p:anim>
                                  </p:childTnLst>
                                </p:cTn>
                              </p:par>
                            </p:childTnLst>
                          </p:cTn>
                        </p:par>
                        <p:par>
                          <p:cTn id="40" fill="hold">
                            <p:stCondLst>
                              <p:cond delay="2000"/>
                            </p:stCondLst>
                            <p:childTnLst>
                              <p:par>
                                <p:cTn id="41" presetID="2" presetClass="exit" presetSubtype="2" fill="hold" grpId="2" nodeType="afterEffect">
                                  <p:stCondLst>
                                    <p:cond delay="0"/>
                                  </p:stCondLst>
                                  <p:childTnLst>
                                    <p:anim calcmode="lin" valueType="num">
                                      <p:cBhvr additive="base">
                                        <p:cTn id="42" dur="2000"/>
                                        <p:tgtEl>
                                          <p:spTgt spid="6"/>
                                        </p:tgtEl>
                                        <p:attrNameLst>
                                          <p:attrName>ppt_x</p:attrName>
                                        </p:attrNameLst>
                                      </p:cBhvr>
                                      <p:tavLst>
                                        <p:tav tm="0">
                                          <p:val>
                                            <p:strVal val="ppt_x"/>
                                          </p:val>
                                        </p:tav>
                                        <p:tav tm="100000">
                                          <p:val>
                                            <p:strVal val="1+ppt_w/2"/>
                                          </p:val>
                                        </p:tav>
                                      </p:tavLst>
                                    </p:anim>
                                    <p:anim calcmode="lin" valueType="num">
                                      <p:cBhvr additive="base">
                                        <p:cTn id="43" dur="2000"/>
                                        <p:tgtEl>
                                          <p:spTgt spid="6"/>
                                        </p:tgtEl>
                                        <p:attrNameLst>
                                          <p:attrName>ppt_y</p:attrName>
                                        </p:attrNameLst>
                                      </p:cBhvr>
                                      <p:tavLst>
                                        <p:tav tm="0">
                                          <p:val>
                                            <p:strVal val="ppt_y"/>
                                          </p:val>
                                        </p:tav>
                                        <p:tav tm="100000">
                                          <p:val>
                                            <p:strVal val="ppt_y"/>
                                          </p:val>
                                        </p:tav>
                                      </p:tavLst>
                                    </p:anim>
                                    <p:set>
                                      <p:cBhvr>
                                        <p:cTn id="44" dur="1" fill="hold">
                                          <p:stCondLst>
                                            <p:cond delay="1999"/>
                                          </p:stCondLst>
                                        </p:cTn>
                                        <p:tgtEl>
                                          <p:spTgt spid="6"/>
                                        </p:tgtEl>
                                        <p:attrNameLst>
                                          <p:attrName>style.visibility</p:attrName>
                                        </p:attrNameLst>
                                      </p:cBhvr>
                                      <p:to>
                                        <p:strVal val="hidden"/>
                                      </p:to>
                                    </p:set>
                                  </p:childTnLst>
                                </p:cTn>
                              </p:par>
                              <p:par>
                                <p:cTn id="45" presetID="2" presetClass="exit" presetSubtype="2" fill="hold" grpId="2" nodeType="withEffect">
                                  <p:stCondLst>
                                    <p:cond delay="0"/>
                                  </p:stCondLst>
                                  <p:childTnLst>
                                    <p:anim calcmode="lin" valueType="num">
                                      <p:cBhvr additive="base">
                                        <p:cTn id="46" dur="2000"/>
                                        <p:tgtEl>
                                          <p:spTgt spid="8"/>
                                        </p:tgtEl>
                                        <p:attrNameLst>
                                          <p:attrName>ppt_x</p:attrName>
                                        </p:attrNameLst>
                                      </p:cBhvr>
                                      <p:tavLst>
                                        <p:tav tm="0">
                                          <p:val>
                                            <p:strVal val="ppt_x"/>
                                          </p:val>
                                        </p:tav>
                                        <p:tav tm="100000">
                                          <p:val>
                                            <p:strVal val="1+ppt_w/2"/>
                                          </p:val>
                                        </p:tav>
                                      </p:tavLst>
                                    </p:anim>
                                    <p:anim calcmode="lin" valueType="num">
                                      <p:cBhvr additive="base">
                                        <p:cTn id="47" dur="2000"/>
                                        <p:tgtEl>
                                          <p:spTgt spid="8"/>
                                        </p:tgtEl>
                                        <p:attrNameLst>
                                          <p:attrName>ppt_y</p:attrName>
                                        </p:attrNameLst>
                                      </p:cBhvr>
                                      <p:tavLst>
                                        <p:tav tm="0">
                                          <p:val>
                                            <p:strVal val="ppt_y"/>
                                          </p:val>
                                        </p:tav>
                                        <p:tav tm="100000">
                                          <p:val>
                                            <p:strVal val="ppt_y"/>
                                          </p:val>
                                        </p:tav>
                                      </p:tavLst>
                                    </p:anim>
                                    <p:set>
                                      <p:cBhvr>
                                        <p:cTn id="48" dur="1" fill="hold">
                                          <p:stCondLst>
                                            <p:cond delay="1999"/>
                                          </p:stCondLst>
                                        </p:cTn>
                                        <p:tgtEl>
                                          <p:spTgt spid="8"/>
                                        </p:tgtEl>
                                        <p:attrNameLst>
                                          <p:attrName>style.visibility</p:attrName>
                                        </p:attrNameLst>
                                      </p:cBhvr>
                                      <p:to>
                                        <p:strVal val="hidden"/>
                                      </p:to>
                                    </p:set>
                                  </p:childTnLst>
                                </p:cTn>
                              </p:par>
                              <p:par>
                                <p:cTn id="49" presetID="2" presetClass="exit" presetSubtype="8" fill="hold" grpId="2" nodeType="withEffect">
                                  <p:stCondLst>
                                    <p:cond delay="0"/>
                                  </p:stCondLst>
                                  <p:childTnLst>
                                    <p:anim calcmode="lin" valueType="num">
                                      <p:cBhvr additive="base">
                                        <p:cTn id="50" dur="2000"/>
                                        <p:tgtEl>
                                          <p:spTgt spid="7"/>
                                        </p:tgtEl>
                                        <p:attrNameLst>
                                          <p:attrName>ppt_x</p:attrName>
                                        </p:attrNameLst>
                                      </p:cBhvr>
                                      <p:tavLst>
                                        <p:tav tm="0">
                                          <p:val>
                                            <p:strVal val="ppt_x"/>
                                          </p:val>
                                        </p:tav>
                                        <p:tav tm="100000">
                                          <p:val>
                                            <p:strVal val="0-ppt_w/2"/>
                                          </p:val>
                                        </p:tav>
                                      </p:tavLst>
                                    </p:anim>
                                    <p:anim calcmode="lin" valueType="num">
                                      <p:cBhvr additive="base">
                                        <p:cTn id="51" dur="2000"/>
                                        <p:tgtEl>
                                          <p:spTgt spid="7"/>
                                        </p:tgtEl>
                                        <p:attrNameLst>
                                          <p:attrName>ppt_y</p:attrName>
                                        </p:attrNameLst>
                                      </p:cBhvr>
                                      <p:tavLst>
                                        <p:tav tm="0">
                                          <p:val>
                                            <p:strVal val="ppt_y"/>
                                          </p:val>
                                        </p:tav>
                                        <p:tav tm="100000">
                                          <p:val>
                                            <p:strVal val="ppt_y"/>
                                          </p:val>
                                        </p:tav>
                                      </p:tavLst>
                                    </p:anim>
                                    <p:set>
                                      <p:cBhvr>
                                        <p:cTn id="52" dur="1" fill="hold">
                                          <p:stCondLst>
                                            <p:cond delay="1999"/>
                                          </p:stCondLst>
                                        </p:cTn>
                                        <p:tgtEl>
                                          <p:spTgt spid="7"/>
                                        </p:tgtEl>
                                        <p:attrNameLst>
                                          <p:attrName>style.visibility</p:attrName>
                                        </p:attrNameLst>
                                      </p:cBhvr>
                                      <p:to>
                                        <p:strVal val="hidden"/>
                                      </p:to>
                                    </p:set>
                                  </p:childTnLst>
                                </p:cTn>
                              </p:par>
                              <p:par>
                                <p:cTn id="53" presetID="2" presetClass="exit" presetSubtype="8" fill="hold" grpId="2" nodeType="withEffect">
                                  <p:stCondLst>
                                    <p:cond delay="0"/>
                                  </p:stCondLst>
                                  <p:childTnLst>
                                    <p:anim calcmode="lin" valueType="num">
                                      <p:cBhvr additive="base">
                                        <p:cTn id="54" dur="2000"/>
                                        <p:tgtEl>
                                          <p:spTgt spid="9"/>
                                        </p:tgtEl>
                                        <p:attrNameLst>
                                          <p:attrName>ppt_x</p:attrName>
                                        </p:attrNameLst>
                                      </p:cBhvr>
                                      <p:tavLst>
                                        <p:tav tm="0">
                                          <p:val>
                                            <p:strVal val="ppt_x"/>
                                          </p:val>
                                        </p:tav>
                                        <p:tav tm="100000">
                                          <p:val>
                                            <p:strVal val="0-ppt_w/2"/>
                                          </p:val>
                                        </p:tav>
                                      </p:tavLst>
                                    </p:anim>
                                    <p:anim calcmode="lin" valueType="num">
                                      <p:cBhvr additive="base">
                                        <p:cTn id="55" dur="2000"/>
                                        <p:tgtEl>
                                          <p:spTgt spid="9"/>
                                        </p:tgtEl>
                                        <p:attrNameLst>
                                          <p:attrName>ppt_y</p:attrName>
                                        </p:attrNameLst>
                                      </p:cBhvr>
                                      <p:tavLst>
                                        <p:tav tm="0">
                                          <p:val>
                                            <p:strVal val="ppt_y"/>
                                          </p:val>
                                        </p:tav>
                                        <p:tav tm="100000">
                                          <p:val>
                                            <p:strVal val="ppt_y"/>
                                          </p:val>
                                        </p:tav>
                                      </p:tavLst>
                                    </p:anim>
                                    <p:set>
                                      <p:cBhvr>
                                        <p:cTn id="56" dur="1" fill="hold">
                                          <p:stCondLst>
                                            <p:cond delay="1999"/>
                                          </p:stCondLst>
                                        </p:cTn>
                                        <p:tgtEl>
                                          <p:spTgt spid="9"/>
                                        </p:tgtEl>
                                        <p:attrNameLst>
                                          <p:attrName>style.visibility</p:attrName>
                                        </p:attrNameLst>
                                      </p:cBhvr>
                                      <p:to>
                                        <p:strVal val="hidden"/>
                                      </p:to>
                                    </p:set>
                                  </p:childTnLst>
                                </p:cTn>
                              </p:par>
                              <p:par>
                                <p:cTn id="57" presetID="23" presetClass="entr" presetSubtype="288" fill="hold" nodeType="withEffect">
                                  <p:stCondLst>
                                    <p:cond delay="0"/>
                                  </p:stCondLst>
                                  <p:childTnLst>
                                    <p:set>
                                      <p:cBhvr>
                                        <p:cTn id="58" dur="1" fill="hold">
                                          <p:stCondLst>
                                            <p:cond delay="0"/>
                                          </p:stCondLst>
                                        </p:cTn>
                                        <p:tgtEl>
                                          <p:spTgt spid="4"/>
                                        </p:tgtEl>
                                        <p:attrNameLst>
                                          <p:attrName>style.visibility</p:attrName>
                                        </p:attrNameLst>
                                      </p:cBhvr>
                                      <p:to>
                                        <p:strVal val="visible"/>
                                      </p:to>
                                    </p:set>
                                    <p:anim calcmode="lin" valueType="num">
                                      <p:cBhvr>
                                        <p:cTn id="59" dur="2000" fill="hold"/>
                                        <p:tgtEl>
                                          <p:spTgt spid="4"/>
                                        </p:tgtEl>
                                        <p:attrNameLst>
                                          <p:attrName>ppt_w</p:attrName>
                                        </p:attrNameLst>
                                      </p:cBhvr>
                                      <p:tavLst>
                                        <p:tav tm="0">
                                          <p:val>
                                            <p:strVal val="4/3*#ppt_w"/>
                                          </p:val>
                                        </p:tav>
                                        <p:tav tm="100000">
                                          <p:val>
                                            <p:strVal val="#ppt_w"/>
                                          </p:val>
                                        </p:tav>
                                      </p:tavLst>
                                    </p:anim>
                                    <p:anim calcmode="lin" valueType="num">
                                      <p:cBhvr>
                                        <p:cTn id="60" dur="2000" fill="hold"/>
                                        <p:tgtEl>
                                          <p:spTgt spid="4"/>
                                        </p:tgtEl>
                                        <p:attrNameLst>
                                          <p:attrName>ppt_h</p:attrName>
                                        </p:attrNameLst>
                                      </p:cBhvr>
                                      <p:tavLst>
                                        <p:tav tm="0">
                                          <p:val>
                                            <p:strVal val="4/3*#ppt_h"/>
                                          </p:val>
                                        </p:tav>
                                        <p:tav tm="100000">
                                          <p:val>
                                            <p:strVal val="#ppt_h"/>
                                          </p:val>
                                        </p:tav>
                                      </p:tavLst>
                                    </p:anim>
                                  </p:childTnLst>
                                </p:cTn>
                              </p:par>
                              <p:par>
                                <p:cTn id="61" presetID="16" presetClass="entr" presetSubtype="37" fill="hold" nodeType="withEffect">
                                  <p:stCondLst>
                                    <p:cond delay="0"/>
                                  </p:stCondLst>
                                  <p:childTnLst>
                                    <p:set>
                                      <p:cBhvr>
                                        <p:cTn id="62" dur="1" fill="hold">
                                          <p:stCondLst>
                                            <p:cond delay="0"/>
                                          </p:stCondLst>
                                        </p:cTn>
                                        <p:tgtEl>
                                          <p:spTgt spid="4"/>
                                        </p:tgtEl>
                                        <p:attrNameLst>
                                          <p:attrName>style.visibility</p:attrName>
                                        </p:attrNameLst>
                                      </p:cBhvr>
                                      <p:to>
                                        <p:strVal val="visible"/>
                                      </p:to>
                                    </p:set>
                                    <p:animEffect transition="in" filter="barn(outVertical)">
                                      <p:cBhvr>
                                        <p:cTn id="6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070339079_8e9f9a261a_o.jpg"/>
          <p:cNvPicPr>
            <a:picLocks noChangeAspect="1"/>
          </p:cNvPicPr>
          <p:nvPr/>
        </p:nvPicPr>
        <p:blipFill>
          <a:blip r:embed="rId2"/>
          <a:stretch>
            <a:fillRect/>
          </a:stretch>
        </p:blipFill>
        <p:spPr>
          <a:xfrm>
            <a:off x="0" y="0"/>
            <a:ext cx="9144000" cy="6858000"/>
          </a:xfrm>
          <a:prstGeom prst="rect">
            <a:avLst/>
          </a:prstGeom>
        </p:spPr>
      </p:pic>
      <p:sp>
        <p:nvSpPr>
          <p:cNvPr id="6" name="5 Paralelogramo"/>
          <p:cNvSpPr/>
          <p:nvPr/>
        </p:nvSpPr>
        <p:spPr>
          <a:xfrm flipH="1">
            <a:off x="4714876" y="4286256"/>
            <a:ext cx="4429124" cy="2571744"/>
          </a:xfrm>
          <a:prstGeom prst="parallelogram">
            <a:avLst>
              <a:gd name="adj" fmla="val 160137"/>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a:off x="0" y="4286256"/>
            <a:ext cx="4429124" cy="2571744"/>
          </a:xfrm>
          <a:prstGeom prst="parallelogram">
            <a:avLst>
              <a:gd name="adj" fmla="val 157769"/>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a:off x="0" y="3786190"/>
            <a:ext cx="4429124" cy="2571744"/>
          </a:xfrm>
          <a:prstGeom prst="parallelogram">
            <a:avLst>
              <a:gd name="adj" fmla="val 157769"/>
            </a:avLst>
          </a:prstGeom>
          <a:solidFill>
            <a:srgbClr val="00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flipH="1">
            <a:off x="4714876" y="3786190"/>
            <a:ext cx="4429124" cy="2571744"/>
          </a:xfrm>
          <a:prstGeom prst="parallelogram">
            <a:avLst>
              <a:gd name="adj" fmla="val 160137"/>
            </a:avLst>
          </a:prstGeom>
          <a:solidFill>
            <a:srgbClr val="00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flipH="1">
            <a:off x="4714876" y="3143248"/>
            <a:ext cx="4429124" cy="2571744"/>
          </a:xfrm>
          <a:prstGeom prst="parallelogram">
            <a:avLst>
              <a:gd name="adj" fmla="val 160137"/>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a:off x="0" y="3143248"/>
            <a:ext cx="4429124" cy="2571744"/>
          </a:xfrm>
          <a:prstGeom prst="parallelogram">
            <a:avLst>
              <a:gd name="adj" fmla="val 157769"/>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a:off x="0" y="2428868"/>
            <a:ext cx="4429124" cy="2571744"/>
          </a:xfrm>
          <a:prstGeom prst="parallelogram">
            <a:avLst>
              <a:gd name="adj" fmla="val 157769"/>
            </a:avLst>
          </a:prstGeom>
          <a:solidFill>
            <a:srgbClr val="00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flipH="1">
            <a:off x="4714876" y="2357430"/>
            <a:ext cx="4429124" cy="2571744"/>
          </a:xfrm>
          <a:prstGeom prst="parallelogram">
            <a:avLst>
              <a:gd name="adj" fmla="val 160137"/>
            </a:avLst>
          </a:prstGeom>
          <a:solidFill>
            <a:srgbClr val="00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a:off x="0" y="1714488"/>
            <a:ext cx="4429124" cy="2571744"/>
          </a:xfrm>
          <a:prstGeom prst="parallelogram">
            <a:avLst>
              <a:gd name="adj" fmla="val 157769"/>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flipH="1">
            <a:off x="4714876" y="1714488"/>
            <a:ext cx="4429124" cy="2571744"/>
          </a:xfrm>
          <a:prstGeom prst="parallelogram">
            <a:avLst>
              <a:gd name="adj" fmla="val 160137"/>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a:off x="0" y="928670"/>
            <a:ext cx="4429124" cy="2571744"/>
          </a:xfrm>
          <a:prstGeom prst="parallelogram">
            <a:avLst>
              <a:gd name="adj" fmla="val 157769"/>
            </a:avLst>
          </a:prstGeom>
          <a:solidFill>
            <a:srgbClr val="00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flipH="1">
            <a:off x="4714876" y="928670"/>
            <a:ext cx="4429124" cy="2571744"/>
          </a:xfrm>
          <a:prstGeom prst="parallelogram">
            <a:avLst>
              <a:gd name="adj" fmla="val 160137"/>
            </a:avLst>
          </a:prstGeom>
          <a:solidFill>
            <a:srgbClr val="00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a:off x="0" y="285728"/>
            <a:ext cx="4429124" cy="2571744"/>
          </a:xfrm>
          <a:prstGeom prst="parallelogram">
            <a:avLst>
              <a:gd name="adj" fmla="val 157769"/>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flipH="1">
            <a:off x="4714876" y="285728"/>
            <a:ext cx="4429124" cy="2571744"/>
          </a:xfrm>
          <a:prstGeom prst="parallelogram">
            <a:avLst>
              <a:gd name="adj" fmla="val 160137"/>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0" y="-285776"/>
            <a:ext cx="9144000" cy="74295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3"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1+#ppt_w/2"/>
                                          </p:val>
                                        </p:tav>
                                        <p:tav tm="100000">
                                          <p:val>
                                            <p:strVal val="#ppt_x"/>
                                          </p:val>
                                        </p:tav>
                                      </p:tavLst>
                                    </p:anim>
                                    <p:anim calcmode="lin" valueType="num">
                                      <p:cBhvr additive="base">
                                        <p:cTn id="11" dur="3000" fill="hold"/>
                                        <p:tgtEl>
                                          <p:spTgt spid="7"/>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3000" fill="hold"/>
                                        <p:tgtEl>
                                          <p:spTgt spid="11"/>
                                        </p:tgtEl>
                                        <p:attrNameLst>
                                          <p:attrName>ppt_x</p:attrName>
                                        </p:attrNameLst>
                                      </p:cBhvr>
                                      <p:tavLst>
                                        <p:tav tm="0">
                                          <p:val>
                                            <p:strVal val="1+#ppt_w/2"/>
                                          </p:val>
                                        </p:tav>
                                        <p:tav tm="100000">
                                          <p:val>
                                            <p:strVal val="#ppt_x"/>
                                          </p:val>
                                        </p:tav>
                                      </p:tavLst>
                                    </p:anim>
                                    <p:anim calcmode="lin" valueType="num">
                                      <p:cBhvr additive="base">
                                        <p:cTn id="19" dur="3000" fill="hold"/>
                                        <p:tgtEl>
                                          <p:spTgt spid="11"/>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1+#ppt_w/2"/>
                                          </p:val>
                                        </p:tav>
                                        <p:tav tm="100000">
                                          <p:val>
                                            <p:strVal val="#ppt_x"/>
                                          </p:val>
                                        </p:tav>
                                      </p:tavLst>
                                    </p:anim>
                                    <p:anim calcmode="lin" valueType="num">
                                      <p:cBhvr additive="base">
                                        <p:cTn id="23" dur="3000" fill="hold"/>
                                        <p:tgtEl>
                                          <p:spTgt spid="12"/>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3000" fill="hold"/>
                                        <p:tgtEl>
                                          <p:spTgt spid="14"/>
                                        </p:tgtEl>
                                        <p:attrNameLst>
                                          <p:attrName>ppt_x</p:attrName>
                                        </p:attrNameLst>
                                      </p:cBhvr>
                                      <p:tavLst>
                                        <p:tav tm="0">
                                          <p:val>
                                            <p:strVal val="1+#ppt_w/2"/>
                                          </p:val>
                                        </p:tav>
                                        <p:tav tm="100000">
                                          <p:val>
                                            <p:strVal val="#ppt_x"/>
                                          </p:val>
                                        </p:tav>
                                      </p:tavLst>
                                    </p:anim>
                                    <p:anim calcmode="lin" valueType="num">
                                      <p:cBhvr additive="base">
                                        <p:cTn id="27" dur="3000" fill="hold"/>
                                        <p:tgtEl>
                                          <p:spTgt spid="14"/>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3000" fill="hold"/>
                                        <p:tgtEl>
                                          <p:spTgt spid="16"/>
                                        </p:tgtEl>
                                        <p:attrNameLst>
                                          <p:attrName>ppt_x</p:attrName>
                                        </p:attrNameLst>
                                      </p:cBhvr>
                                      <p:tavLst>
                                        <p:tav tm="0">
                                          <p:val>
                                            <p:strVal val="1+#ppt_w/2"/>
                                          </p:val>
                                        </p:tav>
                                        <p:tav tm="100000">
                                          <p:val>
                                            <p:strVal val="#ppt_x"/>
                                          </p:val>
                                        </p:tav>
                                      </p:tavLst>
                                    </p:anim>
                                    <p:anim calcmode="lin" valueType="num">
                                      <p:cBhvr additive="base">
                                        <p:cTn id="31" dur="3000" fill="hold"/>
                                        <p:tgtEl>
                                          <p:spTgt spid="16"/>
                                        </p:tgtEl>
                                        <p:attrNameLst>
                                          <p:attrName>ppt_y</p:attrName>
                                        </p:attrNameLst>
                                      </p:cBhvr>
                                      <p:tavLst>
                                        <p:tav tm="0">
                                          <p:val>
                                            <p:strVal val="0-#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3000" fill="hold"/>
                                        <p:tgtEl>
                                          <p:spTgt spid="18"/>
                                        </p:tgtEl>
                                        <p:attrNameLst>
                                          <p:attrName>ppt_x</p:attrName>
                                        </p:attrNameLst>
                                      </p:cBhvr>
                                      <p:tavLst>
                                        <p:tav tm="0">
                                          <p:val>
                                            <p:strVal val="1+#ppt_w/2"/>
                                          </p:val>
                                        </p:tav>
                                        <p:tav tm="100000">
                                          <p:val>
                                            <p:strVal val="#ppt_x"/>
                                          </p:val>
                                        </p:tav>
                                      </p:tavLst>
                                    </p:anim>
                                    <p:anim calcmode="lin" valueType="num">
                                      <p:cBhvr additive="base">
                                        <p:cTn id="35" dur="3000" fill="hold"/>
                                        <p:tgtEl>
                                          <p:spTgt spid="18"/>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3000" fill="hold"/>
                                        <p:tgtEl>
                                          <p:spTgt spid="6"/>
                                        </p:tgtEl>
                                        <p:attrNameLst>
                                          <p:attrName>ppt_x</p:attrName>
                                        </p:attrNameLst>
                                      </p:cBhvr>
                                      <p:tavLst>
                                        <p:tav tm="0">
                                          <p:val>
                                            <p:strVal val="0-#ppt_w/2"/>
                                          </p:val>
                                        </p:tav>
                                        <p:tav tm="100000">
                                          <p:val>
                                            <p:strVal val="#ppt_x"/>
                                          </p:val>
                                        </p:tav>
                                      </p:tavLst>
                                    </p:anim>
                                    <p:anim calcmode="lin" valueType="num">
                                      <p:cBhvr additive="base">
                                        <p:cTn id="39" dur="3000" fill="hold"/>
                                        <p:tgtEl>
                                          <p:spTgt spid="6"/>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3000" fill="hold"/>
                                        <p:tgtEl>
                                          <p:spTgt spid="9"/>
                                        </p:tgtEl>
                                        <p:attrNameLst>
                                          <p:attrName>ppt_x</p:attrName>
                                        </p:attrNameLst>
                                      </p:cBhvr>
                                      <p:tavLst>
                                        <p:tav tm="0">
                                          <p:val>
                                            <p:strVal val="0-#ppt_w/2"/>
                                          </p:val>
                                        </p:tav>
                                        <p:tav tm="100000">
                                          <p:val>
                                            <p:strVal val="#ppt_x"/>
                                          </p:val>
                                        </p:tav>
                                      </p:tavLst>
                                    </p:anim>
                                    <p:anim calcmode="lin" valueType="num">
                                      <p:cBhvr additive="base">
                                        <p:cTn id="43" dur="3000" fill="hold"/>
                                        <p:tgtEl>
                                          <p:spTgt spid="9"/>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3000" fill="hold"/>
                                        <p:tgtEl>
                                          <p:spTgt spid="10"/>
                                        </p:tgtEl>
                                        <p:attrNameLst>
                                          <p:attrName>ppt_x</p:attrName>
                                        </p:attrNameLst>
                                      </p:cBhvr>
                                      <p:tavLst>
                                        <p:tav tm="0">
                                          <p:val>
                                            <p:strVal val="0-#ppt_w/2"/>
                                          </p:val>
                                        </p:tav>
                                        <p:tav tm="100000">
                                          <p:val>
                                            <p:strVal val="#ppt_x"/>
                                          </p:val>
                                        </p:tav>
                                      </p:tavLst>
                                    </p:anim>
                                    <p:anim calcmode="lin" valueType="num">
                                      <p:cBhvr additive="base">
                                        <p:cTn id="47" dur="3000" fill="hold"/>
                                        <p:tgtEl>
                                          <p:spTgt spid="10"/>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0-#ppt_w/2"/>
                                          </p:val>
                                        </p:tav>
                                        <p:tav tm="100000">
                                          <p:val>
                                            <p:strVal val="#ppt_x"/>
                                          </p:val>
                                        </p:tav>
                                      </p:tavLst>
                                    </p:anim>
                                    <p:anim calcmode="lin" valueType="num">
                                      <p:cBhvr additive="base">
                                        <p:cTn id="51" dur="3000" fill="hold"/>
                                        <p:tgtEl>
                                          <p:spTgt spid="13"/>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3000" fill="hold"/>
                                        <p:tgtEl>
                                          <p:spTgt spid="15"/>
                                        </p:tgtEl>
                                        <p:attrNameLst>
                                          <p:attrName>ppt_x</p:attrName>
                                        </p:attrNameLst>
                                      </p:cBhvr>
                                      <p:tavLst>
                                        <p:tav tm="0">
                                          <p:val>
                                            <p:strVal val="0-#ppt_w/2"/>
                                          </p:val>
                                        </p:tav>
                                        <p:tav tm="100000">
                                          <p:val>
                                            <p:strVal val="#ppt_x"/>
                                          </p:val>
                                        </p:tav>
                                      </p:tavLst>
                                    </p:anim>
                                    <p:anim calcmode="lin" valueType="num">
                                      <p:cBhvr additive="base">
                                        <p:cTn id="55" dur="3000" fill="hold"/>
                                        <p:tgtEl>
                                          <p:spTgt spid="15"/>
                                        </p:tgtEl>
                                        <p:attrNameLst>
                                          <p:attrName>ppt_y</p:attrName>
                                        </p:attrNameLst>
                                      </p:cBhvr>
                                      <p:tavLst>
                                        <p:tav tm="0">
                                          <p:val>
                                            <p:strVal val="0-#ppt_h/2"/>
                                          </p:val>
                                        </p:tav>
                                        <p:tav tm="100000">
                                          <p:val>
                                            <p:strVal val="#ppt_y"/>
                                          </p:val>
                                        </p:tav>
                                      </p:tavLst>
                                    </p:anim>
                                  </p:childTnLst>
                                </p:cTn>
                              </p:par>
                              <p:par>
                                <p:cTn id="56" presetID="2" presetClass="entr" presetSubtype="9"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0-#ppt_w/2"/>
                                          </p:val>
                                        </p:tav>
                                        <p:tav tm="100000">
                                          <p:val>
                                            <p:strVal val="#ppt_x"/>
                                          </p:val>
                                        </p:tav>
                                      </p:tavLst>
                                    </p:anim>
                                    <p:anim calcmode="lin" valueType="num">
                                      <p:cBhvr additive="base">
                                        <p:cTn id="59" dur="3000" fill="hold"/>
                                        <p:tgtEl>
                                          <p:spTgt spid="17"/>
                                        </p:tgtEl>
                                        <p:attrNameLst>
                                          <p:attrName>ppt_y</p:attrName>
                                        </p:attrNameLst>
                                      </p:cBhvr>
                                      <p:tavLst>
                                        <p:tav tm="0">
                                          <p:val>
                                            <p:strVal val="0-#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3000" fill="hold"/>
                                        <p:tgtEl>
                                          <p:spTgt spid="19"/>
                                        </p:tgtEl>
                                        <p:attrNameLst>
                                          <p:attrName>ppt_x</p:attrName>
                                        </p:attrNameLst>
                                      </p:cBhvr>
                                      <p:tavLst>
                                        <p:tav tm="0">
                                          <p:val>
                                            <p:strVal val="0-#ppt_w/2"/>
                                          </p:val>
                                        </p:tav>
                                        <p:tav tm="100000">
                                          <p:val>
                                            <p:strVal val="#ppt_x"/>
                                          </p:val>
                                        </p:tav>
                                      </p:tavLst>
                                    </p:anim>
                                    <p:anim calcmode="lin" valueType="num">
                                      <p:cBhvr additive="base">
                                        <p:cTn id="63" dur="3000" fill="hold"/>
                                        <p:tgtEl>
                                          <p:spTgt spid="19"/>
                                        </p:tgtEl>
                                        <p:attrNameLst>
                                          <p:attrName>ppt_y</p:attrName>
                                        </p:attrNameLst>
                                      </p:cBhvr>
                                      <p:tavLst>
                                        <p:tav tm="0">
                                          <p:val>
                                            <p:strVal val="0-#ppt_h/2"/>
                                          </p:val>
                                        </p:tav>
                                        <p:tav tm="100000">
                                          <p:val>
                                            <p:strVal val="#ppt_y"/>
                                          </p:val>
                                        </p:tav>
                                      </p:tavLst>
                                    </p:anim>
                                  </p:childTnLst>
                                </p:cTn>
                              </p:par>
                              <p:par>
                                <p:cTn id="64" presetID="16" presetClass="entr" presetSubtype="26" fill="hold" grpId="1" nodeType="withEffect">
                                  <p:stCondLst>
                                    <p:cond delay="0"/>
                                  </p:stCondLst>
                                  <p:childTnLst>
                                    <p:set>
                                      <p:cBhvr>
                                        <p:cTn id="65" dur="1" fill="hold">
                                          <p:stCondLst>
                                            <p:cond delay="0"/>
                                          </p:stCondLst>
                                        </p:cTn>
                                        <p:tgtEl>
                                          <p:spTgt spid="7"/>
                                        </p:tgtEl>
                                        <p:attrNameLst>
                                          <p:attrName>style.visibility</p:attrName>
                                        </p:attrNameLst>
                                      </p:cBhvr>
                                      <p:to>
                                        <p:strVal val="visible"/>
                                      </p:to>
                                    </p:set>
                                    <p:animEffect transition="in" filter="barn(inHorizontal)">
                                      <p:cBhvr>
                                        <p:cTn id="66" dur="3000"/>
                                        <p:tgtEl>
                                          <p:spTgt spid="7"/>
                                        </p:tgtEl>
                                      </p:cBhvr>
                                    </p:animEffect>
                                  </p:childTnLst>
                                </p:cTn>
                              </p:par>
                              <p:par>
                                <p:cTn id="67" presetID="16" presetClass="entr" presetSubtype="26" fill="hold" grpId="1" nodeType="withEffect">
                                  <p:stCondLst>
                                    <p:cond delay="0"/>
                                  </p:stCondLst>
                                  <p:childTnLst>
                                    <p:set>
                                      <p:cBhvr>
                                        <p:cTn id="68" dur="1" fill="hold">
                                          <p:stCondLst>
                                            <p:cond delay="0"/>
                                          </p:stCondLst>
                                        </p:cTn>
                                        <p:tgtEl>
                                          <p:spTgt spid="8"/>
                                        </p:tgtEl>
                                        <p:attrNameLst>
                                          <p:attrName>style.visibility</p:attrName>
                                        </p:attrNameLst>
                                      </p:cBhvr>
                                      <p:to>
                                        <p:strVal val="visible"/>
                                      </p:to>
                                    </p:set>
                                    <p:animEffect transition="in" filter="barn(inHorizontal)">
                                      <p:cBhvr>
                                        <p:cTn id="69" dur="3000"/>
                                        <p:tgtEl>
                                          <p:spTgt spid="8"/>
                                        </p:tgtEl>
                                      </p:cBhvr>
                                    </p:animEffect>
                                  </p:childTnLst>
                                </p:cTn>
                              </p:par>
                              <p:par>
                                <p:cTn id="70" presetID="16" presetClass="entr" presetSubtype="26" fill="hold" grpId="1" nodeType="withEffect">
                                  <p:stCondLst>
                                    <p:cond delay="0"/>
                                  </p:stCondLst>
                                  <p:childTnLst>
                                    <p:set>
                                      <p:cBhvr>
                                        <p:cTn id="71" dur="1" fill="hold">
                                          <p:stCondLst>
                                            <p:cond delay="0"/>
                                          </p:stCondLst>
                                        </p:cTn>
                                        <p:tgtEl>
                                          <p:spTgt spid="11"/>
                                        </p:tgtEl>
                                        <p:attrNameLst>
                                          <p:attrName>style.visibility</p:attrName>
                                        </p:attrNameLst>
                                      </p:cBhvr>
                                      <p:to>
                                        <p:strVal val="visible"/>
                                      </p:to>
                                    </p:set>
                                    <p:animEffect transition="in" filter="barn(inHorizontal)">
                                      <p:cBhvr>
                                        <p:cTn id="72" dur="3000"/>
                                        <p:tgtEl>
                                          <p:spTgt spid="11"/>
                                        </p:tgtEl>
                                      </p:cBhvr>
                                    </p:animEffect>
                                  </p:childTnLst>
                                </p:cTn>
                              </p:par>
                              <p:par>
                                <p:cTn id="73" presetID="16" presetClass="entr" presetSubtype="26" fill="hold" grpId="1" nodeType="withEffect">
                                  <p:stCondLst>
                                    <p:cond delay="0"/>
                                  </p:stCondLst>
                                  <p:childTnLst>
                                    <p:set>
                                      <p:cBhvr>
                                        <p:cTn id="74" dur="1" fill="hold">
                                          <p:stCondLst>
                                            <p:cond delay="0"/>
                                          </p:stCondLst>
                                        </p:cTn>
                                        <p:tgtEl>
                                          <p:spTgt spid="12"/>
                                        </p:tgtEl>
                                        <p:attrNameLst>
                                          <p:attrName>style.visibility</p:attrName>
                                        </p:attrNameLst>
                                      </p:cBhvr>
                                      <p:to>
                                        <p:strVal val="visible"/>
                                      </p:to>
                                    </p:set>
                                    <p:animEffect transition="in" filter="barn(inHorizontal)">
                                      <p:cBhvr>
                                        <p:cTn id="75" dur="3000"/>
                                        <p:tgtEl>
                                          <p:spTgt spid="12"/>
                                        </p:tgtEl>
                                      </p:cBhvr>
                                    </p:animEffect>
                                  </p:childTnLst>
                                </p:cTn>
                              </p:par>
                              <p:par>
                                <p:cTn id="76" presetID="16" presetClass="entr" presetSubtype="26" fill="hold" grpId="1" nodeType="withEffect">
                                  <p:stCondLst>
                                    <p:cond delay="0"/>
                                  </p:stCondLst>
                                  <p:childTnLst>
                                    <p:set>
                                      <p:cBhvr>
                                        <p:cTn id="77" dur="1" fill="hold">
                                          <p:stCondLst>
                                            <p:cond delay="0"/>
                                          </p:stCondLst>
                                        </p:cTn>
                                        <p:tgtEl>
                                          <p:spTgt spid="14"/>
                                        </p:tgtEl>
                                        <p:attrNameLst>
                                          <p:attrName>style.visibility</p:attrName>
                                        </p:attrNameLst>
                                      </p:cBhvr>
                                      <p:to>
                                        <p:strVal val="visible"/>
                                      </p:to>
                                    </p:set>
                                    <p:animEffect transition="in" filter="barn(inHorizontal)">
                                      <p:cBhvr>
                                        <p:cTn id="78" dur="3000"/>
                                        <p:tgtEl>
                                          <p:spTgt spid="14"/>
                                        </p:tgtEl>
                                      </p:cBhvr>
                                    </p:animEffect>
                                  </p:childTnLst>
                                </p:cTn>
                              </p:par>
                              <p:par>
                                <p:cTn id="79" presetID="16" presetClass="entr" presetSubtype="26" fill="hold" grpId="1" nodeType="withEffect">
                                  <p:stCondLst>
                                    <p:cond delay="0"/>
                                  </p:stCondLst>
                                  <p:childTnLst>
                                    <p:set>
                                      <p:cBhvr>
                                        <p:cTn id="80" dur="1" fill="hold">
                                          <p:stCondLst>
                                            <p:cond delay="0"/>
                                          </p:stCondLst>
                                        </p:cTn>
                                        <p:tgtEl>
                                          <p:spTgt spid="16"/>
                                        </p:tgtEl>
                                        <p:attrNameLst>
                                          <p:attrName>style.visibility</p:attrName>
                                        </p:attrNameLst>
                                      </p:cBhvr>
                                      <p:to>
                                        <p:strVal val="visible"/>
                                      </p:to>
                                    </p:set>
                                    <p:animEffect transition="in" filter="barn(inHorizontal)">
                                      <p:cBhvr>
                                        <p:cTn id="81" dur="3000"/>
                                        <p:tgtEl>
                                          <p:spTgt spid="16"/>
                                        </p:tgtEl>
                                      </p:cBhvr>
                                    </p:animEffect>
                                  </p:childTnLst>
                                </p:cTn>
                              </p:par>
                              <p:par>
                                <p:cTn id="82" presetID="16" presetClass="entr" presetSubtype="26" fill="hold" grpId="1" nodeType="withEffect">
                                  <p:stCondLst>
                                    <p:cond delay="0"/>
                                  </p:stCondLst>
                                  <p:childTnLst>
                                    <p:set>
                                      <p:cBhvr>
                                        <p:cTn id="83" dur="1" fill="hold">
                                          <p:stCondLst>
                                            <p:cond delay="0"/>
                                          </p:stCondLst>
                                        </p:cTn>
                                        <p:tgtEl>
                                          <p:spTgt spid="18"/>
                                        </p:tgtEl>
                                        <p:attrNameLst>
                                          <p:attrName>style.visibility</p:attrName>
                                        </p:attrNameLst>
                                      </p:cBhvr>
                                      <p:to>
                                        <p:strVal val="visible"/>
                                      </p:to>
                                    </p:set>
                                    <p:animEffect transition="in" filter="barn(inHorizontal)">
                                      <p:cBhvr>
                                        <p:cTn id="84" dur="3000"/>
                                        <p:tgtEl>
                                          <p:spTgt spid="18"/>
                                        </p:tgtEl>
                                      </p:cBhvr>
                                    </p:animEffect>
                                  </p:childTnLst>
                                </p:cTn>
                              </p:par>
                              <p:par>
                                <p:cTn id="85" presetID="16" presetClass="entr" presetSubtype="26" fill="hold" grpId="1" nodeType="withEffect">
                                  <p:stCondLst>
                                    <p:cond delay="0"/>
                                  </p:stCondLst>
                                  <p:childTnLst>
                                    <p:set>
                                      <p:cBhvr>
                                        <p:cTn id="86" dur="1" fill="hold">
                                          <p:stCondLst>
                                            <p:cond delay="0"/>
                                          </p:stCondLst>
                                        </p:cTn>
                                        <p:tgtEl>
                                          <p:spTgt spid="6"/>
                                        </p:tgtEl>
                                        <p:attrNameLst>
                                          <p:attrName>style.visibility</p:attrName>
                                        </p:attrNameLst>
                                      </p:cBhvr>
                                      <p:to>
                                        <p:strVal val="visible"/>
                                      </p:to>
                                    </p:set>
                                    <p:animEffect transition="in" filter="barn(inHorizontal)">
                                      <p:cBhvr>
                                        <p:cTn id="87" dur="3000"/>
                                        <p:tgtEl>
                                          <p:spTgt spid="6"/>
                                        </p:tgtEl>
                                      </p:cBhvr>
                                    </p:animEffect>
                                  </p:childTnLst>
                                </p:cTn>
                              </p:par>
                              <p:par>
                                <p:cTn id="88" presetID="16" presetClass="entr" presetSubtype="26" fill="hold" grpId="1" nodeType="withEffect">
                                  <p:stCondLst>
                                    <p:cond delay="0"/>
                                  </p:stCondLst>
                                  <p:childTnLst>
                                    <p:set>
                                      <p:cBhvr>
                                        <p:cTn id="89" dur="1" fill="hold">
                                          <p:stCondLst>
                                            <p:cond delay="0"/>
                                          </p:stCondLst>
                                        </p:cTn>
                                        <p:tgtEl>
                                          <p:spTgt spid="9"/>
                                        </p:tgtEl>
                                        <p:attrNameLst>
                                          <p:attrName>style.visibility</p:attrName>
                                        </p:attrNameLst>
                                      </p:cBhvr>
                                      <p:to>
                                        <p:strVal val="visible"/>
                                      </p:to>
                                    </p:set>
                                    <p:animEffect transition="in" filter="barn(inHorizontal)">
                                      <p:cBhvr>
                                        <p:cTn id="90" dur="3000"/>
                                        <p:tgtEl>
                                          <p:spTgt spid="9"/>
                                        </p:tgtEl>
                                      </p:cBhvr>
                                    </p:animEffect>
                                  </p:childTnLst>
                                </p:cTn>
                              </p:par>
                              <p:par>
                                <p:cTn id="91" presetID="16" presetClass="entr" presetSubtype="26" fill="hold" grpId="1" nodeType="withEffect">
                                  <p:stCondLst>
                                    <p:cond delay="0"/>
                                  </p:stCondLst>
                                  <p:childTnLst>
                                    <p:set>
                                      <p:cBhvr>
                                        <p:cTn id="92" dur="1" fill="hold">
                                          <p:stCondLst>
                                            <p:cond delay="0"/>
                                          </p:stCondLst>
                                        </p:cTn>
                                        <p:tgtEl>
                                          <p:spTgt spid="10"/>
                                        </p:tgtEl>
                                        <p:attrNameLst>
                                          <p:attrName>style.visibility</p:attrName>
                                        </p:attrNameLst>
                                      </p:cBhvr>
                                      <p:to>
                                        <p:strVal val="visible"/>
                                      </p:to>
                                    </p:set>
                                    <p:animEffect transition="in" filter="barn(inHorizontal)">
                                      <p:cBhvr>
                                        <p:cTn id="93" dur="3000"/>
                                        <p:tgtEl>
                                          <p:spTgt spid="10"/>
                                        </p:tgtEl>
                                      </p:cBhvr>
                                    </p:animEffect>
                                  </p:childTnLst>
                                </p:cTn>
                              </p:par>
                              <p:par>
                                <p:cTn id="94" presetID="16" presetClass="entr" presetSubtype="26" fill="hold" grpId="1" nodeType="withEffect">
                                  <p:stCondLst>
                                    <p:cond delay="0"/>
                                  </p:stCondLst>
                                  <p:childTnLst>
                                    <p:set>
                                      <p:cBhvr>
                                        <p:cTn id="95" dur="1" fill="hold">
                                          <p:stCondLst>
                                            <p:cond delay="0"/>
                                          </p:stCondLst>
                                        </p:cTn>
                                        <p:tgtEl>
                                          <p:spTgt spid="13"/>
                                        </p:tgtEl>
                                        <p:attrNameLst>
                                          <p:attrName>style.visibility</p:attrName>
                                        </p:attrNameLst>
                                      </p:cBhvr>
                                      <p:to>
                                        <p:strVal val="visible"/>
                                      </p:to>
                                    </p:set>
                                    <p:animEffect transition="in" filter="barn(inHorizontal)">
                                      <p:cBhvr>
                                        <p:cTn id="96" dur="3000"/>
                                        <p:tgtEl>
                                          <p:spTgt spid="13"/>
                                        </p:tgtEl>
                                      </p:cBhvr>
                                    </p:animEffect>
                                  </p:childTnLst>
                                </p:cTn>
                              </p:par>
                              <p:par>
                                <p:cTn id="97" presetID="16" presetClass="entr" presetSubtype="26" fill="hold" grpId="1" nodeType="withEffect">
                                  <p:stCondLst>
                                    <p:cond delay="0"/>
                                  </p:stCondLst>
                                  <p:childTnLst>
                                    <p:set>
                                      <p:cBhvr>
                                        <p:cTn id="98" dur="1" fill="hold">
                                          <p:stCondLst>
                                            <p:cond delay="0"/>
                                          </p:stCondLst>
                                        </p:cTn>
                                        <p:tgtEl>
                                          <p:spTgt spid="15"/>
                                        </p:tgtEl>
                                        <p:attrNameLst>
                                          <p:attrName>style.visibility</p:attrName>
                                        </p:attrNameLst>
                                      </p:cBhvr>
                                      <p:to>
                                        <p:strVal val="visible"/>
                                      </p:to>
                                    </p:set>
                                    <p:animEffect transition="in" filter="barn(inHorizontal)">
                                      <p:cBhvr>
                                        <p:cTn id="99" dur="3000"/>
                                        <p:tgtEl>
                                          <p:spTgt spid="15"/>
                                        </p:tgtEl>
                                      </p:cBhvr>
                                    </p:animEffect>
                                  </p:childTnLst>
                                </p:cTn>
                              </p:par>
                              <p:par>
                                <p:cTn id="100" presetID="16" presetClass="entr" presetSubtype="26" fill="hold" grpId="1" nodeType="withEffect">
                                  <p:stCondLst>
                                    <p:cond delay="0"/>
                                  </p:stCondLst>
                                  <p:childTnLst>
                                    <p:set>
                                      <p:cBhvr>
                                        <p:cTn id="101" dur="1" fill="hold">
                                          <p:stCondLst>
                                            <p:cond delay="0"/>
                                          </p:stCondLst>
                                        </p:cTn>
                                        <p:tgtEl>
                                          <p:spTgt spid="17"/>
                                        </p:tgtEl>
                                        <p:attrNameLst>
                                          <p:attrName>style.visibility</p:attrName>
                                        </p:attrNameLst>
                                      </p:cBhvr>
                                      <p:to>
                                        <p:strVal val="visible"/>
                                      </p:to>
                                    </p:set>
                                    <p:animEffect transition="in" filter="barn(inHorizontal)">
                                      <p:cBhvr>
                                        <p:cTn id="102" dur="3000"/>
                                        <p:tgtEl>
                                          <p:spTgt spid="17"/>
                                        </p:tgtEl>
                                      </p:cBhvr>
                                    </p:animEffect>
                                  </p:childTnLst>
                                </p:cTn>
                              </p:par>
                              <p:par>
                                <p:cTn id="103" presetID="16" presetClass="entr" presetSubtype="26" fill="hold" grpId="1" nodeType="withEffect">
                                  <p:stCondLst>
                                    <p:cond delay="0"/>
                                  </p:stCondLst>
                                  <p:childTnLst>
                                    <p:set>
                                      <p:cBhvr>
                                        <p:cTn id="104" dur="1" fill="hold">
                                          <p:stCondLst>
                                            <p:cond delay="0"/>
                                          </p:stCondLst>
                                        </p:cTn>
                                        <p:tgtEl>
                                          <p:spTgt spid="19"/>
                                        </p:tgtEl>
                                        <p:attrNameLst>
                                          <p:attrName>style.visibility</p:attrName>
                                        </p:attrNameLst>
                                      </p:cBhvr>
                                      <p:to>
                                        <p:strVal val="visible"/>
                                      </p:to>
                                    </p:set>
                                    <p:animEffect transition="in" filter="barn(inHorizontal)">
                                      <p:cBhvr>
                                        <p:cTn id="105" dur="3000"/>
                                        <p:tgtEl>
                                          <p:spTgt spid="19"/>
                                        </p:tgtEl>
                                      </p:cBhvr>
                                    </p:animEffect>
                                  </p:childTnLst>
                                </p:cTn>
                              </p:par>
                            </p:childTnLst>
                          </p:cTn>
                        </p:par>
                        <p:par>
                          <p:cTn id="106" fill="hold">
                            <p:stCondLst>
                              <p:cond delay="3000"/>
                            </p:stCondLst>
                            <p:childTnLst>
                              <p:par>
                                <p:cTn id="107" presetID="2" presetClass="exit" presetSubtype="3" fill="hold" grpId="2" nodeType="afterEffect">
                                  <p:stCondLst>
                                    <p:cond delay="0"/>
                                  </p:stCondLst>
                                  <p:childTnLst>
                                    <p:anim calcmode="lin" valueType="num">
                                      <p:cBhvr additive="base">
                                        <p:cTn id="108" dur="3000"/>
                                        <p:tgtEl>
                                          <p:spTgt spid="7"/>
                                        </p:tgtEl>
                                        <p:attrNameLst>
                                          <p:attrName>ppt_x</p:attrName>
                                        </p:attrNameLst>
                                      </p:cBhvr>
                                      <p:tavLst>
                                        <p:tav tm="0">
                                          <p:val>
                                            <p:strVal val="ppt_x"/>
                                          </p:val>
                                        </p:tav>
                                        <p:tav tm="100000">
                                          <p:val>
                                            <p:strVal val="1+ppt_w/2"/>
                                          </p:val>
                                        </p:tav>
                                      </p:tavLst>
                                    </p:anim>
                                    <p:anim calcmode="lin" valueType="num">
                                      <p:cBhvr additive="base">
                                        <p:cTn id="109" dur="3000"/>
                                        <p:tgtEl>
                                          <p:spTgt spid="7"/>
                                        </p:tgtEl>
                                        <p:attrNameLst>
                                          <p:attrName>ppt_y</p:attrName>
                                        </p:attrNameLst>
                                      </p:cBhvr>
                                      <p:tavLst>
                                        <p:tav tm="0">
                                          <p:val>
                                            <p:strVal val="ppt_y"/>
                                          </p:val>
                                        </p:tav>
                                        <p:tav tm="100000">
                                          <p:val>
                                            <p:strVal val="0-ppt_h/2"/>
                                          </p:val>
                                        </p:tav>
                                      </p:tavLst>
                                    </p:anim>
                                    <p:set>
                                      <p:cBhvr>
                                        <p:cTn id="110" dur="1" fill="hold">
                                          <p:stCondLst>
                                            <p:cond delay="2999"/>
                                          </p:stCondLst>
                                        </p:cTn>
                                        <p:tgtEl>
                                          <p:spTgt spid="7"/>
                                        </p:tgtEl>
                                        <p:attrNameLst>
                                          <p:attrName>style.visibility</p:attrName>
                                        </p:attrNameLst>
                                      </p:cBhvr>
                                      <p:to>
                                        <p:strVal val="hidden"/>
                                      </p:to>
                                    </p:set>
                                  </p:childTnLst>
                                </p:cTn>
                              </p:par>
                              <p:par>
                                <p:cTn id="111" presetID="2" presetClass="exit" presetSubtype="3" fill="hold" grpId="2" nodeType="withEffect">
                                  <p:stCondLst>
                                    <p:cond delay="0"/>
                                  </p:stCondLst>
                                  <p:childTnLst>
                                    <p:anim calcmode="lin" valueType="num">
                                      <p:cBhvr additive="base">
                                        <p:cTn id="112" dur="3000"/>
                                        <p:tgtEl>
                                          <p:spTgt spid="8"/>
                                        </p:tgtEl>
                                        <p:attrNameLst>
                                          <p:attrName>ppt_x</p:attrName>
                                        </p:attrNameLst>
                                      </p:cBhvr>
                                      <p:tavLst>
                                        <p:tav tm="0">
                                          <p:val>
                                            <p:strVal val="ppt_x"/>
                                          </p:val>
                                        </p:tav>
                                        <p:tav tm="100000">
                                          <p:val>
                                            <p:strVal val="1+ppt_w/2"/>
                                          </p:val>
                                        </p:tav>
                                      </p:tavLst>
                                    </p:anim>
                                    <p:anim calcmode="lin" valueType="num">
                                      <p:cBhvr additive="base">
                                        <p:cTn id="113" dur="3000"/>
                                        <p:tgtEl>
                                          <p:spTgt spid="8"/>
                                        </p:tgtEl>
                                        <p:attrNameLst>
                                          <p:attrName>ppt_y</p:attrName>
                                        </p:attrNameLst>
                                      </p:cBhvr>
                                      <p:tavLst>
                                        <p:tav tm="0">
                                          <p:val>
                                            <p:strVal val="ppt_y"/>
                                          </p:val>
                                        </p:tav>
                                        <p:tav tm="100000">
                                          <p:val>
                                            <p:strVal val="0-ppt_h/2"/>
                                          </p:val>
                                        </p:tav>
                                      </p:tavLst>
                                    </p:anim>
                                    <p:set>
                                      <p:cBhvr>
                                        <p:cTn id="114" dur="1" fill="hold">
                                          <p:stCondLst>
                                            <p:cond delay="2999"/>
                                          </p:stCondLst>
                                        </p:cTn>
                                        <p:tgtEl>
                                          <p:spTgt spid="8"/>
                                        </p:tgtEl>
                                        <p:attrNameLst>
                                          <p:attrName>style.visibility</p:attrName>
                                        </p:attrNameLst>
                                      </p:cBhvr>
                                      <p:to>
                                        <p:strVal val="hidden"/>
                                      </p:to>
                                    </p:set>
                                  </p:childTnLst>
                                </p:cTn>
                              </p:par>
                              <p:par>
                                <p:cTn id="115" presetID="2" presetClass="exit" presetSubtype="3" fill="hold" grpId="2" nodeType="withEffect">
                                  <p:stCondLst>
                                    <p:cond delay="0"/>
                                  </p:stCondLst>
                                  <p:childTnLst>
                                    <p:anim calcmode="lin" valueType="num">
                                      <p:cBhvr additive="base">
                                        <p:cTn id="116" dur="3000"/>
                                        <p:tgtEl>
                                          <p:spTgt spid="11"/>
                                        </p:tgtEl>
                                        <p:attrNameLst>
                                          <p:attrName>ppt_x</p:attrName>
                                        </p:attrNameLst>
                                      </p:cBhvr>
                                      <p:tavLst>
                                        <p:tav tm="0">
                                          <p:val>
                                            <p:strVal val="ppt_x"/>
                                          </p:val>
                                        </p:tav>
                                        <p:tav tm="100000">
                                          <p:val>
                                            <p:strVal val="1+ppt_w/2"/>
                                          </p:val>
                                        </p:tav>
                                      </p:tavLst>
                                    </p:anim>
                                    <p:anim calcmode="lin" valueType="num">
                                      <p:cBhvr additive="base">
                                        <p:cTn id="117" dur="3000"/>
                                        <p:tgtEl>
                                          <p:spTgt spid="11"/>
                                        </p:tgtEl>
                                        <p:attrNameLst>
                                          <p:attrName>ppt_y</p:attrName>
                                        </p:attrNameLst>
                                      </p:cBhvr>
                                      <p:tavLst>
                                        <p:tav tm="0">
                                          <p:val>
                                            <p:strVal val="ppt_y"/>
                                          </p:val>
                                        </p:tav>
                                        <p:tav tm="100000">
                                          <p:val>
                                            <p:strVal val="0-ppt_h/2"/>
                                          </p:val>
                                        </p:tav>
                                      </p:tavLst>
                                    </p:anim>
                                    <p:set>
                                      <p:cBhvr>
                                        <p:cTn id="118" dur="1" fill="hold">
                                          <p:stCondLst>
                                            <p:cond delay="2999"/>
                                          </p:stCondLst>
                                        </p:cTn>
                                        <p:tgtEl>
                                          <p:spTgt spid="11"/>
                                        </p:tgtEl>
                                        <p:attrNameLst>
                                          <p:attrName>style.visibility</p:attrName>
                                        </p:attrNameLst>
                                      </p:cBhvr>
                                      <p:to>
                                        <p:strVal val="hidden"/>
                                      </p:to>
                                    </p:set>
                                  </p:childTnLst>
                                </p:cTn>
                              </p:par>
                              <p:par>
                                <p:cTn id="119" presetID="2" presetClass="exit" presetSubtype="3" fill="hold" grpId="2" nodeType="withEffect">
                                  <p:stCondLst>
                                    <p:cond delay="0"/>
                                  </p:stCondLst>
                                  <p:childTnLst>
                                    <p:anim calcmode="lin" valueType="num">
                                      <p:cBhvr additive="base">
                                        <p:cTn id="120" dur="3000"/>
                                        <p:tgtEl>
                                          <p:spTgt spid="12"/>
                                        </p:tgtEl>
                                        <p:attrNameLst>
                                          <p:attrName>ppt_x</p:attrName>
                                        </p:attrNameLst>
                                      </p:cBhvr>
                                      <p:tavLst>
                                        <p:tav tm="0">
                                          <p:val>
                                            <p:strVal val="ppt_x"/>
                                          </p:val>
                                        </p:tav>
                                        <p:tav tm="100000">
                                          <p:val>
                                            <p:strVal val="1+ppt_w/2"/>
                                          </p:val>
                                        </p:tav>
                                      </p:tavLst>
                                    </p:anim>
                                    <p:anim calcmode="lin" valueType="num">
                                      <p:cBhvr additive="base">
                                        <p:cTn id="121" dur="3000"/>
                                        <p:tgtEl>
                                          <p:spTgt spid="12"/>
                                        </p:tgtEl>
                                        <p:attrNameLst>
                                          <p:attrName>ppt_y</p:attrName>
                                        </p:attrNameLst>
                                      </p:cBhvr>
                                      <p:tavLst>
                                        <p:tav tm="0">
                                          <p:val>
                                            <p:strVal val="ppt_y"/>
                                          </p:val>
                                        </p:tav>
                                        <p:tav tm="100000">
                                          <p:val>
                                            <p:strVal val="0-ppt_h/2"/>
                                          </p:val>
                                        </p:tav>
                                      </p:tavLst>
                                    </p:anim>
                                    <p:set>
                                      <p:cBhvr>
                                        <p:cTn id="122" dur="1" fill="hold">
                                          <p:stCondLst>
                                            <p:cond delay="2999"/>
                                          </p:stCondLst>
                                        </p:cTn>
                                        <p:tgtEl>
                                          <p:spTgt spid="12"/>
                                        </p:tgtEl>
                                        <p:attrNameLst>
                                          <p:attrName>style.visibility</p:attrName>
                                        </p:attrNameLst>
                                      </p:cBhvr>
                                      <p:to>
                                        <p:strVal val="hidden"/>
                                      </p:to>
                                    </p:set>
                                  </p:childTnLst>
                                </p:cTn>
                              </p:par>
                              <p:par>
                                <p:cTn id="123" presetID="2" presetClass="exit" presetSubtype="3" fill="hold" grpId="2" nodeType="withEffect">
                                  <p:stCondLst>
                                    <p:cond delay="0"/>
                                  </p:stCondLst>
                                  <p:childTnLst>
                                    <p:anim calcmode="lin" valueType="num">
                                      <p:cBhvr additive="base">
                                        <p:cTn id="124" dur="3000"/>
                                        <p:tgtEl>
                                          <p:spTgt spid="14"/>
                                        </p:tgtEl>
                                        <p:attrNameLst>
                                          <p:attrName>ppt_x</p:attrName>
                                        </p:attrNameLst>
                                      </p:cBhvr>
                                      <p:tavLst>
                                        <p:tav tm="0">
                                          <p:val>
                                            <p:strVal val="ppt_x"/>
                                          </p:val>
                                        </p:tav>
                                        <p:tav tm="100000">
                                          <p:val>
                                            <p:strVal val="1+ppt_w/2"/>
                                          </p:val>
                                        </p:tav>
                                      </p:tavLst>
                                    </p:anim>
                                    <p:anim calcmode="lin" valueType="num">
                                      <p:cBhvr additive="base">
                                        <p:cTn id="125" dur="3000"/>
                                        <p:tgtEl>
                                          <p:spTgt spid="14"/>
                                        </p:tgtEl>
                                        <p:attrNameLst>
                                          <p:attrName>ppt_y</p:attrName>
                                        </p:attrNameLst>
                                      </p:cBhvr>
                                      <p:tavLst>
                                        <p:tav tm="0">
                                          <p:val>
                                            <p:strVal val="ppt_y"/>
                                          </p:val>
                                        </p:tav>
                                        <p:tav tm="100000">
                                          <p:val>
                                            <p:strVal val="0-ppt_h/2"/>
                                          </p:val>
                                        </p:tav>
                                      </p:tavLst>
                                    </p:anim>
                                    <p:set>
                                      <p:cBhvr>
                                        <p:cTn id="126" dur="1" fill="hold">
                                          <p:stCondLst>
                                            <p:cond delay="2999"/>
                                          </p:stCondLst>
                                        </p:cTn>
                                        <p:tgtEl>
                                          <p:spTgt spid="14"/>
                                        </p:tgtEl>
                                        <p:attrNameLst>
                                          <p:attrName>style.visibility</p:attrName>
                                        </p:attrNameLst>
                                      </p:cBhvr>
                                      <p:to>
                                        <p:strVal val="hidden"/>
                                      </p:to>
                                    </p:set>
                                  </p:childTnLst>
                                </p:cTn>
                              </p:par>
                              <p:par>
                                <p:cTn id="127" presetID="2" presetClass="exit" presetSubtype="3" fill="hold" grpId="2" nodeType="withEffect">
                                  <p:stCondLst>
                                    <p:cond delay="0"/>
                                  </p:stCondLst>
                                  <p:childTnLst>
                                    <p:anim calcmode="lin" valueType="num">
                                      <p:cBhvr additive="base">
                                        <p:cTn id="128" dur="3000"/>
                                        <p:tgtEl>
                                          <p:spTgt spid="16"/>
                                        </p:tgtEl>
                                        <p:attrNameLst>
                                          <p:attrName>ppt_x</p:attrName>
                                        </p:attrNameLst>
                                      </p:cBhvr>
                                      <p:tavLst>
                                        <p:tav tm="0">
                                          <p:val>
                                            <p:strVal val="ppt_x"/>
                                          </p:val>
                                        </p:tav>
                                        <p:tav tm="100000">
                                          <p:val>
                                            <p:strVal val="1+ppt_w/2"/>
                                          </p:val>
                                        </p:tav>
                                      </p:tavLst>
                                    </p:anim>
                                    <p:anim calcmode="lin" valueType="num">
                                      <p:cBhvr additive="base">
                                        <p:cTn id="129" dur="3000"/>
                                        <p:tgtEl>
                                          <p:spTgt spid="16"/>
                                        </p:tgtEl>
                                        <p:attrNameLst>
                                          <p:attrName>ppt_y</p:attrName>
                                        </p:attrNameLst>
                                      </p:cBhvr>
                                      <p:tavLst>
                                        <p:tav tm="0">
                                          <p:val>
                                            <p:strVal val="ppt_y"/>
                                          </p:val>
                                        </p:tav>
                                        <p:tav tm="100000">
                                          <p:val>
                                            <p:strVal val="0-ppt_h/2"/>
                                          </p:val>
                                        </p:tav>
                                      </p:tavLst>
                                    </p:anim>
                                    <p:set>
                                      <p:cBhvr>
                                        <p:cTn id="130" dur="1" fill="hold">
                                          <p:stCondLst>
                                            <p:cond delay="2999"/>
                                          </p:stCondLst>
                                        </p:cTn>
                                        <p:tgtEl>
                                          <p:spTgt spid="16"/>
                                        </p:tgtEl>
                                        <p:attrNameLst>
                                          <p:attrName>style.visibility</p:attrName>
                                        </p:attrNameLst>
                                      </p:cBhvr>
                                      <p:to>
                                        <p:strVal val="hidden"/>
                                      </p:to>
                                    </p:set>
                                  </p:childTnLst>
                                </p:cTn>
                              </p:par>
                              <p:par>
                                <p:cTn id="131" presetID="2" presetClass="exit" presetSubtype="3" fill="hold" grpId="2" nodeType="withEffect">
                                  <p:stCondLst>
                                    <p:cond delay="0"/>
                                  </p:stCondLst>
                                  <p:childTnLst>
                                    <p:anim calcmode="lin" valueType="num">
                                      <p:cBhvr additive="base">
                                        <p:cTn id="132" dur="3000"/>
                                        <p:tgtEl>
                                          <p:spTgt spid="18"/>
                                        </p:tgtEl>
                                        <p:attrNameLst>
                                          <p:attrName>ppt_x</p:attrName>
                                        </p:attrNameLst>
                                      </p:cBhvr>
                                      <p:tavLst>
                                        <p:tav tm="0">
                                          <p:val>
                                            <p:strVal val="ppt_x"/>
                                          </p:val>
                                        </p:tav>
                                        <p:tav tm="100000">
                                          <p:val>
                                            <p:strVal val="1+ppt_w/2"/>
                                          </p:val>
                                        </p:tav>
                                      </p:tavLst>
                                    </p:anim>
                                    <p:anim calcmode="lin" valueType="num">
                                      <p:cBhvr additive="base">
                                        <p:cTn id="133" dur="3000"/>
                                        <p:tgtEl>
                                          <p:spTgt spid="18"/>
                                        </p:tgtEl>
                                        <p:attrNameLst>
                                          <p:attrName>ppt_y</p:attrName>
                                        </p:attrNameLst>
                                      </p:cBhvr>
                                      <p:tavLst>
                                        <p:tav tm="0">
                                          <p:val>
                                            <p:strVal val="ppt_y"/>
                                          </p:val>
                                        </p:tav>
                                        <p:tav tm="100000">
                                          <p:val>
                                            <p:strVal val="0-ppt_h/2"/>
                                          </p:val>
                                        </p:tav>
                                      </p:tavLst>
                                    </p:anim>
                                    <p:set>
                                      <p:cBhvr>
                                        <p:cTn id="134" dur="1" fill="hold">
                                          <p:stCondLst>
                                            <p:cond delay="2999"/>
                                          </p:stCondLst>
                                        </p:cTn>
                                        <p:tgtEl>
                                          <p:spTgt spid="18"/>
                                        </p:tgtEl>
                                        <p:attrNameLst>
                                          <p:attrName>style.visibility</p:attrName>
                                        </p:attrNameLst>
                                      </p:cBhvr>
                                      <p:to>
                                        <p:strVal val="hidden"/>
                                      </p:to>
                                    </p:set>
                                  </p:childTnLst>
                                </p:cTn>
                              </p:par>
                              <p:par>
                                <p:cTn id="135" presetID="2" presetClass="exit" presetSubtype="9" fill="hold" grpId="2" nodeType="withEffect">
                                  <p:stCondLst>
                                    <p:cond delay="0"/>
                                  </p:stCondLst>
                                  <p:childTnLst>
                                    <p:anim calcmode="lin" valueType="num">
                                      <p:cBhvr additive="base">
                                        <p:cTn id="136" dur="3000"/>
                                        <p:tgtEl>
                                          <p:spTgt spid="6"/>
                                        </p:tgtEl>
                                        <p:attrNameLst>
                                          <p:attrName>ppt_x</p:attrName>
                                        </p:attrNameLst>
                                      </p:cBhvr>
                                      <p:tavLst>
                                        <p:tav tm="0">
                                          <p:val>
                                            <p:strVal val="ppt_x"/>
                                          </p:val>
                                        </p:tav>
                                        <p:tav tm="100000">
                                          <p:val>
                                            <p:strVal val="0-ppt_w/2"/>
                                          </p:val>
                                        </p:tav>
                                      </p:tavLst>
                                    </p:anim>
                                    <p:anim calcmode="lin" valueType="num">
                                      <p:cBhvr additive="base">
                                        <p:cTn id="137" dur="3000"/>
                                        <p:tgtEl>
                                          <p:spTgt spid="6"/>
                                        </p:tgtEl>
                                        <p:attrNameLst>
                                          <p:attrName>ppt_y</p:attrName>
                                        </p:attrNameLst>
                                      </p:cBhvr>
                                      <p:tavLst>
                                        <p:tav tm="0">
                                          <p:val>
                                            <p:strVal val="ppt_y"/>
                                          </p:val>
                                        </p:tav>
                                        <p:tav tm="100000">
                                          <p:val>
                                            <p:strVal val="0-ppt_h/2"/>
                                          </p:val>
                                        </p:tav>
                                      </p:tavLst>
                                    </p:anim>
                                    <p:set>
                                      <p:cBhvr>
                                        <p:cTn id="138" dur="1" fill="hold">
                                          <p:stCondLst>
                                            <p:cond delay="2999"/>
                                          </p:stCondLst>
                                        </p:cTn>
                                        <p:tgtEl>
                                          <p:spTgt spid="6"/>
                                        </p:tgtEl>
                                        <p:attrNameLst>
                                          <p:attrName>style.visibility</p:attrName>
                                        </p:attrNameLst>
                                      </p:cBhvr>
                                      <p:to>
                                        <p:strVal val="hidden"/>
                                      </p:to>
                                    </p:set>
                                  </p:childTnLst>
                                </p:cTn>
                              </p:par>
                              <p:par>
                                <p:cTn id="139" presetID="2" presetClass="exit" presetSubtype="9" fill="hold" grpId="2" nodeType="withEffect">
                                  <p:stCondLst>
                                    <p:cond delay="0"/>
                                  </p:stCondLst>
                                  <p:childTnLst>
                                    <p:anim calcmode="lin" valueType="num">
                                      <p:cBhvr additive="base">
                                        <p:cTn id="140" dur="3000"/>
                                        <p:tgtEl>
                                          <p:spTgt spid="9"/>
                                        </p:tgtEl>
                                        <p:attrNameLst>
                                          <p:attrName>ppt_x</p:attrName>
                                        </p:attrNameLst>
                                      </p:cBhvr>
                                      <p:tavLst>
                                        <p:tav tm="0">
                                          <p:val>
                                            <p:strVal val="ppt_x"/>
                                          </p:val>
                                        </p:tav>
                                        <p:tav tm="100000">
                                          <p:val>
                                            <p:strVal val="0-ppt_w/2"/>
                                          </p:val>
                                        </p:tav>
                                      </p:tavLst>
                                    </p:anim>
                                    <p:anim calcmode="lin" valueType="num">
                                      <p:cBhvr additive="base">
                                        <p:cTn id="141" dur="3000"/>
                                        <p:tgtEl>
                                          <p:spTgt spid="9"/>
                                        </p:tgtEl>
                                        <p:attrNameLst>
                                          <p:attrName>ppt_y</p:attrName>
                                        </p:attrNameLst>
                                      </p:cBhvr>
                                      <p:tavLst>
                                        <p:tav tm="0">
                                          <p:val>
                                            <p:strVal val="ppt_y"/>
                                          </p:val>
                                        </p:tav>
                                        <p:tav tm="100000">
                                          <p:val>
                                            <p:strVal val="0-ppt_h/2"/>
                                          </p:val>
                                        </p:tav>
                                      </p:tavLst>
                                    </p:anim>
                                    <p:set>
                                      <p:cBhvr>
                                        <p:cTn id="142" dur="1" fill="hold">
                                          <p:stCondLst>
                                            <p:cond delay="2999"/>
                                          </p:stCondLst>
                                        </p:cTn>
                                        <p:tgtEl>
                                          <p:spTgt spid="9"/>
                                        </p:tgtEl>
                                        <p:attrNameLst>
                                          <p:attrName>style.visibility</p:attrName>
                                        </p:attrNameLst>
                                      </p:cBhvr>
                                      <p:to>
                                        <p:strVal val="hidden"/>
                                      </p:to>
                                    </p:set>
                                  </p:childTnLst>
                                </p:cTn>
                              </p:par>
                              <p:par>
                                <p:cTn id="143" presetID="2" presetClass="exit" presetSubtype="9" fill="hold" grpId="2" nodeType="withEffect">
                                  <p:stCondLst>
                                    <p:cond delay="0"/>
                                  </p:stCondLst>
                                  <p:childTnLst>
                                    <p:anim calcmode="lin" valueType="num">
                                      <p:cBhvr additive="base">
                                        <p:cTn id="144" dur="3000"/>
                                        <p:tgtEl>
                                          <p:spTgt spid="10"/>
                                        </p:tgtEl>
                                        <p:attrNameLst>
                                          <p:attrName>ppt_x</p:attrName>
                                        </p:attrNameLst>
                                      </p:cBhvr>
                                      <p:tavLst>
                                        <p:tav tm="0">
                                          <p:val>
                                            <p:strVal val="ppt_x"/>
                                          </p:val>
                                        </p:tav>
                                        <p:tav tm="100000">
                                          <p:val>
                                            <p:strVal val="0-ppt_w/2"/>
                                          </p:val>
                                        </p:tav>
                                      </p:tavLst>
                                    </p:anim>
                                    <p:anim calcmode="lin" valueType="num">
                                      <p:cBhvr additive="base">
                                        <p:cTn id="145" dur="3000"/>
                                        <p:tgtEl>
                                          <p:spTgt spid="10"/>
                                        </p:tgtEl>
                                        <p:attrNameLst>
                                          <p:attrName>ppt_y</p:attrName>
                                        </p:attrNameLst>
                                      </p:cBhvr>
                                      <p:tavLst>
                                        <p:tav tm="0">
                                          <p:val>
                                            <p:strVal val="ppt_y"/>
                                          </p:val>
                                        </p:tav>
                                        <p:tav tm="100000">
                                          <p:val>
                                            <p:strVal val="0-ppt_h/2"/>
                                          </p:val>
                                        </p:tav>
                                      </p:tavLst>
                                    </p:anim>
                                    <p:set>
                                      <p:cBhvr>
                                        <p:cTn id="146" dur="1" fill="hold">
                                          <p:stCondLst>
                                            <p:cond delay="2999"/>
                                          </p:stCondLst>
                                        </p:cTn>
                                        <p:tgtEl>
                                          <p:spTgt spid="10"/>
                                        </p:tgtEl>
                                        <p:attrNameLst>
                                          <p:attrName>style.visibility</p:attrName>
                                        </p:attrNameLst>
                                      </p:cBhvr>
                                      <p:to>
                                        <p:strVal val="hidden"/>
                                      </p:to>
                                    </p:set>
                                  </p:childTnLst>
                                </p:cTn>
                              </p:par>
                              <p:par>
                                <p:cTn id="147" presetID="2" presetClass="exit" presetSubtype="9" fill="hold" grpId="2" nodeType="withEffect">
                                  <p:stCondLst>
                                    <p:cond delay="0"/>
                                  </p:stCondLst>
                                  <p:childTnLst>
                                    <p:anim calcmode="lin" valueType="num">
                                      <p:cBhvr additive="base">
                                        <p:cTn id="148" dur="3000"/>
                                        <p:tgtEl>
                                          <p:spTgt spid="13"/>
                                        </p:tgtEl>
                                        <p:attrNameLst>
                                          <p:attrName>ppt_x</p:attrName>
                                        </p:attrNameLst>
                                      </p:cBhvr>
                                      <p:tavLst>
                                        <p:tav tm="0">
                                          <p:val>
                                            <p:strVal val="ppt_x"/>
                                          </p:val>
                                        </p:tav>
                                        <p:tav tm="100000">
                                          <p:val>
                                            <p:strVal val="0-ppt_w/2"/>
                                          </p:val>
                                        </p:tav>
                                      </p:tavLst>
                                    </p:anim>
                                    <p:anim calcmode="lin" valueType="num">
                                      <p:cBhvr additive="base">
                                        <p:cTn id="149" dur="3000"/>
                                        <p:tgtEl>
                                          <p:spTgt spid="13"/>
                                        </p:tgtEl>
                                        <p:attrNameLst>
                                          <p:attrName>ppt_y</p:attrName>
                                        </p:attrNameLst>
                                      </p:cBhvr>
                                      <p:tavLst>
                                        <p:tav tm="0">
                                          <p:val>
                                            <p:strVal val="ppt_y"/>
                                          </p:val>
                                        </p:tav>
                                        <p:tav tm="100000">
                                          <p:val>
                                            <p:strVal val="0-ppt_h/2"/>
                                          </p:val>
                                        </p:tav>
                                      </p:tavLst>
                                    </p:anim>
                                    <p:set>
                                      <p:cBhvr>
                                        <p:cTn id="150" dur="1" fill="hold">
                                          <p:stCondLst>
                                            <p:cond delay="2999"/>
                                          </p:stCondLst>
                                        </p:cTn>
                                        <p:tgtEl>
                                          <p:spTgt spid="13"/>
                                        </p:tgtEl>
                                        <p:attrNameLst>
                                          <p:attrName>style.visibility</p:attrName>
                                        </p:attrNameLst>
                                      </p:cBhvr>
                                      <p:to>
                                        <p:strVal val="hidden"/>
                                      </p:to>
                                    </p:set>
                                  </p:childTnLst>
                                </p:cTn>
                              </p:par>
                              <p:par>
                                <p:cTn id="151" presetID="2" presetClass="exit" presetSubtype="9" fill="hold" grpId="2" nodeType="withEffect">
                                  <p:stCondLst>
                                    <p:cond delay="0"/>
                                  </p:stCondLst>
                                  <p:childTnLst>
                                    <p:anim calcmode="lin" valueType="num">
                                      <p:cBhvr additive="base">
                                        <p:cTn id="152" dur="3000"/>
                                        <p:tgtEl>
                                          <p:spTgt spid="15"/>
                                        </p:tgtEl>
                                        <p:attrNameLst>
                                          <p:attrName>ppt_x</p:attrName>
                                        </p:attrNameLst>
                                      </p:cBhvr>
                                      <p:tavLst>
                                        <p:tav tm="0">
                                          <p:val>
                                            <p:strVal val="ppt_x"/>
                                          </p:val>
                                        </p:tav>
                                        <p:tav tm="100000">
                                          <p:val>
                                            <p:strVal val="0-ppt_w/2"/>
                                          </p:val>
                                        </p:tav>
                                      </p:tavLst>
                                    </p:anim>
                                    <p:anim calcmode="lin" valueType="num">
                                      <p:cBhvr additive="base">
                                        <p:cTn id="153" dur="3000"/>
                                        <p:tgtEl>
                                          <p:spTgt spid="15"/>
                                        </p:tgtEl>
                                        <p:attrNameLst>
                                          <p:attrName>ppt_y</p:attrName>
                                        </p:attrNameLst>
                                      </p:cBhvr>
                                      <p:tavLst>
                                        <p:tav tm="0">
                                          <p:val>
                                            <p:strVal val="ppt_y"/>
                                          </p:val>
                                        </p:tav>
                                        <p:tav tm="100000">
                                          <p:val>
                                            <p:strVal val="0-ppt_h/2"/>
                                          </p:val>
                                        </p:tav>
                                      </p:tavLst>
                                    </p:anim>
                                    <p:set>
                                      <p:cBhvr>
                                        <p:cTn id="154" dur="1" fill="hold">
                                          <p:stCondLst>
                                            <p:cond delay="2999"/>
                                          </p:stCondLst>
                                        </p:cTn>
                                        <p:tgtEl>
                                          <p:spTgt spid="15"/>
                                        </p:tgtEl>
                                        <p:attrNameLst>
                                          <p:attrName>style.visibility</p:attrName>
                                        </p:attrNameLst>
                                      </p:cBhvr>
                                      <p:to>
                                        <p:strVal val="hidden"/>
                                      </p:to>
                                    </p:set>
                                  </p:childTnLst>
                                </p:cTn>
                              </p:par>
                              <p:par>
                                <p:cTn id="155" presetID="2" presetClass="exit" presetSubtype="9" fill="hold" grpId="2" nodeType="withEffect">
                                  <p:stCondLst>
                                    <p:cond delay="0"/>
                                  </p:stCondLst>
                                  <p:childTnLst>
                                    <p:anim calcmode="lin" valueType="num">
                                      <p:cBhvr additive="base">
                                        <p:cTn id="156" dur="3000"/>
                                        <p:tgtEl>
                                          <p:spTgt spid="17"/>
                                        </p:tgtEl>
                                        <p:attrNameLst>
                                          <p:attrName>ppt_x</p:attrName>
                                        </p:attrNameLst>
                                      </p:cBhvr>
                                      <p:tavLst>
                                        <p:tav tm="0">
                                          <p:val>
                                            <p:strVal val="ppt_x"/>
                                          </p:val>
                                        </p:tav>
                                        <p:tav tm="100000">
                                          <p:val>
                                            <p:strVal val="0-ppt_w/2"/>
                                          </p:val>
                                        </p:tav>
                                      </p:tavLst>
                                    </p:anim>
                                    <p:anim calcmode="lin" valueType="num">
                                      <p:cBhvr additive="base">
                                        <p:cTn id="157" dur="3000"/>
                                        <p:tgtEl>
                                          <p:spTgt spid="17"/>
                                        </p:tgtEl>
                                        <p:attrNameLst>
                                          <p:attrName>ppt_y</p:attrName>
                                        </p:attrNameLst>
                                      </p:cBhvr>
                                      <p:tavLst>
                                        <p:tav tm="0">
                                          <p:val>
                                            <p:strVal val="ppt_y"/>
                                          </p:val>
                                        </p:tav>
                                        <p:tav tm="100000">
                                          <p:val>
                                            <p:strVal val="0-ppt_h/2"/>
                                          </p:val>
                                        </p:tav>
                                      </p:tavLst>
                                    </p:anim>
                                    <p:set>
                                      <p:cBhvr>
                                        <p:cTn id="158" dur="1" fill="hold">
                                          <p:stCondLst>
                                            <p:cond delay="2999"/>
                                          </p:stCondLst>
                                        </p:cTn>
                                        <p:tgtEl>
                                          <p:spTgt spid="17"/>
                                        </p:tgtEl>
                                        <p:attrNameLst>
                                          <p:attrName>style.visibility</p:attrName>
                                        </p:attrNameLst>
                                      </p:cBhvr>
                                      <p:to>
                                        <p:strVal val="hidden"/>
                                      </p:to>
                                    </p:set>
                                  </p:childTnLst>
                                </p:cTn>
                              </p:par>
                              <p:par>
                                <p:cTn id="159" presetID="2" presetClass="exit" presetSubtype="9" fill="hold" grpId="2" nodeType="withEffect">
                                  <p:stCondLst>
                                    <p:cond delay="0"/>
                                  </p:stCondLst>
                                  <p:childTnLst>
                                    <p:anim calcmode="lin" valueType="num">
                                      <p:cBhvr additive="base">
                                        <p:cTn id="160" dur="3000"/>
                                        <p:tgtEl>
                                          <p:spTgt spid="19"/>
                                        </p:tgtEl>
                                        <p:attrNameLst>
                                          <p:attrName>ppt_x</p:attrName>
                                        </p:attrNameLst>
                                      </p:cBhvr>
                                      <p:tavLst>
                                        <p:tav tm="0">
                                          <p:val>
                                            <p:strVal val="ppt_x"/>
                                          </p:val>
                                        </p:tav>
                                        <p:tav tm="100000">
                                          <p:val>
                                            <p:strVal val="0-ppt_w/2"/>
                                          </p:val>
                                        </p:tav>
                                      </p:tavLst>
                                    </p:anim>
                                    <p:anim calcmode="lin" valueType="num">
                                      <p:cBhvr additive="base">
                                        <p:cTn id="161" dur="3000"/>
                                        <p:tgtEl>
                                          <p:spTgt spid="19"/>
                                        </p:tgtEl>
                                        <p:attrNameLst>
                                          <p:attrName>ppt_y</p:attrName>
                                        </p:attrNameLst>
                                      </p:cBhvr>
                                      <p:tavLst>
                                        <p:tav tm="0">
                                          <p:val>
                                            <p:strVal val="ppt_y"/>
                                          </p:val>
                                        </p:tav>
                                        <p:tav tm="100000">
                                          <p:val>
                                            <p:strVal val="0-ppt_h/2"/>
                                          </p:val>
                                        </p:tav>
                                      </p:tavLst>
                                    </p:anim>
                                    <p:set>
                                      <p:cBhvr>
                                        <p:cTn id="162" dur="1" fill="hold">
                                          <p:stCondLst>
                                            <p:cond delay="2999"/>
                                          </p:stCondLst>
                                        </p:cTn>
                                        <p:tgtEl>
                                          <p:spTgt spid="19"/>
                                        </p:tgtEl>
                                        <p:attrNameLst>
                                          <p:attrName>style.visibility</p:attrName>
                                        </p:attrNameLst>
                                      </p:cBhvr>
                                      <p:to>
                                        <p:strVal val="hidden"/>
                                      </p:to>
                                    </p:set>
                                  </p:childTnLst>
                                </p:cTn>
                              </p:par>
                              <p:par>
                                <p:cTn id="163" presetID="16" presetClass="exit" presetSubtype="42" fill="hold" grpId="3" nodeType="withEffect">
                                  <p:stCondLst>
                                    <p:cond delay="0"/>
                                  </p:stCondLst>
                                  <p:childTnLst>
                                    <p:animEffect transition="out" filter="barn(outHorizontal)">
                                      <p:cBhvr>
                                        <p:cTn id="164" dur="3000"/>
                                        <p:tgtEl>
                                          <p:spTgt spid="7"/>
                                        </p:tgtEl>
                                      </p:cBhvr>
                                    </p:animEffect>
                                    <p:set>
                                      <p:cBhvr>
                                        <p:cTn id="165" dur="1" fill="hold">
                                          <p:stCondLst>
                                            <p:cond delay="2999"/>
                                          </p:stCondLst>
                                        </p:cTn>
                                        <p:tgtEl>
                                          <p:spTgt spid="7"/>
                                        </p:tgtEl>
                                        <p:attrNameLst>
                                          <p:attrName>style.visibility</p:attrName>
                                        </p:attrNameLst>
                                      </p:cBhvr>
                                      <p:to>
                                        <p:strVal val="hidden"/>
                                      </p:to>
                                    </p:set>
                                  </p:childTnLst>
                                </p:cTn>
                              </p:par>
                              <p:par>
                                <p:cTn id="166" presetID="16" presetClass="exit" presetSubtype="42" fill="hold" grpId="3" nodeType="withEffect">
                                  <p:stCondLst>
                                    <p:cond delay="0"/>
                                  </p:stCondLst>
                                  <p:childTnLst>
                                    <p:animEffect transition="out" filter="barn(outHorizontal)">
                                      <p:cBhvr>
                                        <p:cTn id="167" dur="3000"/>
                                        <p:tgtEl>
                                          <p:spTgt spid="8"/>
                                        </p:tgtEl>
                                      </p:cBhvr>
                                    </p:animEffect>
                                    <p:set>
                                      <p:cBhvr>
                                        <p:cTn id="168" dur="1" fill="hold">
                                          <p:stCondLst>
                                            <p:cond delay="2999"/>
                                          </p:stCondLst>
                                        </p:cTn>
                                        <p:tgtEl>
                                          <p:spTgt spid="8"/>
                                        </p:tgtEl>
                                        <p:attrNameLst>
                                          <p:attrName>style.visibility</p:attrName>
                                        </p:attrNameLst>
                                      </p:cBhvr>
                                      <p:to>
                                        <p:strVal val="hidden"/>
                                      </p:to>
                                    </p:set>
                                  </p:childTnLst>
                                </p:cTn>
                              </p:par>
                              <p:par>
                                <p:cTn id="169" presetID="16" presetClass="exit" presetSubtype="42" fill="hold" grpId="3" nodeType="withEffect">
                                  <p:stCondLst>
                                    <p:cond delay="0"/>
                                  </p:stCondLst>
                                  <p:childTnLst>
                                    <p:animEffect transition="out" filter="barn(outHorizontal)">
                                      <p:cBhvr>
                                        <p:cTn id="170" dur="3000"/>
                                        <p:tgtEl>
                                          <p:spTgt spid="11"/>
                                        </p:tgtEl>
                                      </p:cBhvr>
                                    </p:animEffect>
                                    <p:set>
                                      <p:cBhvr>
                                        <p:cTn id="171" dur="1" fill="hold">
                                          <p:stCondLst>
                                            <p:cond delay="2999"/>
                                          </p:stCondLst>
                                        </p:cTn>
                                        <p:tgtEl>
                                          <p:spTgt spid="11"/>
                                        </p:tgtEl>
                                        <p:attrNameLst>
                                          <p:attrName>style.visibility</p:attrName>
                                        </p:attrNameLst>
                                      </p:cBhvr>
                                      <p:to>
                                        <p:strVal val="hidden"/>
                                      </p:to>
                                    </p:set>
                                  </p:childTnLst>
                                </p:cTn>
                              </p:par>
                              <p:par>
                                <p:cTn id="172" presetID="16" presetClass="exit" presetSubtype="42" fill="hold" grpId="3" nodeType="withEffect">
                                  <p:stCondLst>
                                    <p:cond delay="0"/>
                                  </p:stCondLst>
                                  <p:childTnLst>
                                    <p:animEffect transition="out" filter="barn(outHorizontal)">
                                      <p:cBhvr>
                                        <p:cTn id="173" dur="3000"/>
                                        <p:tgtEl>
                                          <p:spTgt spid="12"/>
                                        </p:tgtEl>
                                      </p:cBhvr>
                                    </p:animEffect>
                                    <p:set>
                                      <p:cBhvr>
                                        <p:cTn id="174" dur="1" fill="hold">
                                          <p:stCondLst>
                                            <p:cond delay="2999"/>
                                          </p:stCondLst>
                                        </p:cTn>
                                        <p:tgtEl>
                                          <p:spTgt spid="12"/>
                                        </p:tgtEl>
                                        <p:attrNameLst>
                                          <p:attrName>style.visibility</p:attrName>
                                        </p:attrNameLst>
                                      </p:cBhvr>
                                      <p:to>
                                        <p:strVal val="hidden"/>
                                      </p:to>
                                    </p:set>
                                  </p:childTnLst>
                                </p:cTn>
                              </p:par>
                              <p:par>
                                <p:cTn id="175" presetID="16" presetClass="exit" presetSubtype="42" fill="hold" grpId="3" nodeType="withEffect">
                                  <p:stCondLst>
                                    <p:cond delay="0"/>
                                  </p:stCondLst>
                                  <p:childTnLst>
                                    <p:animEffect transition="out" filter="barn(outHorizontal)">
                                      <p:cBhvr>
                                        <p:cTn id="176" dur="3000"/>
                                        <p:tgtEl>
                                          <p:spTgt spid="14"/>
                                        </p:tgtEl>
                                      </p:cBhvr>
                                    </p:animEffect>
                                    <p:set>
                                      <p:cBhvr>
                                        <p:cTn id="177" dur="1" fill="hold">
                                          <p:stCondLst>
                                            <p:cond delay="2999"/>
                                          </p:stCondLst>
                                        </p:cTn>
                                        <p:tgtEl>
                                          <p:spTgt spid="14"/>
                                        </p:tgtEl>
                                        <p:attrNameLst>
                                          <p:attrName>style.visibility</p:attrName>
                                        </p:attrNameLst>
                                      </p:cBhvr>
                                      <p:to>
                                        <p:strVal val="hidden"/>
                                      </p:to>
                                    </p:set>
                                  </p:childTnLst>
                                </p:cTn>
                              </p:par>
                              <p:par>
                                <p:cTn id="178" presetID="16" presetClass="exit" presetSubtype="42" fill="hold" grpId="3" nodeType="withEffect">
                                  <p:stCondLst>
                                    <p:cond delay="0"/>
                                  </p:stCondLst>
                                  <p:childTnLst>
                                    <p:animEffect transition="out" filter="barn(outHorizontal)">
                                      <p:cBhvr>
                                        <p:cTn id="179" dur="3000"/>
                                        <p:tgtEl>
                                          <p:spTgt spid="16"/>
                                        </p:tgtEl>
                                      </p:cBhvr>
                                    </p:animEffect>
                                    <p:set>
                                      <p:cBhvr>
                                        <p:cTn id="180" dur="1" fill="hold">
                                          <p:stCondLst>
                                            <p:cond delay="2999"/>
                                          </p:stCondLst>
                                        </p:cTn>
                                        <p:tgtEl>
                                          <p:spTgt spid="16"/>
                                        </p:tgtEl>
                                        <p:attrNameLst>
                                          <p:attrName>style.visibility</p:attrName>
                                        </p:attrNameLst>
                                      </p:cBhvr>
                                      <p:to>
                                        <p:strVal val="hidden"/>
                                      </p:to>
                                    </p:set>
                                  </p:childTnLst>
                                </p:cTn>
                              </p:par>
                              <p:par>
                                <p:cTn id="181" presetID="16" presetClass="exit" presetSubtype="42" fill="hold" grpId="3" nodeType="withEffect">
                                  <p:stCondLst>
                                    <p:cond delay="0"/>
                                  </p:stCondLst>
                                  <p:childTnLst>
                                    <p:animEffect transition="out" filter="barn(outHorizontal)">
                                      <p:cBhvr>
                                        <p:cTn id="182" dur="3000"/>
                                        <p:tgtEl>
                                          <p:spTgt spid="18"/>
                                        </p:tgtEl>
                                      </p:cBhvr>
                                    </p:animEffect>
                                    <p:set>
                                      <p:cBhvr>
                                        <p:cTn id="183" dur="1" fill="hold">
                                          <p:stCondLst>
                                            <p:cond delay="2999"/>
                                          </p:stCondLst>
                                        </p:cTn>
                                        <p:tgtEl>
                                          <p:spTgt spid="18"/>
                                        </p:tgtEl>
                                        <p:attrNameLst>
                                          <p:attrName>style.visibility</p:attrName>
                                        </p:attrNameLst>
                                      </p:cBhvr>
                                      <p:to>
                                        <p:strVal val="hidden"/>
                                      </p:to>
                                    </p:set>
                                  </p:childTnLst>
                                </p:cTn>
                              </p:par>
                              <p:par>
                                <p:cTn id="184" presetID="16" presetClass="exit" presetSubtype="42" fill="hold" grpId="3" nodeType="withEffect">
                                  <p:stCondLst>
                                    <p:cond delay="0"/>
                                  </p:stCondLst>
                                  <p:childTnLst>
                                    <p:animEffect transition="out" filter="barn(outHorizontal)">
                                      <p:cBhvr>
                                        <p:cTn id="185" dur="3000"/>
                                        <p:tgtEl>
                                          <p:spTgt spid="6"/>
                                        </p:tgtEl>
                                      </p:cBhvr>
                                    </p:animEffect>
                                    <p:set>
                                      <p:cBhvr>
                                        <p:cTn id="186" dur="1" fill="hold">
                                          <p:stCondLst>
                                            <p:cond delay="2999"/>
                                          </p:stCondLst>
                                        </p:cTn>
                                        <p:tgtEl>
                                          <p:spTgt spid="6"/>
                                        </p:tgtEl>
                                        <p:attrNameLst>
                                          <p:attrName>style.visibility</p:attrName>
                                        </p:attrNameLst>
                                      </p:cBhvr>
                                      <p:to>
                                        <p:strVal val="hidden"/>
                                      </p:to>
                                    </p:set>
                                  </p:childTnLst>
                                </p:cTn>
                              </p:par>
                              <p:par>
                                <p:cTn id="187" presetID="16" presetClass="exit" presetSubtype="42" fill="hold" grpId="3" nodeType="withEffect">
                                  <p:stCondLst>
                                    <p:cond delay="0"/>
                                  </p:stCondLst>
                                  <p:childTnLst>
                                    <p:animEffect transition="out" filter="barn(outHorizontal)">
                                      <p:cBhvr>
                                        <p:cTn id="188" dur="3000"/>
                                        <p:tgtEl>
                                          <p:spTgt spid="9"/>
                                        </p:tgtEl>
                                      </p:cBhvr>
                                    </p:animEffect>
                                    <p:set>
                                      <p:cBhvr>
                                        <p:cTn id="189" dur="1" fill="hold">
                                          <p:stCondLst>
                                            <p:cond delay="2999"/>
                                          </p:stCondLst>
                                        </p:cTn>
                                        <p:tgtEl>
                                          <p:spTgt spid="9"/>
                                        </p:tgtEl>
                                        <p:attrNameLst>
                                          <p:attrName>style.visibility</p:attrName>
                                        </p:attrNameLst>
                                      </p:cBhvr>
                                      <p:to>
                                        <p:strVal val="hidden"/>
                                      </p:to>
                                    </p:set>
                                  </p:childTnLst>
                                </p:cTn>
                              </p:par>
                              <p:par>
                                <p:cTn id="190" presetID="16" presetClass="exit" presetSubtype="42" fill="hold" grpId="3" nodeType="withEffect">
                                  <p:stCondLst>
                                    <p:cond delay="0"/>
                                  </p:stCondLst>
                                  <p:childTnLst>
                                    <p:animEffect transition="out" filter="barn(outHorizontal)">
                                      <p:cBhvr>
                                        <p:cTn id="191" dur="3000"/>
                                        <p:tgtEl>
                                          <p:spTgt spid="10"/>
                                        </p:tgtEl>
                                      </p:cBhvr>
                                    </p:animEffect>
                                    <p:set>
                                      <p:cBhvr>
                                        <p:cTn id="192" dur="1" fill="hold">
                                          <p:stCondLst>
                                            <p:cond delay="2999"/>
                                          </p:stCondLst>
                                        </p:cTn>
                                        <p:tgtEl>
                                          <p:spTgt spid="10"/>
                                        </p:tgtEl>
                                        <p:attrNameLst>
                                          <p:attrName>style.visibility</p:attrName>
                                        </p:attrNameLst>
                                      </p:cBhvr>
                                      <p:to>
                                        <p:strVal val="hidden"/>
                                      </p:to>
                                    </p:set>
                                  </p:childTnLst>
                                </p:cTn>
                              </p:par>
                              <p:par>
                                <p:cTn id="193" presetID="16" presetClass="exit" presetSubtype="42" fill="hold" grpId="3" nodeType="withEffect">
                                  <p:stCondLst>
                                    <p:cond delay="0"/>
                                  </p:stCondLst>
                                  <p:childTnLst>
                                    <p:animEffect transition="out" filter="barn(outHorizontal)">
                                      <p:cBhvr>
                                        <p:cTn id="194" dur="3000"/>
                                        <p:tgtEl>
                                          <p:spTgt spid="13"/>
                                        </p:tgtEl>
                                      </p:cBhvr>
                                    </p:animEffect>
                                    <p:set>
                                      <p:cBhvr>
                                        <p:cTn id="195" dur="1" fill="hold">
                                          <p:stCondLst>
                                            <p:cond delay="2999"/>
                                          </p:stCondLst>
                                        </p:cTn>
                                        <p:tgtEl>
                                          <p:spTgt spid="13"/>
                                        </p:tgtEl>
                                        <p:attrNameLst>
                                          <p:attrName>style.visibility</p:attrName>
                                        </p:attrNameLst>
                                      </p:cBhvr>
                                      <p:to>
                                        <p:strVal val="hidden"/>
                                      </p:to>
                                    </p:set>
                                  </p:childTnLst>
                                </p:cTn>
                              </p:par>
                              <p:par>
                                <p:cTn id="196" presetID="16" presetClass="exit" presetSubtype="42" fill="hold" grpId="3" nodeType="withEffect">
                                  <p:stCondLst>
                                    <p:cond delay="0"/>
                                  </p:stCondLst>
                                  <p:childTnLst>
                                    <p:animEffect transition="out" filter="barn(outHorizontal)">
                                      <p:cBhvr>
                                        <p:cTn id="197" dur="3000"/>
                                        <p:tgtEl>
                                          <p:spTgt spid="15"/>
                                        </p:tgtEl>
                                      </p:cBhvr>
                                    </p:animEffect>
                                    <p:set>
                                      <p:cBhvr>
                                        <p:cTn id="198" dur="1" fill="hold">
                                          <p:stCondLst>
                                            <p:cond delay="2999"/>
                                          </p:stCondLst>
                                        </p:cTn>
                                        <p:tgtEl>
                                          <p:spTgt spid="15"/>
                                        </p:tgtEl>
                                        <p:attrNameLst>
                                          <p:attrName>style.visibility</p:attrName>
                                        </p:attrNameLst>
                                      </p:cBhvr>
                                      <p:to>
                                        <p:strVal val="hidden"/>
                                      </p:to>
                                    </p:set>
                                  </p:childTnLst>
                                </p:cTn>
                              </p:par>
                              <p:par>
                                <p:cTn id="199" presetID="16" presetClass="exit" presetSubtype="42" fill="hold" grpId="3" nodeType="withEffect">
                                  <p:stCondLst>
                                    <p:cond delay="0"/>
                                  </p:stCondLst>
                                  <p:childTnLst>
                                    <p:animEffect transition="out" filter="barn(outHorizontal)">
                                      <p:cBhvr>
                                        <p:cTn id="200" dur="3000"/>
                                        <p:tgtEl>
                                          <p:spTgt spid="17"/>
                                        </p:tgtEl>
                                      </p:cBhvr>
                                    </p:animEffect>
                                    <p:set>
                                      <p:cBhvr>
                                        <p:cTn id="201" dur="1" fill="hold">
                                          <p:stCondLst>
                                            <p:cond delay="2999"/>
                                          </p:stCondLst>
                                        </p:cTn>
                                        <p:tgtEl>
                                          <p:spTgt spid="17"/>
                                        </p:tgtEl>
                                        <p:attrNameLst>
                                          <p:attrName>style.visibility</p:attrName>
                                        </p:attrNameLst>
                                      </p:cBhvr>
                                      <p:to>
                                        <p:strVal val="hidden"/>
                                      </p:to>
                                    </p:set>
                                  </p:childTnLst>
                                </p:cTn>
                              </p:par>
                              <p:par>
                                <p:cTn id="202" presetID="16" presetClass="exit" presetSubtype="42" fill="hold" grpId="3" nodeType="withEffect">
                                  <p:stCondLst>
                                    <p:cond delay="0"/>
                                  </p:stCondLst>
                                  <p:childTnLst>
                                    <p:animEffect transition="out" filter="barn(outHorizontal)">
                                      <p:cBhvr>
                                        <p:cTn id="203" dur="3000"/>
                                        <p:tgtEl>
                                          <p:spTgt spid="19"/>
                                        </p:tgtEl>
                                      </p:cBhvr>
                                    </p:animEffect>
                                    <p:set>
                                      <p:cBhvr>
                                        <p:cTn id="204" dur="1" fill="hold">
                                          <p:stCondLst>
                                            <p:cond delay="2999"/>
                                          </p:stCondLst>
                                        </p:cTn>
                                        <p:tgtEl>
                                          <p:spTgt spid="19"/>
                                        </p:tgtEl>
                                        <p:attrNameLst>
                                          <p:attrName>style.visibility</p:attrName>
                                        </p:attrNameLst>
                                      </p:cBhvr>
                                      <p:to>
                                        <p:strVal val="hidden"/>
                                      </p:to>
                                    </p:set>
                                  </p:childTnLst>
                                </p:cTn>
                              </p:par>
                              <p:par>
                                <p:cTn id="205" presetID="23" presetClass="entr" presetSubtype="288"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 calcmode="lin" valueType="num">
                                      <p:cBhvr>
                                        <p:cTn id="207" dur="3000" fill="hold"/>
                                        <p:tgtEl>
                                          <p:spTgt spid="4"/>
                                        </p:tgtEl>
                                        <p:attrNameLst>
                                          <p:attrName>ppt_w</p:attrName>
                                        </p:attrNameLst>
                                      </p:cBhvr>
                                      <p:tavLst>
                                        <p:tav tm="0">
                                          <p:val>
                                            <p:strVal val="4/3*#ppt_w"/>
                                          </p:val>
                                        </p:tav>
                                        <p:tav tm="100000">
                                          <p:val>
                                            <p:strVal val="#ppt_w"/>
                                          </p:val>
                                        </p:tav>
                                      </p:tavLst>
                                    </p:anim>
                                    <p:anim calcmode="lin" valueType="num">
                                      <p:cBhvr>
                                        <p:cTn id="208" dur="3000" fill="hold"/>
                                        <p:tgtEl>
                                          <p:spTgt spid="4"/>
                                        </p:tgtEl>
                                        <p:attrNameLst>
                                          <p:attrName>ppt_h</p:attrName>
                                        </p:attrNameLst>
                                      </p:cBhvr>
                                      <p:tavLst>
                                        <p:tav tm="0">
                                          <p:val>
                                            <p:strVal val="4/3*#ppt_h"/>
                                          </p:val>
                                        </p:tav>
                                        <p:tav tm="100000">
                                          <p:val>
                                            <p:strVal val="#ppt_h"/>
                                          </p:val>
                                        </p:tav>
                                      </p:tavLst>
                                    </p:anim>
                                  </p:childTnLst>
                                </p:cTn>
                              </p:par>
                              <p:par>
                                <p:cTn id="209" presetID="16" presetClass="entr" presetSubtype="37" fill="hold" nodeType="withEffect">
                                  <p:stCondLst>
                                    <p:cond delay="0"/>
                                  </p:stCondLst>
                                  <p:childTnLst>
                                    <p:set>
                                      <p:cBhvr>
                                        <p:cTn id="210" dur="1" fill="hold">
                                          <p:stCondLst>
                                            <p:cond delay="0"/>
                                          </p:stCondLst>
                                        </p:cTn>
                                        <p:tgtEl>
                                          <p:spTgt spid="4"/>
                                        </p:tgtEl>
                                        <p:attrNameLst>
                                          <p:attrName>style.visibility</p:attrName>
                                        </p:attrNameLst>
                                      </p:cBhvr>
                                      <p:to>
                                        <p:strVal val="visible"/>
                                      </p:to>
                                    </p:set>
                                    <p:animEffect transition="in" filter="barn(outVertical)">
                                      <p:cBhvr>
                                        <p:cTn id="2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a:blip r:embed="rId2"/>
            <a:stretch>
              <a:fillRect/>
            </a:stretch>
          </a:blipFill>
          <a:scene3d>
            <a:camera prst="orthographicFront"/>
            <a:lightRig rig="threePt" dir="t"/>
          </a:scene3d>
          <a:sp3d>
            <a:bevelT prst="angle"/>
          </a:sp3d>
        </p:spPr>
        <p:txBody>
          <a:bodyPr/>
          <a:lstStyle/>
          <a:p>
            <a:endParaRPr lang="es-ES" dirty="0"/>
          </a:p>
        </p:txBody>
      </p:sp>
      <p:sp>
        <p:nvSpPr>
          <p:cNvPr id="4" name="3 Marco"/>
          <p:cNvSpPr/>
          <p:nvPr/>
        </p:nvSpPr>
        <p:spPr>
          <a:xfrm>
            <a:off x="0" y="0"/>
            <a:ext cx="9144000" cy="6858000"/>
          </a:xfrm>
          <a:prstGeom prst="frame">
            <a:avLst>
              <a:gd name="adj1" fmla="val 5278"/>
            </a:avLst>
          </a:prstGeom>
          <a:blipFill>
            <a:blip r:embed="rId2"/>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Rectángulo"/>
          <p:cNvSpPr/>
          <p:nvPr/>
        </p:nvSpPr>
        <p:spPr>
          <a:xfrm>
            <a:off x="571472" y="500042"/>
            <a:ext cx="8001056" cy="5715040"/>
          </a:xfrm>
          <a:prstGeom prst="rect">
            <a:avLst/>
          </a:prstGeom>
          <a:solidFill>
            <a:srgbClr val="0033CC"/>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Marco"/>
          <p:cNvSpPr/>
          <p:nvPr/>
        </p:nvSpPr>
        <p:spPr>
          <a:xfrm>
            <a:off x="357158" y="357166"/>
            <a:ext cx="8358246" cy="6000792"/>
          </a:xfrm>
          <a:prstGeom prst="frame">
            <a:avLst>
              <a:gd name="adj1" fmla="val 2659"/>
            </a:avLst>
          </a:prstGeom>
          <a:blipFill dpi="0" rotWithShape="1">
            <a:blip r:embed="rId3">
              <a:duotone>
                <a:schemeClr val="accent1">
                  <a:shade val="45000"/>
                  <a:satMod val="135000"/>
                </a:schemeClr>
                <a:prstClr val="white"/>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uadroTexto"/>
          <p:cNvSpPr txBox="1"/>
          <p:nvPr/>
        </p:nvSpPr>
        <p:spPr>
          <a:xfrm>
            <a:off x="785786" y="1000108"/>
            <a:ext cx="7500990" cy="4401205"/>
          </a:xfrm>
          <a:prstGeom prst="rect">
            <a:avLst/>
          </a:prstGeom>
          <a:noFill/>
        </p:spPr>
        <p:txBody>
          <a:bodyPr wrap="square" rtlCol="0">
            <a:spAutoFit/>
          </a:bodyPr>
          <a:lstStyle/>
          <a:p>
            <a:r>
              <a:rPr lang="es-ES" sz="2000" b="1" dirty="0" smtClean="0">
                <a:effectLst>
                  <a:outerShdw blurRad="38100" dist="38100" dir="2700000" algn="tl">
                    <a:srgbClr val="000000">
                      <a:alpha val="43137"/>
                    </a:srgbClr>
                  </a:outerShdw>
                </a:effectLst>
                <a:latin typeface="Arial Narrow" pitchFamily="34" charset="0"/>
              </a:rPr>
              <a:t>La entrada al templo a través de un puente recubierto por escamas de serpiente, esta custodiada por dos guardianes armados con dagas que protegen la entrada a un supuesto cielo, y las manos que salen del suelo representan las almas del infierno que intentan escapar de él. Tras llegar al templo encontramos la imagen de un buda sentado gozando de la paz de la iluminación, mientras que las paredes tiene dibujos de </a:t>
            </a:r>
            <a:r>
              <a:rPr lang="es-ES" sz="2000" b="1" dirty="0" err="1" smtClean="0">
                <a:effectLst>
                  <a:outerShdw blurRad="38100" dist="38100" dir="2700000" algn="tl">
                    <a:srgbClr val="000000">
                      <a:alpha val="43137"/>
                    </a:srgbClr>
                  </a:outerShdw>
                </a:effectLst>
                <a:latin typeface="Arial Narrow" pitchFamily="34" charset="0"/>
              </a:rPr>
              <a:t>Spiderman</a:t>
            </a:r>
            <a:r>
              <a:rPr lang="es-ES" sz="2000" b="1" dirty="0" smtClean="0">
                <a:effectLst>
                  <a:outerShdw blurRad="38100" dist="38100" dir="2700000" algn="tl">
                    <a:srgbClr val="000000">
                      <a:alpha val="43137"/>
                    </a:srgbClr>
                  </a:outerShdw>
                </a:effectLst>
                <a:latin typeface="Arial Narrow" pitchFamily="34" charset="0"/>
              </a:rPr>
              <a:t>, el </a:t>
            </a:r>
            <a:r>
              <a:rPr lang="es-ES" sz="2000" b="1" dirty="0" smtClean="0">
                <a:effectLst>
                  <a:outerShdw blurRad="38100" dist="38100" dir="2700000" algn="tl">
                    <a:srgbClr val="000000">
                      <a:alpha val="43137"/>
                    </a:srgbClr>
                  </a:outerShdw>
                </a:effectLst>
                <a:latin typeface="Arial Narrow" pitchFamily="34" charset="0"/>
              </a:rPr>
              <a:t>ex presidente americano George Bush y </a:t>
            </a:r>
            <a:r>
              <a:rPr lang="es-ES" sz="2000" b="1" dirty="0" err="1" smtClean="0">
                <a:effectLst>
                  <a:outerShdw blurRad="38100" dist="38100" dir="2700000" algn="tl">
                    <a:srgbClr val="000000">
                      <a:alpha val="43137"/>
                    </a:srgbClr>
                  </a:outerShdw>
                </a:effectLst>
                <a:latin typeface="Arial Narrow" pitchFamily="34" charset="0"/>
              </a:rPr>
              <a:t>Bin</a:t>
            </a:r>
            <a:r>
              <a:rPr lang="es-ES" sz="2000" b="1" dirty="0" smtClean="0">
                <a:effectLst>
                  <a:outerShdw blurRad="38100" dist="38100" dir="2700000" algn="tl">
                    <a:srgbClr val="000000">
                      <a:alpha val="43137"/>
                    </a:srgbClr>
                  </a:outerShdw>
                </a:effectLst>
                <a:latin typeface="Arial Narrow" pitchFamily="34" charset="0"/>
              </a:rPr>
              <a:t> </a:t>
            </a:r>
            <a:r>
              <a:rPr lang="es-ES" sz="2000" b="1" dirty="0" err="1" smtClean="0">
                <a:effectLst>
                  <a:outerShdw blurRad="38100" dist="38100" dir="2700000" algn="tl">
                    <a:srgbClr val="000000">
                      <a:alpha val="43137"/>
                    </a:srgbClr>
                  </a:outerShdw>
                </a:effectLst>
                <a:latin typeface="Arial Narrow" pitchFamily="34" charset="0"/>
              </a:rPr>
              <a:t>Laden</a:t>
            </a:r>
            <a:r>
              <a:rPr lang="es-ES" sz="2000" b="1" dirty="0" smtClean="0">
                <a:effectLst>
                  <a:outerShdw blurRad="38100" dist="38100" dir="2700000" algn="tl">
                    <a:srgbClr val="000000">
                      <a:alpha val="43137"/>
                    </a:srgbClr>
                  </a:outerShdw>
                </a:effectLst>
                <a:latin typeface="Arial Narrow" pitchFamily="34" charset="0"/>
              </a:rPr>
              <a:t> montados en cohete, </a:t>
            </a:r>
            <a:r>
              <a:rPr lang="es-ES" sz="2000" b="1" dirty="0" err="1" smtClean="0">
                <a:effectLst>
                  <a:outerShdw blurRad="38100" dist="38100" dir="2700000" algn="tl">
                    <a:srgbClr val="000000">
                      <a:alpha val="43137"/>
                    </a:srgbClr>
                  </a:outerShdw>
                </a:effectLst>
                <a:latin typeface="Arial Narrow" pitchFamily="34" charset="0"/>
              </a:rPr>
              <a:t>Godzilla</a:t>
            </a:r>
            <a:r>
              <a:rPr lang="es-ES" sz="2000" b="1" dirty="0" smtClean="0">
                <a:effectLst>
                  <a:outerShdw blurRad="38100" dist="38100" dir="2700000" algn="tl">
                    <a:srgbClr val="000000">
                      <a:alpha val="43137"/>
                    </a:srgbClr>
                  </a:outerShdw>
                </a:effectLst>
                <a:latin typeface="Arial Narrow" pitchFamily="34" charset="0"/>
              </a:rPr>
              <a:t>, deportistas famosos, e incluso las torres gemelas de Nueva York en llamas</a:t>
            </a:r>
            <a:r>
              <a:rPr lang="es-ES" sz="2000" b="1" dirty="0" smtClean="0">
                <a:effectLst>
                  <a:outerShdw blurRad="38100" dist="38100" dir="2700000" algn="tl">
                    <a:srgbClr val="000000">
                      <a:alpha val="43137"/>
                    </a:srgbClr>
                  </a:outerShdw>
                </a:effectLst>
                <a:latin typeface="Arial Narrow" pitchFamily="34" charset="0"/>
              </a:rPr>
              <a:t>.</a:t>
            </a:r>
            <a:r>
              <a:rPr lang="es-ES" sz="2000" b="1" dirty="0" smtClean="0">
                <a:effectLst>
                  <a:outerShdw blurRad="38100" dist="38100" dir="2700000" algn="tl">
                    <a:srgbClr val="000000">
                      <a:alpha val="43137"/>
                    </a:srgbClr>
                  </a:outerShdw>
                </a:effectLst>
                <a:latin typeface="Arial Narrow" pitchFamily="34" charset="0"/>
              </a:rPr>
              <a:t> enfrente de el templo blanco hay una galería de arte del mismo artista tailandés, donde ver cuadros y pequeñas esculturas con su firma. También se venden artículos y artesanía de diseño con las que se ayuda a financiar el santuario y se obsequia al visitante con una postal donde poner su nombre y la fecha de su visita al Wat </a:t>
            </a:r>
            <a:r>
              <a:rPr lang="es-ES" sz="2000" b="1" dirty="0" err="1" smtClean="0">
                <a:effectLst>
                  <a:outerShdw blurRad="38100" dist="38100" dir="2700000" algn="tl">
                    <a:srgbClr val="000000">
                      <a:alpha val="43137"/>
                    </a:srgbClr>
                  </a:outerShdw>
                </a:effectLst>
                <a:latin typeface="Arial Narrow" pitchFamily="34" charset="0"/>
              </a:rPr>
              <a:t>Rong</a:t>
            </a:r>
            <a:r>
              <a:rPr lang="es-ES" sz="2000" b="1" dirty="0" smtClean="0">
                <a:effectLst>
                  <a:outerShdw blurRad="38100" dist="38100" dir="2700000" algn="tl">
                    <a:srgbClr val="000000">
                      <a:alpha val="43137"/>
                    </a:srgbClr>
                  </a:outerShdw>
                </a:effectLst>
                <a:latin typeface="Arial Narrow" pitchFamily="34" charset="0"/>
              </a:rPr>
              <a:t> </a:t>
            </a:r>
            <a:r>
              <a:rPr lang="es-ES" sz="2000" b="1" dirty="0" err="1" smtClean="0">
                <a:effectLst>
                  <a:outerShdw blurRad="38100" dist="38100" dir="2700000" algn="tl">
                    <a:srgbClr val="000000">
                      <a:alpha val="43137"/>
                    </a:srgbClr>
                  </a:outerShdw>
                </a:effectLst>
                <a:latin typeface="Arial Narrow" pitchFamily="34" charset="0"/>
              </a:rPr>
              <a:t>Khun</a:t>
            </a:r>
            <a:r>
              <a:rPr lang="es-ES" sz="2000" b="1" dirty="0" smtClean="0">
                <a:effectLst>
                  <a:outerShdw blurRad="38100" dist="38100" dir="2700000" algn="tl">
                    <a:srgbClr val="000000">
                      <a:alpha val="43137"/>
                    </a:srgbClr>
                  </a:outerShdw>
                </a:effectLst>
                <a:latin typeface="Arial Narrow" pitchFamily="34" charset="0"/>
              </a:rPr>
              <a:t>.</a:t>
            </a:r>
            <a:endParaRPr lang="es-ES" sz="2000" b="1" dirty="0">
              <a:effectLst>
                <a:outerShdw blurRad="38100" dist="38100" dir="2700000" algn="tl">
                  <a:srgbClr val="000000">
                    <a:alpha val="43137"/>
                  </a:srgbClr>
                </a:outerShdw>
              </a:effectLst>
              <a:latin typeface="Arial Narrow" pitchFamily="34" charset="0"/>
            </a:endParaRPr>
          </a:p>
        </p:txBody>
      </p:sp>
    </p:spTree>
  </p:cSld>
  <p:clrMapOvr>
    <a:masterClrMapping/>
  </p:clrMapOvr>
  <p:transition spd="slow" advTm="4000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942070_445277315565792_1124541400_n.jpg"/>
          <p:cNvPicPr>
            <a:picLocks noGrp="1" noChangeAspect="1"/>
          </p:cNvPicPr>
          <p:nvPr>
            <p:ph idx="1"/>
          </p:nvPr>
        </p:nvPicPr>
        <p:blipFill>
          <a:blip r:embed="rId2"/>
          <a:stretch>
            <a:fillRect/>
          </a:stretch>
        </p:blipFill>
        <p:spPr>
          <a:xfrm>
            <a:off x="0" y="6684"/>
            <a:ext cx="9144000" cy="6844632"/>
          </a:xfrm>
          <a:scene3d>
            <a:camera prst="orthographicFront"/>
            <a:lightRig rig="threePt" dir="t"/>
          </a:scene3d>
          <a:sp3d>
            <a:bevelT prst="angle"/>
          </a:sp3d>
        </p:spPr>
      </p:pic>
      <p:sp>
        <p:nvSpPr>
          <p:cNvPr id="5" name="4 Redondear rectángulo de esquina diagonal"/>
          <p:cNvSpPr/>
          <p:nvPr/>
        </p:nvSpPr>
        <p:spPr>
          <a:xfrm>
            <a:off x="0" y="0"/>
            <a:ext cx="4572000" cy="6858000"/>
          </a:xfrm>
          <a:prstGeom prst="round2DiagRect">
            <a:avLst>
              <a:gd name="adj1" fmla="val 50000"/>
              <a:gd name="adj2" fmla="val 0"/>
            </a:avLst>
          </a:prstGeom>
          <a:gradFill flip="none" rotWithShape="1">
            <a:gsLst>
              <a:gs pos="67000">
                <a:schemeClr val="tx1">
                  <a:shade val="30000"/>
                  <a:satMod val="115000"/>
                  <a:alpha val="42000"/>
                </a:schemeClr>
              </a:gs>
              <a:gs pos="50000">
                <a:schemeClr val="tx1">
                  <a:shade val="67500"/>
                  <a:satMod val="115000"/>
                </a:schemeClr>
              </a:gs>
              <a:gs pos="100000">
                <a:schemeClr val="tx1">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dondear rectángulo de esquina diagonal"/>
          <p:cNvSpPr/>
          <p:nvPr/>
        </p:nvSpPr>
        <p:spPr>
          <a:xfrm flipH="1">
            <a:off x="4572000" y="0"/>
            <a:ext cx="4572000" cy="6858000"/>
          </a:xfrm>
          <a:prstGeom prst="round2DiagRect">
            <a:avLst>
              <a:gd name="adj1" fmla="val 50000"/>
              <a:gd name="adj2" fmla="val 0"/>
            </a:avLst>
          </a:prstGeom>
          <a:gradFill flip="none" rotWithShape="1">
            <a:gsLst>
              <a:gs pos="67000">
                <a:schemeClr val="tx1">
                  <a:shade val="30000"/>
                  <a:satMod val="115000"/>
                  <a:alpha val="42000"/>
                </a:schemeClr>
              </a:gs>
              <a:gs pos="50000">
                <a:schemeClr val="tx1">
                  <a:shade val="67500"/>
                  <a:satMod val="115000"/>
                </a:schemeClr>
              </a:gs>
              <a:gs pos="100000">
                <a:schemeClr val="tx1">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285776"/>
            <a:ext cx="9144000" cy="74295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17" presetClass="exit" presetSubtype="8" fill="hold" grpId="0" nodeType="withEffect">
                                  <p:stCondLst>
                                    <p:cond delay="0"/>
                                  </p:stCondLst>
                                  <p:childTnLst>
                                    <p:anim calcmode="lin" valueType="num">
                                      <p:cBhvr>
                                        <p:cTn id="9" dur="3000"/>
                                        <p:tgtEl>
                                          <p:spTgt spid="5"/>
                                        </p:tgtEl>
                                        <p:attrNameLst>
                                          <p:attrName>ppt_x</p:attrName>
                                        </p:attrNameLst>
                                      </p:cBhvr>
                                      <p:tavLst>
                                        <p:tav tm="0">
                                          <p:val>
                                            <p:strVal val="ppt_x"/>
                                          </p:val>
                                        </p:tav>
                                        <p:tav tm="100000">
                                          <p:val>
                                            <p:strVal val="ppt_x-ppt_w/2"/>
                                          </p:val>
                                        </p:tav>
                                      </p:tavLst>
                                    </p:anim>
                                    <p:anim calcmode="lin" valueType="num">
                                      <p:cBhvr>
                                        <p:cTn id="10" dur="3000"/>
                                        <p:tgtEl>
                                          <p:spTgt spid="5"/>
                                        </p:tgtEl>
                                        <p:attrNameLst>
                                          <p:attrName>ppt_y</p:attrName>
                                        </p:attrNameLst>
                                      </p:cBhvr>
                                      <p:tavLst>
                                        <p:tav tm="0">
                                          <p:val>
                                            <p:strVal val="ppt_y"/>
                                          </p:val>
                                        </p:tav>
                                        <p:tav tm="100000">
                                          <p:val>
                                            <p:strVal val="ppt_y"/>
                                          </p:val>
                                        </p:tav>
                                      </p:tavLst>
                                    </p:anim>
                                    <p:anim calcmode="lin" valueType="num">
                                      <p:cBhvr>
                                        <p:cTn id="11" dur="3000"/>
                                        <p:tgtEl>
                                          <p:spTgt spid="5"/>
                                        </p:tgtEl>
                                        <p:attrNameLst>
                                          <p:attrName>ppt_w</p:attrName>
                                        </p:attrNameLst>
                                      </p:cBhvr>
                                      <p:tavLst>
                                        <p:tav tm="0">
                                          <p:val>
                                            <p:strVal val="ppt_w"/>
                                          </p:val>
                                        </p:tav>
                                        <p:tav tm="100000">
                                          <p:val>
                                            <p:fltVal val="0"/>
                                          </p:val>
                                        </p:tav>
                                      </p:tavLst>
                                    </p:anim>
                                    <p:anim calcmode="lin" valueType="num">
                                      <p:cBhvr>
                                        <p:cTn id="12" dur="3000"/>
                                        <p:tgtEl>
                                          <p:spTgt spid="5"/>
                                        </p:tgtEl>
                                        <p:attrNameLst>
                                          <p:attrName>ppt_h</p:attrName>
                                        </p:attrNameLst>
                                      </p:cBhvr>
                                      <p:tavLst>
                                        <p:tav tm="0">
                                          <p:val>
                                            <p:strVal val="ppt_h"/>
                                          </p:val>
                                        </p:tav>
                                        <p:tav tm="100000">
                                          <p:val>
                                            <p:strVal val="ppt_h"/>
                                          </p:val>
                                        </p:tav>
                                      </p:tavLst>
                                    </p:anim>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ppt_w/2"/>
                                          </p:val>
                                        </p:tav>
                                      </p:tavLst>
                                    </p:anim>
                                    <p:anim calcmode="lin" valueType="num">
                                      <p:cBhvr>
                                        <p:cTn id="16" dur="3000"/>
                                        <p:tgtEl>
                                          <p:spTgt spid="6"/>
                                        </p:tgtEl>
                                        <p:attrNameLst>
                                          <p:attrName>ppt_y</p:attrName>
                                        </p:attrNameLst>
                                      </p:cBhvr>
                                      <p:tavLst>
                                        <p:tav tm="0">
                                          <p:val>
                                            <p:strVal val="ppt_y"/>
                                          </p:val>
                                        </p:tav>
                                        <p:tav tm="100000">
                                          <p:val>
                                            <p:strVal val="ppt_y"/>
                                          </p:val>
                                        </p:tav>
                                      </p:tavLst>
                                    </p:anim>
                                    <p:anim calcmode="lin" valueType="num">
                                      <p:cBhvr>
                                        <p:cTn id="17" dur="3000"/>
                                        <p:tgtEl>
                                          <p:spTgt spid="6"/>
                                        </p:tgtEl>
                                        <p:attrNameLst>
                                          <p:attrName>ppt_w</p:attrName>
                                        </p:attrNameLst>
                                      </p:cBhvr>
                                      <p:tavLst>
                                        <p:tav tm="0">
                                          <p:val>
                                            <p:strVal val="ppt_w"/>
                                          </p:val>
                                        </p:tav>
                                        <p:tav tm="100000">
                                          <p:val>
                                            <p:fltVal val="0"/>
                                          </p:val>
                                        </p:tav>
                                      </p:tavLst>
                                    </p:anim>
                                    <p:anim calcmode="lin" valueType="num">
                                      <p:cBhvr>
                                        <p:cTn id="18" dur="3000"/>
                                        <p:tgtEl>
                                          <p:spTgt spid="6"/>
                                        </p:tgtEl>
                                        <p:attrNameLst>
                                          <p:attrName>ppt_h</p:attrName>
                                        </p:attrNameLst>
                                      </p:cBhvr>
                                      <p:tavLst>
                                        <p:tav tm="0">
                                          <p:val>
                                            <p:strVal val="ppt_h"/>
                                          </p:val>
                                        </p:tav>
                                        <p:tav tm="100000">
                                          <p:val>
                                            <p:strVal val="ppt_h"/>
                                          </p:val>
                                        </p:tav>
                                      </p:tavLst>
                                    </p:anim>
                                    <p:set>
                                      <p:cBhvr>
                                        <p:cTn id="19" dur="1" fill="hold">
                                          <p:stCondLst>
                                            <p:cond delay="2999"/>
                                          </p:stCondLst>
                                        </p:cTn>
                                        <p:tgtEl>
                                          <p:spTgt spid="6"/>
                                        </p:tgtEl>
                                        <p:attrNameLst>
                                          <p:attrName>style.visibility</p:attrName>
                                        </p:attrNameLst>
                                      </p:cBhvr>
                                      <p:to>
                                        <p:strVal val="hidden"/>
                                      </p:to>
                                    </p:set>
                                  </p:childTnLst>
                                </p:cTn>
                              </p:par>
                              <p:par>
                                <p:cTn id="20" presetID="17" presetClass="entr" presetSubtype="1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3000" fill="hold"/>
                                        <p:tgtEl>
                                          <p:spTgt spid="4"/>
                                        </p:tgtEl>
                                        <p:attrNameLst>
                                          <p:attrName>ppt_w</p:attrName>
                                        </p:attrNameLst>
                                      </p:cBhvr>
                                      <p:tavLst>
                                        <p:tav tm="0">
                                          <p:val>
                                            <p:fltVal val="0"/>
                                          </p:val>
                                        </p:tav>
                                        <p:tav tm="100000">
                                          <p:val>
                                            <p:strVal val="#ppt_w"/>
                                          </p:val>
                                        </p:tav>
                                      </p:tavLst>
                                    </p:anim>
                                    <p:anim calcmode="lin" valueType="num">
                                      <p:cBhvr>
                                        <p:cTn id="23" dur="3000" fill="hold"/>
                                        <p:tgtEl>
                                          <p:spTgt spid="4"/>
                                        </p:tgtEl>
                                        <p:attrNameLst>
                                          <p:attrName>ppt_h</p:attrName>
                                        </p:attrNameLst>
                                      </p:cBhvr>
                                      <p:tavLst>
                                        <p:tav tm="0">
                                          <p:val>
                                            <p:strVal val="#ppt_h"/>
                                          </p:val>
                                        </p:tav>
                                        <p:tav tm="100000">
                                          <p:val>
                                            <p:strVal val="#ppt_h"/>
                                          </p:val>
                                        </p:tav>
                                      </p:tavLst>
                                    </p:anim>
                                  </p:childTnLst>
                                </p:cTn>
                              </p:par>
                              <p:par>
                                <p:cTn id="24" presetID="3" presetClass="entr" presetSubtype="5"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blinds(vertical)">
                                      <p:cBhvr>
                                        <p:cTn id="26"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7560926432_372ed8b6b2_b.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6" name="5 Luna"/>
          <p:cNvSpPr/>
          <p:nvPr/>
        </p:nvSpPr>
        <p:spPr>
          <a:xfrm>
            <a:off x="1142976" y="0"/>
            <a:ext cx="3517544" cy="6858000"/>
          </a:xfrm>
          <a:prstGeom prst="moon">
            <a:avLst>
              <a:gd name="adj" fmla="val 23321"/>
            </a:avLst>
          </a:prstGeom>
          <a:gradFill flip="none" rotWithShape="1">
            <a:gsLst>
              <a:gs pos="42000">
                <a:schemeClr val="tx1">
                  <a:shade val="30000"/>
                  <a:satMod val="115000"/>
                  <a:alpha val="6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4500562" y="0"/>
            <a:ext cx="3429024" cy="6858000"/>
          </a:xfrm>
          <a:prstGeom prst="moon">
            <a:avLst>
              <a:gd name="adj" fmla="val 24035"/>
            </a:avLst>
          </a:prstGeom>
          <a:gradFill flip="none" rotWithShape="1">
            <a:gsLst>
              <a:gs pos="40000">
                <a:schemeClr val="tx1">
                  <a:shade val="30000"/>
                  <a:satMod val="115000"/>
                  <a:alpha val="46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0" y="0"/>
            <a:ext cx="3517544" cy="6858000"/>
          </a:xfrm>
          <a:prstGeom prst="moon">
            <a:avLst>
              <a:gd name="adj" fmla="val 23321"/>
            </a:avLst>
          </a:prstGeom>
          <a:gradFill flip="none" rotWithShape="1">
            <a:gsLst>
              <a:gs pos="42000">
                <a:schemeClr val="tx1">
                  <a:shade val="30000"/>
                  <a:satMod val="115000"/>
                  <a:alpha val="6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5714976" y="0"/>
            <a:ext cx="3429024" cy="6858000"/>
          </a:xfrm>
          <a:prstGeom prst="moon">
            <a:avLst>
              <a:gd name="adj" fmla="val 24035"/>
            </a:avLst>
          </a:prstGeom>
          <a:gradFill flip="none" rotWithShape="1">
            <a:gsLst>
              <a:gs pos="40000">
                <a:schemeClr val="tx1">
                  <a:shade val="30000"/>
                  <a:satMod val="115000"/>
                  <a:alpha val="46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0" y="-285776"/>
            <a:ext cx="9144000" cy="74295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2000" fill="hold"/>
                                        <p:tgtEl>
                                          <p:spTgt spid="6"/>
                                        </p:tgtEl>
                                        <p:attrNameLst>
                                          <p:attrName>ppt_x</p:attrName>
                                        </p:attrNameLst>
                                      </p:cBhvr>
                                      <p:tavLst>
                                        <p:tav tm="0">
                                          <p:val>
                                            <p:strVal val="1+#ppt_w/2"/>
                                          </p:val>
                                        </p:tav>
                                        <p:tav tm="100000">
                                          <p:val>
                                            <p:strVal val="#ppt_x"/>
                                          </p:val>
                                        </p:tav>
                                      </p:tavLst>
                                    </p:anim>
                                    <p:anim calcmode="lin" valueType="num">
                                      <p:cBhvr additive="base">
                                        <p:cTn id="11" dur="2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0-#ppt_w/2"/>
                                          </p:val>
                                        </p:tav>
                                        <p:tav tm="100000">
                                          <p:val>
                                            <p:strVal val="#ppt_x"/>
                                          </p:val>
                                        </p:tav>
                                      </p:tavLst>
                                    </p:anim>
                                    <p:anim calcmode="lin" valueType="num">
                                      <p:cBhvr additive="base">
                                        <p:cTn id="15" dur="2000" fill="hold"/>
                                        <p:tgtEl>
                                          <p:spTgt spid="7"/>
                                        </p:tgtEl>
                                        <p:attrNameLst>
                                          <p:attrName>ppt_y</p:attrName>
                                        </p:attrNameLst>
                                      </p:cBhvr>
                                      <p:tavLst>
                                        <p:tav tm="0">
                                          <p:val>
                                            <p:strVal val="#ppt_y"/>
                                          </p:val>
                                        </p:tav>
                                        <p:tav tm="100000">
                                          <p:val>
                                            <p:strVal val="#ppt_y"/>
                                          </p:val>
                                        </p:tav>
                                      </p:tavLst>
                                    </p:anim>
                                  </p:childTnLst>
                                </p:cTn>
                              </p:par>
                              <p:par>
                                <p:cTn id="16" presetID="19" presetClass="entr" presetSubtype="10" fill="hold" grpId="1"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2000" fill="hold"/>
                                        <p:tgtEl>
                                          <p:spTgt spid="6"/>
                                        </p:tgtEl>
                                        <p:attrNameLst>
                                          <p:attrName>ppt_w</p:attrName>
                                        </p:attrNameLst>
                                      </p:cBhvr>
                                      <p:tavLst>
                                        <p:tav tm="0" fmla="#ppt_w*sin(2.5*pi*$)">
                                          <p:val>
                                            <p:fltVal val="0"/>
                                          </p:val>
                                        </p:tav>
                                        <p:tav tm="100000">
                                          <p:val>
                                            <p:fltVal val="1"/>
                                          </p:val>
                                        </p:tav>
                                      </p:tavLst>
                                    </p:anim>
                                    <p:anim calcmode="lin" valueType="num">
                                      <p:cBhvr>
                                        <p:cTn id="19" dur="2000" fill="hold"/>
                                        <p:tgtEl>
                                          <p:spTgt spid="6"/>
                                        </p:tgtEl>
                                        <p:attrNameLst>
                                          <p:attrName>ppt_h</p:attrName>
                                        </p:attrNameLst>
                                      </p:cBhvr>
                                      <p:tavLst>
                                        <p:tav tm="0">
                                          <p:val>
                                            <p:strVal val="#ppt_h"/>
                                          </p:val>
                                        </p:tav>
                                        <p:tav tm="100000">
                                          <p:val>
                                            <p:strVal val="#ppt_h"/>
                                          </p:val>
                                        </p:tav>
                                      </p:tavLst>
                                    </p:anim>
                                  </p:childTnLst>
                                </p:cTn>
                              </p:par>
                              <p:par>
                                <p:cTn id="20" presetID="19" presetClass="entr" presetSubtype="10" fill="hold" grpId="1"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fmla="#ppt_w*sin(2.5*pi*$)">
                                          <p:val>
                                            <p:fltVal val="0"/>
                                          </p:val>
                                        </p:tav>
                                        <p:tav tm="100000">
                                          <p:val>
                                            <p:fltVal val="1"/>
                                          </p:val>
                                        </p:tav>
                                      </p:tavLst>
                                    </p:anim>
                                    <p:anim calcmode="lin" valueType="num">
                                      <p:cBhvr>
                                        <p:cTn id="23" dur="2000" fill="hold"/>
                                        <p:tgtEl>
                                          <p:spTgt spid="7"/>
                                        </p:tgtEl>
                                        <p:attrNameLst>
                                          <p:attrName>ppt_h</p:attrName>
                                        </p:attrNameLst>
                                      </p:cBhvr>
                                      <p:tavLst>
                                        <p:tav tm="0">
                                          <p:val>
                                            <p:strVal val="#ppt_h"/>
                                          </p:val>
                                        </p:tav>
                                        <p:tav tm="100000">
                                          <p:val>
                                            <p:strVal val="#ppt_h"/>
                                          </p:val>
                                        </p:tav>
                                      </p:tavLst>
                                    </p:anim>
                                  </p:childTnLst>
                                </p:cTn>
                              </p:par>
                              <p:par>
                                <p:cTn id="24" presetID="2" presetClass="entr" presetSubtype="2"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2000" fill="hold"/>
                                        <p:tgtEl>
                                          <p:spTgt spid="8"/>
                                        </p:tgtEl>
                                        <p:attrNameLst>
                                          <p:attrName>ppt_x</p:attrName>
                                        </p:attrNameLst>
                                      </p:cBhvr>
                                      <p:tavLst>
                                        <p:tav tm="0">
                                          <p:val>
                                            <p:strVal val="1+#ppt_w/2"/>
                                          </p:val>
                                        </p:tav>
                                        <p:tav tm="100000">
                                          <p:val>
                                            <p:strVal val="#ppt_x"/>
                                          </p:val>
                                        </p:tav>
                                      </p:tavLst>
                                    </p:anim>
                                    <p:anim calcmode="lin" valueType="num">
                                      <p:cBhvr additive="base">
                                        <p:cTn id="27" dur="2000" fill="hold"/>
                                        <p:tgtEl>
                                          <p:spTgt spid="8"/>
                                        </p:tgtEl>
                                        <p:attrNameLst>
                                          <p:attrName>ppt_y</p:attrName>
                                        </p:attrNameLst>
                                      </p:cBhvr>
                                      <p:tavLst>
                                        <p:tav tm="0">
                                          <p:val>
                                            <p:strVal val="#ppt_y"/>
                                          </p:val>
                                        </p:tav>
                                        <p:tav tm="100000">
                                          <p:val>
                                            <p:strVal val="#ppt_y"/>
                                          </p:val>
                                        </p:tav>
                                      </p:tavLst>
                                    </p:anim>
                                  </p:childTnLst>
                                </p:cTn>
                              </p:par>
                              <p:par>
                                <p:cTn id="28" presetID="19" presetClass="entr" presetSubtype="10" fill="hold" grpId="1"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p:cTn id="30" dur="2000" fill="hold"/>
                                        <p:tgtEl>
                                          <p:spTgt spid="8"/>
                                        </p:tgtEl>
                                        <p:attrNameLst>
                                          <p:attrName>ppt_w</p:attrName>
                                        </p:attrNameLst>
                                      </p:cBhvr>
                                      <p:tavLst>
                                        <p:tav tm="0" fmla="#ppt_w*sin(2.5*pi*$)">
                                          <p:val>
                                            <p:fltVal val="0"/>
                                          </p:val>
                                        </p:tav>
                                        <p:tav tm="100000">
                                          <p:val>
                                            <p:fltVal val="1"/>
                                          </p:val>
                                        </p:tav>
                                      </p:tavLst>
                                    </p:anim>
                                    <p:anim calcmode="lin" valueType="num">
                                      <p:cBhvr>
                                        <p:cTn id="31" dur="2000" fill="hold"/>
                                        <p:tgtEl>
                                          <p:spTgt spid="8"/>
                                        </p:tgtEl>
                                        <p:attrNameLst>
                                          <p:attrName>ppt_h</p:attrName>
                                        </p:attrNameLst>
                                      </p:cBhvr>
                                      <p:tavLst>
                                        <p:tav tm="0">
                                          <p:val>
                                            <p:strVal val="#ppt_h"/>
                                          </p:val>
                                        </p:tav>
                                        <p:tav tm="100000">
                                          <p:val>
                                            <p:strVal val="#ppt_h"/>
                                          </p:val>
                                        </p:tav>
                                      </p:tavLst>
                                    </p:anim>
                                  </p:childTnLst>
                                </p:cTn>
                              </p:par>
                              <p:par>
                                <p:cTn id="32" presetID="2" presetClass="entr" presetSubtype="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0-#ppt_w/2"/>
                                          </p:val>
                                        </p:tav>
                                        <p:tav tm="100000">
                                          <p:val>
                                            <p:strVal val="#ppt_x"/>
                                          </p:val>
                                        </p:tav>
                                      </p:tavLst>
                                    </p:anim>
                                    <p:anim calcmode="lin" valueType="num">
                                      <p:cBhvr additive="base">
                                        <p:cTn id="35" dur="2000" fill="hold"/>
                                        <p:tgtEl>
                                          <p:spTgt spid="9"/>
                                        </p:tgtEl>
                                        <p:attrNameLst>
                                          <p:attrName>ppt_y</p:attrName>
                                        </p:attrNameLst>
                                      </p:cBhvr>
                                      <p:tavLst>
                                        <p:tav tm="0">
                                          <p:val>
                                            <p:strVal val="#ppt_y"/>
                                          </p:val>
                                        </p:tav>
                                        <p:tav tm="100000">
                                          <p:val>
                                            <p:strVal val="#ppt_y"/>
                                          </p:val>
                                        </p:tav>
                                      </p:tavLst>
                                    </p:anim>
                                  </p:childTnLst>
                                </p:cTn>
                              </p:par>
                              <p:par>
                                <p:cTn id="36" presetID="19" presetClass="entr" presetSubtype="10" fill="hold" grpId="1"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p:cTn id="38" dur="2000" fill="hold"/>
                                        <p:tgtEl>
                                          <p:spTgt spid="9"/>
                                        </p:tgtEl>
                                        <p:attrNameLst>
                                          <p:attrName>ppt_w</p:attrName>
                                        </p:attrNameLst>
                                      </p:cBhvr>
                                      <p:tavLst>
                                        <p:tav tm="0" fmla="#ppt_w*sin(2.5*pi*$)">
                                          <p:val>
                                            <p:fltVal val="0"/>
                                          </p:val>
                                        </p:tav>
                                        <p:tav tm="100000">
                                          <p:val>
                                            <p:fltVal val="1"/>
                                          </p:val>
                                        </p:tav>
                                      </p:tavLst>
                                    </p:anim>
                                    <p:anim calcmode="lin" valueType="num">
                                      <p:cBhvr>
                                        <p:cTn id="39" dur="2000" fill="hold"/>
                                        <p:tgtEl>
                                          <p:spTgt spid="9"/>
                                        </p:tgtEl>
                                        <p:attrNameLst>
                                          <p:attrName>ppt_h</p:attrName>
                                        </p:attrNameLst>
                                      </p:cBhvr>
                                      <p:tavLst>
                                        <p:tav tm="0">
                                          <p:val>
                                            <p:strVal val="#ppt_h"/>
                                          </p:val>
                                        </p:tav>
                                        <p:tav tm="100000">
                                          <p:val>
                                            <p:strVal val="#ppt_h"/>
                                          </p:val>
                                        </p:tav>
                                      </p:tavLst>
                                    </p:anim>
                                  </p:childTnLst>
                                </p:cTn>
                              </p:par>
                            </p:childTnLst>
                          </p:cTn>
                        </p:par>
                        <p:par>
                          <p:cTn id="40" fill="hold">
                            <p:stCondLst>
                              <p:cond delay="2000"/>
                            </p:stCondLst>
                            <p:childTnLst>
                              <p:par>
                                <p:cTn id="41" presetID="2" presetClass="exit" presetSubtype="2" fill="hold" grpId="2" nodeType="afterEffect">
                                  <p:stCondLst>
                                    <p:cond delay="0"/>
                                  </p:stCondLst>
                                  <p:childTnLst>
                                    <p:anim calcmode="lin" valueType="num">
                                      <p:cBhvr additive="base">
                                        <p:cTn id="42" dur="2000"/>
                                        <p:tgtEl>
                                          <p:spTgt spid="6"/>
                                        </p:tgtEl>
                                        <p:attrNameLst>
                                          <p:attrName>ppt_x</p:attrName>
                                        </p:attrNameLst>
                                      </p:cBhvr>
                                      <p:tavLst>
                                        <p:tav tm="0">
                                          <p:val>
                                            <p:strVal val="ppt_x"/>
                                          </p:val>
                                        </p:tav>
                                        <p:tav tm="100000">
                                          <p:val>
                                            <p:strVal val="1+ppt_w/2"/>
                                          </p:val>
                                        </p:tav>
                                      </p:tavLst>
                                    </p:anim>
                                    <p:anim calcmode="lin" valueType="num">
                                      <p:cBhvr additive="base">
                                        <p:cTn id="43" dur="2000"/>
                                        <p:tgtEl>
                                          <p:spTgt spid="6"/>
                                        </p:tgtEl>
                                        <p:attrNameLst>
                                          <p:attrName>ppt_y</p:attrName>
                                        </p:attrNameLst>
                                      </p:cBhvr>
                                      <p:tavLst>
                                        <p:tav tm="0">
                                          <p:val>
                                            <p:strVal val="ppt_y"/>
                                          </p:val>
                                        </p:tav>
                                        <p:tav tm="100000">
                                          <p:val>
                                            <p:strVal val="ppt_y"/>
                                          </p:val>
                                        </p:tav>
                                      </p:tavLst>
                                    </p:anim>
                                    <p:set>
                                      <p:cBhvr>
                                        <p:cTn id="44" dur="1" fill="hold">
                                          <p:stCondLst>
                                            <p:cond delay="1999"/>
                                          </p:stCondLst>
                                        </p:cTn>
                                        <p:tgtEl>
                                          <p:spTgt spid="6"/>
                                        </p:tgtEl>
                                        <p:attrNameLst>
                                          <p:attrName>style.visibility</p:attrName>
                                        </p:attrNameLst>
                                      </p:cBhvr>
                                      <p:to>
                                        <p:strVal val="hidden"/>
                                      </p:to>
                                    </p:set>
                                  </p:childTnLst>
                                </p:cTn>
                              </p:par>
                              <p:par>
                                <p:cTn id="45" presetID="2" presetClass="exit" presetSubtype="2" fill="hold" grpId="2" nodeType="withEffect">
                                  <p:stCondLst>
                                    <p:cond delay="0"/>
                                  </p:stCondLst>
                                  <p:childTnLst>
                                    <p:anim calcmode="lin" valueType="num">
                                      <p:cBhvr additive="base">
                                        <p:cTn id="46" dur="2000"/>
                                        <p:tgtEl>
                                          <p:spTgt spid="8"/>
                                        </p:tgtEl>
                                        <p:attrNameLst>
                                          <p:attrName>ppt_x</p:attrName>
                                        </p:attrNameLst>
                                      </p:cBhvr>
                                      <p:tavLst>
                                        <p:tav tm="0">
                                          <p:val>
                                            <p:strVal val="ppt_x"/>
                                          </p:val>
                                        </p:tav>
                                        <p:tav tm="100000">
                                          <p:val>
                                            <p:strVal val="1+ppt_w/2"/>
                                          </p:val>
                                        </p:tav>
                                      </p:tavLst>
                                    </p:anim>
                                    <p:anim calcmode="lin" valueType="num">
                                      <p:cBhvr additive="base">
                                        <p:cTn id="47" dur="2000"/>
                                        <p:tgtEl>
                                          <p:spTgt spid="8"/>
                                        </p:tgtEl>
                                        <p:attrNameLst>
                                          <p:attrName>ppt_y</p:attrName>
                                        </p:attrNameLst>
                                      </p:cBhvr>
                                      <p:tavLst>
                                        <p:tav tm="0">
                                          <p:val>
                                            <p:strVal val="ppt_y"/>
                                          </p:val>
                                        </p:tav>
                                        <p:tav tm="100000">
                                          <p:val>
                                            <p:strVal val="ppt_y"/>
                                          </p:val>
                                        </p:tav>
                                      </p:tavLst>
                                    </p:anim>
                                    <p:set>
                                      <p:cBhvr>
                                        <p:cTn id="48" dur="1" fill="hold">
                                          <p:stCondLst>
                                            <p:cond delay="1999"/>
                                          </p:stCondLst>
                                        </p:cTn>
                                        <p:tgtEl>
                                          <p:spTgt spid="8"/>
                                        </p:tgtEl>
                                        <p:attrNameLst>
                                          <p:attrName>style.visibility</p:attrName>
                                        </p:attrNameLst>
                                      </p:cBhvr>
                                      <p:to>
                                        <p:strVal val="hidden"/>
                                      </p:to>
                                    </p:set>
                                  </p:childTnLst>
                                </p:cTn>
                              </p:par>
                              <p:par>
                                <p:cTn id="49" presetID="2" presetClass="exit" presetSubtype="8" fill="hold" grpId="2" nodeType="withEffect">
                                  <p:stCondLst>
                                    <p:cond delay="0"/>
                                  </p:stCondLst>
                                  <p:childTnLst>
                                    <p:anim calcmode="lin" valueType="num">
                                      <p:cBhvr additive="base">
                                        <p:cTn id="50" dur="2000"/>
                                        <p:tgtEl>
                                          <p:spTgt spid="7"/>
                                        </p:tgtEl>
                                        <p:attrNameLst>
                                          <p:attrName>ppt_x</p:attrName>
                                        </p:attrNameLst>
                                      </p:cBhvr>
                                      <p:tavLst>
                                        <p:tav tm="0">
                                          <p:val>
                                            <p:strVal val="ppt_x"/>
                                          </p:val>
                                        </p:tav>
                                        <p:tav tm="100000">
                                          <p:val>
                                            <p:strVal val="0-ppt_w/2"/>
                                          </p:val>
                                        </p:tav>
                                      </p:tavLst>
                                    </p:anim>
                                    <p:anim calcmode="lin" valueType="num">
                                      <p:cBhvr additive="base">
                                        <p:cTn id="51" dur="2000"/>
                                        <p:tgtEl>
                                          <p:spTgt spid="7"/>
                                        </p:tgtEl>
                                        <p:attrNameLst>
                                          <p:attrName>ppt_y</p:attrName>
                                        </p:attrNameLst>
                                      </p:cBhvr>
                                      <p:tavLst>
                                        <p:tav tm="0">
                                          <p:val>
                                            <p:strVal val="ppt_y"/>
                                          </p:val>
                                        </p:tav>
                                        <p:tav tm="100000">
                                          <p:val>
                                            <p:strVal val="ppt_y"/>
                                          </p:val>
                                        </p:tav>
                                      </p:tavLst>
                                    </p:anim>
                                    <p:set>
                                      <p:cBhvr>
                                        <p:cTn id="52" dur="1" fill="hold">
                                          <p:stCondLst>
                                            <p:cond delay="1999"/>
                                          </p:stCondLst>
                                        </p:cTn>
                                        <p:tgtEl>
                                          <p:spTgt spid="7"/>
                                        </p:tgtEl>
                                        <p:attrNameLst>
                                          <p:attrName>style.visibility</p:attrName>
                                        </p:attrNameLst>
                                      </p:cBhvr>
                                      <p:to>
                                        <p:strVal val="hidden"/>
                                      </p:to>
                                    </p:set>
                                  </p:childTnLst>
                                </p:cTn>
                              </p:par>
                              <p:par>
                                <p:cTn id="53" presetID="2" presetClass="exit" presetSubtype="8" fill="hold" grpId="2" nodeType="withEffect">
                                  <p:stCondLst>
                                    <p:cond delay="0"/>
                                  </p:stCondLst>
                                  <p:childTnLst>
                                    <p:anim calcmode="lin" valueType="num">
                                      <p:cBhvr additive="base">
                                        <p:cTn id="54" dur="2000"/>
                                        <p:tgtEl>
                                          <p:spTgt spid="9"/>
                                        </p:tgtEl>
                                        <p:attrNameLst>
                                          <p:attrName>ppt_x</p:attrName>
                                        </p:attrNameLst>
                                      </p:cBhvr>
                                      <p:tavLst>
                                        <p:tav tm="0">
                                          <p:val>
                                            <p:strVal val="ppt_x"/>
                                          </p:val>
                                        </p:tav>
                                        <p:tav tm="100000">
                                          <p:val>
                                            <p:strVal val="0-ppt_w/2"/>
                                          </p:val>
                                        </p:tav>
                                      </p:tavLst>
                                    </p:anim>
                                    <p:anim calcmode="lin" valueType="num">
                                      <p:cBhvr additive="base">
                                        <p:cTn id="55" dur="2000"/>
                                        <p:tgtEl>
                                          <p:spTgt spid="9"/>
                                        </p:tgtEl>
                                        <p:attrNameLst>
                                          <p:attrName>ppt_y</p:attrName>
                                        </p:attrNameLst>
                                      </p:cBhvr>
                                      <p:tavLst>
                                        <p:tav tm="0">
                                          <p:val>
                                            <p:strVal val="ppt_y"/>
                                          </p:val>
                                        </p:tav>
                                        <p:tav tm="100000">
                                          <p:val>
                                            <p:strVal val="ppt_y"/>
                                          </p:val>
                                        </p:tav>
                                      </p:tavLst>
                                    </p:anim>
                                    <p:set>
                                      <p:cBhvr>
                                        <p:cTn id="56" dur="1" fill="hold">
                                          <p:stCondLst>
                                            <p:cond delay="1999"/>
                                          </p:stCondLst>
                                        </p:cTn>
                                        <p:tgtEl>
                                          <p:spTgt spid="9"/>
                                        </p:tgtEl>
                                        <p:attrNameLst>
                                          <p:attrName>style.visibility</p:attrName>
                                        </p:attrNameLst>
                                      </p:cBhvr>
                                      <p:to>
                                        <p:strVal val="hidden"/>
                                      </p:to>
                                    </p:set>
                                  </p:childTnLst>
                                </p:cTn>
                              </p:par>
                              <p:par>
                                <p:cTn id="57" presetID="23" presetClass="entr" presetSubtype="288" fill="hold" nodeType="withEffect">
                                  <p:stCondLst>
                                    <p:cond delay="0"/>
                                  </p:stCondLst>
                                  <p:childTnLst>
                                    <p:set>
                                      <p:cBhvr>
                                        <p:cTn id="58" dur="1" fill="hold">
                                          <p:stCondLst>
                                            <p:cond delay="0"/>
                                          </p:stCondLst>
                                        </p:cTn>
                                        <p:tgtEl>
                                          <p:spTgt spid="4"/>
                                        </p:tgtEl>
                                        <p:attrNameLst>
                                          <p:attrName>style.visibility</p:attrName>
                                        </p:attrNameLst>
                                      </p:cBhvr>
                                      <p:to>
                                        <p:strVal val="visible"/>
                                      </p:to>
                                    </p:set>
                                    <p:anim calcmode="lin" valueType="num">
                                      <p:cBhvr>
                                        <p:cTn id="59" dur="2000" fill="hold"/>
                                        <p:tgtEl>
                                          <p:spTgt spid="4"/>
                                        </p:tgtEl>
                                        <p:attrNameLst>
                                          <p:attrName>ppt_w</p:attrName>
                                        </p:attrNameLst>
                                      </p:cBhvr>
                                      <p:tavLst>
                                        <p:tav tm="0">
                                          <p:val>
                                            <p:strVal val="4/3*#ppt_w"/>
                                          </p:val>
                                        </p:tav>
                                        <p:tav tm="100000">
                                          <p:val>
                                            <p:strVal val="#ppt_w"/>
                                          </p:val>
                                        </p:tav>
                                      </p:tavLst>
                                    </p:anim>
                                    <p:anim calcmode="lin" valueType="num">
                                      <p:cBhvr>
                                        <p:cTn id="60" dur="2000" fill="hold"/>
                                        <p:tgtEl>
                                          <p:spTgt spid="4"/>
                                        </p:tgtEl>
                                        <p:attrNameLst>
                                          <p:attrName>ppt_h</p:attrName>
                                        </p:attrNameLst>
                                      </p:cBhvr>
                                      <p:tavLst>
                                        <p:tav tm="0">
                                          <p:val>
                                            <p:strVal val="4/3*#ppt_h"/>
                                          </p:val>
                                        </p:tav>
                                        <p:tav tm="100000">
                                          <p:val>
                                            <p:strVal val="#ppt_h"/>
                                          </p:val>
                                        </p:tav>
                                      </p:tavLst>
                                    </p:anim>
                                  </p:childTnLst>
                                </p:cTn>
                              </p:par>
                              <p:par>
                                <p:cTn id="61" presetID="6" presetClass="entr" presetSubtype="32" fill="hold" nodeType="withEffect">
                                  <p:stCondLst>
                                    <p:cond delay="0"/>
                                  </p:stCondLst>
                                  <p:childTnLst>
                                    <p:set>
                                      <p:cBhvr>
                                        <p:cTn id="62" dur="1" fill="hold">
                                          <p:stCondLst>
                                            <p:cond delay="0"/>
                                          </p:stCondLst>
                                        </p:cTn>
                                        <p:tgtEl>
                                          <p:spTgt spid="4"/>
                                        </p:tgtEl>
                                        <p:attrNameLst>
                                          <p:attrName>style.visibility</p:attrName>
                                        </p:attrNameLst>
                                      </p:cBhvr>
                                      <p:to>
                                        <p:strVal val="visible"/>
                                      </p:to>
                                    </p:set>
                                    <p:animEffect transition="in" filter="circle(out)">
                                      <p:cBhvr>
                                        <p:cTn id="6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6890592261_8e2e169b46_b.jpg"/>
          <p:cNvPicPr>
            <a:picLocks noChangeAspect="1"/>
          </p:cNvPicPr>
          <p:nvPr/>
        </p:nvPicPr>
        <p:blipFill>
          <a:blip r:embed="rId2">
            <a:lum bright="10000" contrast="10000"/>
          </a:blip>
          <a:stretch>
            <a:fillRect/>
          </a:stretch>
        </p:blipFill>
        <p:spPr>
          <a:xfrm>
            <a:off x="0" y="0"/>
            <a:ext cx="9144000" cy="6858000"/>
          </a:xfrm>
          <a:prstGeom prst="rect">
            <a:avLst/>
          </a:prstGeom>
          <a:scene3d>
            <a:camera prst="orthographicFront"/>
            <a:lightRig rig="threePt" dir="t"/>
          </a:scene3d>
          <a:sp3d>
            <a:bevelT prst="angle"/>
          </a:sp3d>
        </p:spPr>
      </p:pic>
      <p:sp>
        <p:nvSpPr>
          <p:cNvPr id="5" name="4 Rombo"/>
          <p:cNvSpPr/>
          <p:nvPr/>
        </p:nvSpPr>
        <p:spPr>
          <a:xfrm>
            <a:off x="0" y="0"/>
            <a:ext cx="4572000" cy="6858000"/>
          </a:xfrm>
          <a:prstGeom prst="diamond">
            <a:avLst/>
          </a:prstGeom>
          <a:gradFill flip="none" rotWithShape="1">
            <a:gsLst>
              <a:gs pos="52000">
                <a:schemeClr val="tx1">
                  <a:shade val="30000"/>
                  <a:satMod val="115000"/>
                  <a:alpha val="32000"/>
                </a:schemeClr>
              </a:gs>
              <a:gs pos="50000">
                <a:schemeClr val="tx1">
                  <a:shade val="67500"/>
                  <a:satMod val="115000"/>
                </a:schemeClr>
              </a:gs>
              <a:gs pos="100000">
                <a:schemeClr val="tx1">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4572000" y="0"/>
            <a:ext cx="4572000" cy="6858000"/>
          </a:xfrm>
          <a:prstGeom prst="diamond">
            <a:avLst/>
          </a:prstGeom>
          <a:gradFill flip="none" rotWithShape="1">
            <a:gsLst>
              <a:gs pos="52000">
                <a:schemeClr val="tx1">
                  <a:shade val="30000"/>
                  <a:satMod val="115000"/>
                  <a:alpha val="32000"/>
                </a:schemeClr>
              </a:gs>
              <a:gs pos="50000">
                <a:schemeClr val="tx1">
                  <a:shade val="67500"/>
                  <a:satMod val="115000"/>
                </a:schemeClr>
              </a:gs>
              <a:gs pos="100000">
                <a:schemeClr val="tx1">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285776"/>
            <a:ext cx="9144000" cy="74295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17" presetClass="exit" presetSubtype="8" fill="hold" grpId="0" nodeType="withEffect">
                                  <p:stCondLst>
                                    <p:cond delay="0"/>
                                  </p:stCondLst>
                                  <p:childTnLst>
                                    <p:anim calcmode="lin" valueType="num">
                                      <p:cBhvr>
                                        <p:cTn id="9" dur="3000"/>
                                        <p:tgtEl>
                                          <p:spTgt spid="5"/>
                                        </p:tgtEl>
                                        <p:attrNameLst>
                                          <p:attrName>ppt_x</p:attrName>
                                        </p:attrNameLst>
                                      </p:cBhvr>
                                      <p:tavLst>
                                        <p:tav tm="0">
                                          <p:val>
                                            <p:strVal val="ppt_x"/>
                                          </p:val>
                                        </p:tav>
                                        <p:tav tm="100000">
                                          <p:val>
                                            <p:strVal val="ppt_x-ppt_w/2"/>
                                          </p:val>
                                        </p:tav>
                                      </p:tavLst>
                                    </p:anim>
                                    <p:anim calcmode="lin" valueType="num">
                                      <p:cBhvr>
                                        <p:cTn id="10" dur="3000"/>
                                        <p:tgtEl>
                                          <p:spTgt spid="5"/>
                                        </p:tgtEl>
                                        <p:attrNameLst>
                                          <p:attrName>ppt_y</p:attrName>
                                        </p:attrNameLst>
                                      </p:cBhvr>
                                      <p:tavLst>
                                        <p:tav tm="0">
                                          <p:val>
                                            <p:strVal val="ppt_y"/>
                                          </p:val>
                                        </p:tav>
                                        <p:tav tm="100000">
                                          <p:val>
                                            <p:strVal val="ppt_y"/>
                                          </p:val>
                                        </p:tav>
                                      </p:tavLst>
                                    </p:anim>
                                    <p:anim calcmode="lin" valueType="num">
                                      <p:cBhvr>
                                        <p:cTn id="11" dur="3000"/>
                                        <p:tgtEl>
                                          <p:spTgt spid="5"/>
                                        </p:tgtEl>
                                        <p:attrNameLst>
                                          <p:attrName>ppt_w</p:attrName>
                                        </p:attrNameLst>
                                      </p:cBhvr>
                                      <p:tavLst>
                                        <p:tav tm="0">
                                          <p:val>
                                            <p:strVal val="ppt_w"/>
                                          </p:val>
                                        </p:tav>
                                        <p:tav tm="100000">
                                          <p:val>
                                            <p:fltVal val="0"/>
                                          </p:val>
                                        </p:tav>
                                      </p:tavLst>
                                    </p:anim>
                                    <p:anim calcmode="lin" valueType="num">
                                      <p:cBhvr>
                                        <p:cTn id="12" dur="3000"/>
                                        <p:tgtEl>
                                          <p:spTgt spid="5"/>
                                        </p:tgtEl>
                                        <p:attrNameLst>
                                          <p:attrName>ppt_h</p:attrName>
                                        </p:attrNameLst>
                                      </p:cBhvr>
                                      <p:tavLst>
                                        <p:tav tm="0">
                                          <p:val>
                                            <p:strVal val="ppt_h"/>
                                          </p:val>
                                        </p:tav>
                                        <p:tav tm="100000">
                                          <p:val>
                                            <p:strVal val="ppt_h"/>
                                          </p:val>
                                        </p:tav>
                                      </p:tavLst>
                                    </p:anim>
                                    <p:set>
                                      <p:cBhvr>
                                        <p:cTn id="13" dur="1" fill="hold">
                                          <p:stCondLst>
                                            <p:cond delay="2999"/>
                                          </p:stCondLst>
                                        </p:cTn>
                                        <p:tgtEl>
                                          <p:spTgt spid="5"/>
                                        </p:tgtEl>
                                        <p:attrNameLst>
                                          <p:attrName>style.visibility</p:attrName>
                                        </p:attrNameLst>
                                      </p:cBhvr>
                                      <p:to>
                                        <p:strVal val="hidden"/>
                                      </p:to>
                                    </p:set>
                                  </p:childTnLst>
                                </p:cTn>
                              </p:par>
                              <p:par>
                                <p:cTn id="14" presetID="5" presetClass="exit" presetSubtype="10" fill="hold" grpId="1" nodeType="withEffect">
                                  <p:stCondLst>
                                    <p:cond delay="0"/>
                                  </p:stCondLst>
                                  <p:childTnLst>
                                    <p:animEffect transition="out" filter="checkerboard(across)">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3000"/>
                                        <p:tgtEl>
                                          <p:spTgt spid="6"/>
                                        </p:tgtEl>
                                        <p:attrNameLst>
                                          <p:attrName>ppt_x</p:attrName>
                                        </p:attrNameLst>
                                      </p:cBhvr>
                                      <p:tavLst>
                                        <p:tav tm="0">
                                          <p:val>
                                            <p:strVal val="ppt_x"/>
                                          </p:val>
                                        </p:tav>
                                        <p:tav tm="100000">
                                          <p:val>
                                            <p:strVal val="ppt_x+ppt_w/2"/>
                                          </p:val>
                                        </p:tav>
                                      </p:tavLst>
                                    </p:anim>
                                    <p:anim calcmode="lin" valueType="num">
                                      <p:cBhvr>
                                        <p:cTn id="19" dur="3000"/>
                                        <p:tgtEl>
                                          <p:spTgt spid="6"/>
                                        </p:tgtEl>
                                        <p:attrNameLst>
                                          <p:attrName>ppt_y</p:attrName>
                                        </p:attrNameLst>
                                      </p:cBhvr>
                                      <p:tavLst>
                                        <p:tav tm="0">
                                          <p:val>
                                            <p:strVal val="ppt_y"/>
                                          </p:val>
                                        </p:tav>
                                        <p:tav tm="100000">
                                          <p:val>
                                            <p:strVal val="ppt_y"/>
                                          </p:val>
                                        </p:tav>
                                      </p:tavLst>
                                    </p:anim>
                                    <p:anim calcmode="lin" valueType="num">
                                      <p:cBhvr>
                                        <p:cTn id="20" dur="3000"/>
                                        <p:tgtEl>
                                          <p:spTgt spid="6"/>
                                        </p:tgtEl>
                                        <p:attrNameLst>
                                          <p:attrName>ppt_w</p:attrName>
                                        </p:attrNameLst>
                                      </p:cBhvr>
                                      <p:tavLst>
                                        <p:tav tm="0">
                                          <p:val>
                                            <p:strVal val="ppt_w"/>
                                          </p:val>
                                        </p:tav>
                                        <p:tav tm="100000">
                                          <p:val>
                                            <p:fltVal val="0"/>
                                          </p:val>
                                        </p:tav>
                                      </p:tavLst>
                                    </p:anim>
                                    <p:anim calcmode="lin" valueType="num">
                                      <p:cBhvr>
                                        <p:cTn id="21" dur="3000"/>
                                        <p:tgtEl>
                                          <p:spTgt spid="6"/>
                                        </p:tgtEl>
                                        <p:attrNameLst>
                                          <p:attrName>ppt_h</p:attrName>
                                        </p:attrNameLst>
                                      </p:cBhvr>
                                      <p:tavLst>
                                        <p:tav tm="0">
                                          <p:val>
                                            <p:strVal val="ppt_h"/>
                                          </p:val>
                                        </p:tav>
                                        <p:tav tm="100000">
                                          <p:val>
                                            <p:strVal val="ppt_h"/>
                                          </p:val>
                                        </p:tav>
                                      </p:tavLst>
                                    </p:anim>
                                    <p:set>
                                      <p:cBhvr>
                                        <p:cTn id="22" dur="1" fill="hold">
                                          <p:stCondLst>
                                            <p:cond delay="2999"/>
                                          </p:stCondLst>
                                        </p:cTn>
                                        <p:tgtEl>
                                          <p:spTgt spid="6"/>
                                        </p:tgtEl>
                                        <p:attrNameLst>
                                          <p:attrName>style.visibility</p:attrName>
                                        </p:attrNameLst>
                                      </p:cBhvr>
                                      <p:to>
                                        <p:strVal val="hidden"/>
                                      </p:to>
                                    </p:set>
                                  </p:childTnLst>
                                </p:cTn>
                              </p:par>
                              <p:par>
                                <p:cTn id="23" presetID="5" presetClass="exit" presetSubtype="10" fill="hold" grpId="1" nodeType="withEffect">
                                  <p:stCondLst>
                                    <p:cond delay="0"/>
                                  </p:stCondLst>
                                  <p:childTnLst>
                                    <p:animEffect transition="out" filter="checkerboard(across)">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17" presetClass="entr" presetSubtype="10"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3000" fill="hold"/>
                                        <p:tgtEl>
                                          <p:spTgt spid="4"/>
                                        </p:tgtEl>
                                        <p:attrNameLst>
                                          <p:attrName>ppt_w</p:attrName>
                                        </p:attrNameLst>
                                      </p:cBhvr>
                                      <p:tavLst>
                                        <p:tav tm="0">
                                          <p:val>
                                            <p:fltVal val="0"/>
                                          </p:val>
                                        </p:tav>
                                        <p:tav tm="100000">
                                          <p:val>
                                            <p:strVal val="#ppt_w"/>
                                          </p:val>
                                        </p:tav>
                                      </p:tavLst>
                                    </p:anim>
                                    <p:anim calcmode="lin" valueType="num">
                                      <p:cBhvr>
                                        <p:cTn id="29"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g_2694.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Paralelogramo"/>
          <p:cNvSpPr/>
          <p:nvPr/>
        </p:nvSpPr>
        <p:spPr>
          <a:xfrm flipH="1">
            <a:off x="4714876" y="4286256"/>
            <a:ext cx="4429124" cy="2571744"/>
          </a:xfrm>
          <a:prstGeom prst="parallelogram">
            <a:avLst>
              <a:gd name="adj" fmla="val 160137"/>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a:off x="0" y="4286256"/>
            <a:ext cx="4429124" cy="2571744"/>
          </a:xfrm>
          <a:prstGeom prst="parallelogram">
            <a:avLst>
              <a:gd name="adj" fmla="val 157769"/>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a:off x="0" y="3786190"/>
            <a:ext cx="4429124" cy="2571744"/>
          </a:xfrm>
          <a:prstGeom prst="parallelogram">
            <a:avLst>
              <a:gd name="adj" fmla="val 157769"/>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flipH="1">
            <a:off x="4714876" y="3786190"/>
            <a:ext cx="4429124" cy="2571744"/>
          </a:xfrm>
          <a:prstGeom prst="parallelogram">
            <a:avLst>
              <a:gd name="adj" fmla="val 160137"/>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flipH="1">
            <a:off x="4714876" y="3143248"/>
            <a:ext cx="4429124" cy="2571744"/>
          </a:xfrm>
          <a:prstGeom prst="parallelogram">
            <a:avLst>
              <a:gd name="adj" fmla="val 160137"/>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a:off x="0" y="3143248"/>
            <a:ext cx="4429124" cy="2571744"/>
          </a:xfrm>
          <a:prstGeom prst="parallelogram">
            <a:avLst>
              <a:gd name="adj" fmla="val 157769"/>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a:off x="0" y="2428868"/>
            <a:ext cx="4429124" cy="2571744"/>
          </a:xfrm>
          <a:prstGeom prst="parallelogram">
            <a:avLst>
              <a:gd name="adj" fmla="val 157769"/>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flipH="1">
            <a:off x="4714876" y="2357430"/>
            <a:ext cx="4429124" cy="2571744"/>
          </a:xfrm>
          <a:prstGeom prst="parallelogram">
            <a:avLst>
              <a:gd name="adj" fmla="val 160137"/>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a:off x="0" y="1714488"/>
            <a:ext cx="4429124" cy="2571744"/>
          </a:xfrm>
          <a:prstGeom prst="parallelogram">
            <a:avLst>
              <a:gd name="adj" fmla="val 157769"/>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flipH="1">
            <a:off x="4714876" y="1714488"/>
            <a:ext cx="4429124" cy="2571744"/>
          </a:xfrm>
          <a:prstGeom prst="parallelogram">
            <a:avLst>
              <a:gd name="adj" fmla="val 160137"/>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a:off x="0" y="928670"/>
            <a:ext cx="4429124" cy="2571744"/>
          </a:xfrm>
          <a:prstGeom prst="parallelogram">
            <a:avLst>
              <a:gd name="adj" fmla="val 157769"/>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flipH="1">
            <a:off x="4714876" y="928670"/>
            <a:ext cx="4429124" cy="2571744"/>
          </a:xfrm>
          <a:prstGeom prst="parallelogram">
            <a:avLst>
              <a:gd name="adj" fmla="val 160137"/>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a:off x="0" y="285728"/>
            <a:ext cx="4429124" cy="2571744"/>
          </a:xfrm>
          <a:prstGeom prst="parallelogram">
            <a:avLst>
              <a:gd name="adj" fmla="val 157769"/>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flipH="1">
            <a:off x="4714876" y="285728"/>
            <a:ext cx="4429124" cy="2571744"/>
          </a:xfrm>
          <a:prstGeom prst="parallelogram">
            <a:avLst>
              <a:gd name="adj" fmla="val 160137"/>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0" y="-285776"/>
            <a:ext cx="9144000" cy="74295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3"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1+#ppt_w/2"/>
                                          </p:val>
                                        </p:tav>
                                        <p:tav tm="100000">
                                          <p:val>
                                            <p:strVal val="#ppt_x"/>
                                          </p:val>
                                        </p:tav>
                                      </p:tavLst>
                                    </p:anim>
                                    <p:anim calcmode="lin" valueType="num">
                                      <p:cBhvr additive="base">
                                        <p:cTn id="19" dur="3000" fill="hold"/>
                                        <p:tgtEl>
                                          <p:spTgt spid="10"/>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1+#ppt_w/2"/>
                                          </p:val>
                                        </p:tav>
                                        <p:tav tm="100000">
                                          <p:val>
                                            <p:strVal val="#ppt_x"/>
                                          </p:val>
                                        </p:tav>
                                      </p:tavLst>
                                    </p:anim>
                                    <p:anim calcmode="lin" valueType="num">
                                      <p:cBhvr additive="base">
                                        <p:cTn id="23" dur="3000" fill="hold"/>
                                        <p:tgtEl>
                                          <p:spTgt spid="11"/>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1+#ppt_w/2"/>
                                          </p:val>
                                        </p:tav>
                                        <p:tav tm="100000">
                                          <p:val>
                                            <p:strVal val="#ppt_x"/>
                                          </p:val>
                                        </p:tav>
                                      </p:tavLst>
                                    </p:anim>
                                    <p:anim calcmode="lin" valueType="num">
                                      <p:cBhvr additive="base">
                                        <p:cTn id="27" dur="3000" fill="hold"/>
                                        <p:tgtEl>
                                          <p:spTgt spid="13"/>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1+#ppt_w/2"/>
                                          </p:val>
                                        </p:tav>
                                        <p:tav tm="100000">
                                          <p:val>
                                            <p:strVal val="#ppt_x"/>
                                          </p:val>
                                        </p:tav>
                                      </p:tavLst>
                                    </p:anim>
                                    <p:anim calcmode="lin" valueType="num">
                                      <p:cBhvr additive="base">
                                        <p:cTn id="31" dur="3000" fill="hold"/>
                                        <p:tgtEl>
                                          <p:spTgt spid="15"/>
                                        </p:tgtEl>
                                        <p:attrNameLst>
                                          <p:attrName>ppt_y</p:attrName>
                                        </p:attrNameLst>
                                      </p:cBhvr>
                                      <p:tavLst>
                                        <p:tav tm="0">
                                          <p:val>
                                            <p:strVal val="0-#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3000" fill="hold"/>
                                        <p:tgtEl>
                                          <p:spTgt spid="17"/>
                                        </p:tgtEl>
                                        <p:attrNameLst>
                                          <p:attrName>ppt_x</p:attrName>
                                        </p:attrNameLst>
                                      </p:cBhvr>
                                      <p:tavLst>
                                        <p:tav tm="0">
                                          <p:val>
                                            <p:strVal val="1+#ppt_w/2"/>
                                          </p:val>
                                        </p:tav>
                                        <p:tav tm="100000">
                                          <p:val>
                                            <p:strVal val="#ppt_x"/>
                                          </p:val>
                                        </p:tav>
                                      </p:tavLst>
                                    </p:anim>
                                    <p:anim calcmode="lin" valueType="num">
                                      <p:cBhvr additive="base">
                                        <p:cTn id="35" dur="3000" fill="hold"/>
                                        <p:tgtEl>
                                          <p:spTgt spid="17"/>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5"/>
                                        </p:tgtEl>
                                        <p:attrNameLst>
                                          <p:attrName>style.visibility</p:attrName>
                                        </p:attrNameLst>
                                      </p:cBhvr>
                                      <p:to>
                                        <p:strVal val="visible"/>
                                      </p:to>
                                    </p:set>
                                    <p:anim calcmode="lin" valueType="num">
                                      <p:cBhvr additive="base">
                                        <p:cTn id="38" dur="3000" fill="hold"/>
                                        <p:tgtEl>
                                          <p:spTgt spid="5"/>
                                        </p:tgtEl>
                                        <p:attrNameLst>
                                          <p:attrName>ppt_x</p:attrName>
                                        </p:attrNameLst>
                                      </p:cBhvr>
                                      <p:tavLst>
                                        <p:tav tm="0">
                                          <p:val>
                                            <p:strVal val="0-#ppt_w/2"/>
                                          </p:val>
                                        </p:tav>
                                        <p:tav tm="100000">
                                          <p:val>
                                            <p:strVal val="#ppt_x"/>
                                          </p:val>
                                        </p:tav>
                                      </p:tavLst>
                                    </p:anim>
                                    <p:anim calcmode="lin" valueType="num">
                                      <p:cBhvr additive="base">
                                        <p:cTn id="39" dur="3000" fill="hold"/>
                                        <p:tgtEl>
                                          <p:spTgt spid="5"/>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3000" fill="hold"/>
                                        <p:tgtEl>
                                          <p:spTgt spid="8"/>
                                        </p:tgtEl>
                                        <p:attrNameLst>
                                          <p:attrName>ppt_x</p:attrName>
                                        </p:attrNameLst>
                                      </p:cBhvr>
                                      <p:tavLst>
                                        <p:tav tm="0">
                                          <p:val>
                                            <p:strVal val="0-#ppt_w/2"/>
                                          </p:val>
                                        </p:tav>
                                        <p:tav tm="100000">
                                          <p:val>
                                            <p:strVal val="#ppt_x"/>
                                          </p:val>
                                        </p:tav>
                                      </p:tavLst>
                                    </p:anim>
                                    <p:anim calcmode="lin" valueType="num">
                                      <p:cBhvr additive="base">
                                        <p:cTn id="43" dur="3000" fill="hold"/>
                                        <p:tgtEl>
                                          <p:spTgt spid="8"/>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additive="base">
                                        <p:cTn id="46" dur="3000" fill="hold"/>
                                        <p:tgtEl>
                                          <p:spTgt spid="9"/>
                                        </p:tgtEl>
                                        <p:attrNameLst>
                                          <p:attrName>ppt_x</p:attrName>
                                        </p:attrNameLst>
                                      </p:cBhvr>
                                      <p:tavLst>
                                        <p:tav tm="0">
                                          <p:val>
                                            <p:strVal val="0-#ppt_w/2"/>
                                          </p:val>
                                        </p:tav>
                                        <p:tav tm="100000">
                                          <p:val>
                                            <p:strVal val="#ppt_x"/>
                                          </p:val>
                                        </p:tav>
                                      </p:tavLst>
                                    </p:anim>
                                    <p:anim calcmode="lin" valueType="num">
                                      <p:cBhvr additive="base">
                                        <p:cTn id="47" dur="3000" fill="hold"/>
                                        <p:tgtEl>
                                          <p:spTgt spid="9"/>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3000" fill="hold"/>
                                        <p:tgtEl>
                                          <p:spTgt spid="12"/>
                                        </p:tgtEl>
                                        <p:attrNameLst>
                                          <p:attrName>ppt_x</p:attrName>
                                        </p:attrNameLst>
                                      </p:cBhvr>
                                      <p:tavLst>
                                        <p:tav tm="0">
                                          <p:val>
                                            <p:strVal val="0-#ppt_w/2"/>
                                          </p:val>
                                        </p:tav>
                                        <p:tav tm="100000">
                                          <p:val>
                                            <p:strVal val="#ppt_x"/>
                                          </p:val>
                                        </p:tav>
                                      </p:tavLst>
                                    </p:anim>
                                    <p:anim calcmode="lin" valueType="num">
                                      <p:cBhvr additive="base">
                                        <p:cTn id="51" dur="3000" fill="hold"/>
                                        <p:tgtEl>
                                          <p:spTgt spid="12"/>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0-#ppt_w/2"/>
                                          </p:val>
                                        </p:tav>
                                        <p:tav tm="100000">
                                          <p:val>
                                            <p:strVal val="#ppt_x"/>
                                          </p:val>
                                        </p:tav>
                                      </p:tavLst>
                                    </p:anim>
                                    <p:anim calcmode="lin" valueType="num">
                                      <p:cBhvr additive="base">
                                        <p:cTn id="55" dur="3000" fill="hold"/>
                                        <p:tgtEl>
                                          <p:spTgt spid="14"/>
                                        </p:tgtEl>
                                        <p:attrNameLst>
                                          <p:attrName>ppt_y</p:attrName>
                                        </p:attrNameLst>
                                      </p:cBhvr>
                                      <p:tavLst>
                                        <p:tav tm="0">
                                          <p:val>
                                            <p:strVal val="0-#ppt_h/2"/>
                                          </p:val>
                                        </p:tav>
                                        <p:tav tm="100000">
                                          <p:val>
                                            <p:strVal val="#ppt_y"/>
                                          </p:val>
                                        </p:tav>
                                      </p:tavLst>
                                    </p:anim>
                                  </p:childTnLst>
                                </p:cTn>
                              </p:par>
                              <p:par>
                                <p:cTn id="56" presetID="2" presetClass="entr" presetSubtype="9"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3000" fill="hold"/>
                                        <p:tgtEl>
                                          <p:spTgt spid="16"/>
                                        </p:tgtEl>
                                        <p:attrNameLst>
                                          <p:attrName>ppt_x</p:attrName>
                                        </p:attrNameLst>
                                      </p:cBhvr>
                                      <p:tavLst>
                                        <p:tav tm="0">
                                          <p:val>
                                            <p:strVal val="0-#ppt_w/2"/>
                                          </p:val>
                                        </p:tav>
                                        <p:tav tm="100000">
                                          <p:val>
                                            <p:strVal val="#ppt_x"/>
                                          </p:val>
                                        </p:tav>
                                      </p:tavLst>
                                    </p:anim>
                                    <p:anim calcmode="lin" valueType="num">
                                      <p:cBhvr additive="base">
                                        <p:cTn id="59" dur="3000" fill="hold"/>
                                        <p:tgtEl>
                                          <p:spTgt spid="16"/>
                                        </p:tgtEl>
                                        <p:attrNameLst>
                                          <p:attrName>ppt_y</p:attrName>
                                        </p:attrNameLst>
                                      </p:cBhvr>
                                      <p:tavLst>
                                        <p:tav tm="0">
                                          <p:val>
                                            <p:strVal val="0-#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0-#ppt_w/2"/>
                                          </p:val>
                                        </p:tav>
                                        <p:tav tm="100000">
                                          <p:val>
                                            <p:strVal val="#ppt_x"/>
                                          </p:val>
                                        </p:tav>
                                      </p:tavLst>
                                    </p:anim>
                                    <p:anim calcmode="lin" valueType="num">
                                      <p:cBhvr additive="base">
                                        <p:cTn id="63" dur="3000" fill="hold"/>
                                        <p:tgtEl>
                                          <p:spTgt spid="18"/>
                                        </p:tgtEl>
                                        <p:attrNameLst>
                                          <p:attrName>ppt_y</p:attrName>
                                        </p:attrNameLst>
                                      </p:cBhvr>
                                      <p:tavLst>
                                        <p:tav tm="0">
                                          <p:val>
                                            <p:strVal val="0-#ppt_h/2"/>
                                          </p:val>
                                        </p:tav>
                                        <p:tav tm="100000">
                                          <p:val>
                                            <p:strVal val="#ppt_y"/>
                                          </p:val>
                                        </p:tav>
                                      </p:tavLst>
                                    </p:anim>
                                  </p:childTnLst>
                                </p:cTn>
                              </p:par>
                              <p:par>
                                <p:cTn id="64" presetID="16" presetClass="entr" presetSubtype="26" fill="hold" grpId="1" nodeType="withEffect">
                                  <p:stCondLst>
                                    <p:cond delay="0"/>
                                  </p:stCondLst>
                                  <p:childTnLst>
                                    <p:set>
                                      <p:cBhvr>
                                        <p:cTn id="65" dur="1" fill="hold">
                                          <p:stCondLst>
                                            <p:cond delay="0"/>
                                          </p:stCondLst>
                                        </p:cTn>
                                        <p:tgtEl>
                                          <p:spTgt spid="6"/>
                                        </p:tgtEl>
                                        <p:attrNameLst>
                                          <p:attrName>style.visibility</p:attrName>
                                        </p:attrNameLst>
                                      </p:cBhvr>
                                      <p:to>
                                        <p:strVal val="visible"/>
                                      </p:to>
                                    </p:set>
                                    <p:animEffect transition="in" filter="barn(inHorizontal)">
                                      <p:cBhvr>
                                        <p:cTn id="66" dur="3000"/>
                                        <p:tgtEl>
                                          <p:spTgt spid="6"/>
                                        </p:tgtEl>
                                      </p:cBhvr>
                                    </p:animEffect>
                                  </p:childTnLst>
                                </p:cTn>
                              </p:par>
                              <p:par>
                                <p:cTn id="67" presetID="16" presetClass="entr" presetSubtype="26" fill="hold" grpId="1" nodeType="withEffect">
                                  <p:stCondLst>
                                    <p:cond delay="0"/>
                                  </p:stCondLst>
                                  <p:childTnLst>
                                    <p:set>
                                      <p:cBhvr>
                                        <p:cTn id="68" dur="1" fill="hold">
                                          <p:stCondLst>
                                            <p:cond delay="0"/>
                                          </p:stCondLst>
                                        </p:cTn>
                                        <p:tgtEl>
                                          <p:spTgt spid="7"/>
                                        </p:tgtEl>
                                        <p:attrNameLst>
                                          <p:attrName>style.visibility</p:attrName>
                                        </p:attrNameLst>
                                      </p:cBhvr>
                                      <p:to>
                                        <p:strVal val="visible"/>
                                      </p:to>
                                    </p:set>
                                    <p:animEffect transition="in" filter="barn(inHorizontal)">
                                      <p:cBhvr>
                                        <p:cTn id="69" dur="3000"/>
                                        <p:tgtEl>
                                          <p:spTgt spid="7"/>
                                        </p:tgtEl>
                                      </p:cBhvr>
                                    </p:animEffect>
                                  </p:childTnLst>
                                </p:cTn>
                              </p:par>
                              <p:par>
                                <p:cTn id="70" presetID="16" presetClass="entr" presetSubtype="26" fill="hold" grpId="1" nodeType="withEffect">
                                  <p:stCondLst>
                                    <p:cond delay="0"/>
                                  </p:stCondLst>
                                  <p:childTnLst>
                                    <p:set>
                                      <p:cBhvr>
                                        <p:cTn id="71" dur="1" fill="hold">
                                          <p:stCondLst>
                                            <p:cond delay="0"/>
                                          </p:stCondLst>
                                        </p:cTn>
                                        <p:tgtEl>
                                          <p:spTgt spid="10"/>
                                        </p:tgtEl>
                                        <p:attrNameLst>
                                          <p:attrName>style.visibility</p:attrName>
                                        </p:attrNameLst>
                                      </p:cBhvr>
                                      <p:to>
                                        <p:strVal val="visible"/>
                                      </p:to>
                                    </p:set>
                                    <p:animEffect transition="in" filter="barn(inHorizontal)">
                                      <p:cBhvr>
                                        <p:cTn id="72" dur="3000"/>
                                        <p:tgtEl>
                                          <p:spTgt spid="10"/>
                                        </p:tgtEl>
                                      </p:cBhvr>
                                    </p:animEffect>
                                  </p:childTnLst>
                                </p:cTn>
                              </p:par>
                              <p:par>
                                <p:cTn id="73" presetID="16" presetClass="entr" presetSubtype="26" fill="hold" grpId="1" nodeType="withEffect">
                                  <p:stCondLst>
                                    <p:cond delay="0"/>
                                  </p:stCondLst>
                                  <p:childTnLst>
                                    <p:set>
                                      <p:cBhvr>
                                        <p:cTn id="74" dur="1" fill="hold">
                                          <p:stCondLst>
                                            <p:cond delay="0"/>
                                          </p:stCondLst>
                                        </p:cTn>
                                        <p:tgtEl>
                                          <p:spTgt spid="11"/>
                                        </p:tgtEl>
                                        <p:attrNameLst>
                                          <p:attrName>style.visibility</p:attrName>
                                        </p:attrNameLst>
                                      </p:cBhvr>
                                      <p:to>
                                        <p:strVal val="visible"/>
                                      </p:to>
                                    </p:set>
                                    <p:animEffect transition="in" filter="barn(inHorizontal)">
                                      <p:cBhvr>
                                        <p:cTn id="75" dur="3000"/>
                                        <p:tgtEl>
                                          <p:spTgt spid="11"/>
                                        </p:tgtEl>
                                      </p:cBhvr>
                                    </p:animEffect>
                                  </p:childTnLst>
                                </p:cTn>
                              </p:par>
                              <p:par>
                                <p:cTn id="76" presetID="16" presetClass="entr" presetSubtype="26" fill="hold" grpId="1" nodeType="withEffect">
                                  <p:stCondLst>
                                    <p:cond delay="0"/>
                                  </p:stCondLst>
                                  <p:childTnLst>
                                    <p:set>
                                      <p:cBhvr>
                                        <p:cTn id="77" dur="1" fill="hold">
                                          <p:stCondLst>
                                            <p:cond delay="0"/>
                                          </p:stCondLst>
                                        </p:cTn>
                                        <p:tgtEl>
                                          <p:spTgt spid="13"/>
                                        </p:tgtEl>
                                        <p:attrNameLst>
                                          <p:attrName>style.visibility</p:attrName>
                                        </p:attrNameLst>
                                      </p:cBhvr>
                                      <p:to>
                                        <p:strVal val="visible"/>
                                      </p:to>
                                    </p:set>
                                    <p:animEffect transition="in" filter="barn(inHorizontal)">
                                      <p:cBhvr>
                                        <p:cTn id="78" dur="3000"/>
                                        <p:tgtEl>
                                          <p:spTgt spid="13"/>
                                        </p:tgtEl>
                                      </p:cBhvr>
                                    </p:animEffect>
                                  </p:childTnLst>
                                </p:cTn>
                              </p:par>
                              <p:par>
                                <p:cTn id="79" presetID="16" presetClass="entr" presetSubtype="26" fill="hold" grpId="1" nodeType="withEffect">
                                  <p:stCondLst>
                                    <p:cond delay="0"/>
                                  </p:stCondLst>
                                  <p:childTnLst>
                                    <p:set>
                                      <p:cBhvr>
                                        <p:cTn id="80" dur="1" fill="hold">
                                          <p:stCondLst>
                                            <p:cond delay="0"/>
                                          </p:stCondLst>
                                        </p:cTn>
                                        <p:tgtEl>
                                          <p:spTgt spid="15"/>
                                        </p:tgtEl>
                                        <p:attrNameLst>
                                          <p:attrName>style.visibility</p:attrName>
                                        </p:attrNameLst>
                                      </p:cBhvr>
                                      <p:to>
                                        <p:strVal val="visible"/>
                                      </p:to>
                                    </p:set>
                                    <p:animEffect transition="in" filter="barn(inHorizontal)">
                                      <p:cBhvr>
                                        <p:cTn id="81" dur="3000"/>
                                        <p:tgtEl>
                                          <p:spTgt spid="15"/>
                                        </p:tgtEl>
                                      </p:cBhvr>
                                    </p:animEffect>
                                  </p:childTnLst>
                                </p:cTn>
                              </p:par>
                              <p:par>
                                <p:cTn id="82" presetID="16" presetClass="entr" presetSubtype="26" fill="hold" grpId="1" nodeType="withEffect">
                                  <p:stCondLst>
                                    <p:cond delay="0"/>
                                  </p:stCondLst>
                                  <p:childTnLst>
                                    <p:set>
                                      <p:cBhvr>
                                        <p:cTn id="83" dur="1" fill="hold">
                                          <p:stCondLst>
                                            <p:cond delay="0"/>
                                          </p:stCondLst>
                                        </p:cTn>
                                        <p:tgtEl>
                                          <p:spTgt spid="17"/>
                                        </p:tgtEl>
                                        <p:attrNameLst>
                                          <p:attrName>style.visibility</p:attrName>
                                        </p:attrNameLst>
                                      </p:cBhvr>
                                      <p:to>
                                        <p:strVal val="visible"/>
                                      </p:to>
                                    </p:set>
                                    <p:animEffect transition="in" filter="barn(inHorizontal)">
                                      <p:cBhvr>
                                        <p:cTn id="84" dur="3000"/>
                                        <p:tgtEl>
                                          <p:spTgt spid="17"/>
                                        </p:tgtEl>
                                      </p:cBhvr>
                                    </p:animEffect>
                                  </p:childTnLst>
                                </p:cTn>
                              </p:par>
                              <p:par>
                                <p:cTn id="85" presetID="16" presetClass="entr" presetSubtype="26" fill="hold" grpId="1" nodeType="withEffect">
                                  <p:stCondLst>
                                    <p:cond delay="0"/>
                                  </p:stCondLst>
                                  <p:childTnLst>
                                    <p:set>
                                      <p:cBhvr>
                                        <p:cTn id="86" dur="1" fill="hold">
                                          <p:stCondLst>
                                            <p:cond delay="0"/>
                                          </p:stCondLst>
                                        </p:cTn>
                                        <p:tgtEl>
                                          <p:spTgt spid="5"/>
                                        </p:tgtEl>
                                        <p:attrNameLst>
                                          <p:attrName>style.visibility</p:attrName>
                                        </p:attrNameLst>
                                      </p:cBhvr>
                                      <p:to>
                                        <p:strVal val="visible"/>
                                      </p:to>
                                    </p:set>
                                    <p:animEffect transition="in" filter="barn(inHorizontal)">
                                      <p:cBhvr>
                                        <p:cTn id="87" dur="3000"/>
                                        <p:tgtEl>
                                          <p:spTgt spid="5"/>
                                        </p:tgtEl>
                                      </p:cBhvr>
                                    </p:animEffect>
                                  </p:childTnLst>
                                </p:cTn>
                              </p:par>
                              <p:par>
                                <p:cTn id="88" presetID="16" presetClass="entr" presetSubtype="26" fill="hold" grpId="1" nodeType="withEffect">
                                  <p:stCondLst>
                                    <p:cond delay="0"/>
                                  </p:stCondLst>
                                  <p:childTnLst>
                                    <p:set>
                                      <p:cBhvr>
                                        <p:cTn id="89" dur="1" fill="hold">
                                          <p:stCondLst>
                                            <p:cond delay="0"/>
                                          </p:stCondLst>
                                        </p:cTn>
                                        <p:tgtEl>
                                          <p:spTgt spid="8"/>
                                        </p:tgtEl>
                                        <p:attrNameLst>
                                          <p:attrName>style.visibility</p:attrName>
                                        </p:attrNameLst>
                                      </p:cBhvr>
                                      <p:to>
                                        <p:strVal val="visible"/>
                                      </p:to>
                                    </p:set>
                                    <p:animEffect transition="in" filter="barn(inHorizontal)">
                                      <p:cBhvr>
                                        <p:cTn id="90" dur="3000"/>
                                        <p:tgtEl>
                                          <p:spTgt spid="8"/>
                                        </p:tgtEl>
                                      </p:cBhvr>
                                    </p:animEffect>
                                  </p:childTnLst>
                                </p:cTn>
                              </p:par>
                              <p:par>
                                <p:cTn id="91" presetID="16" presetClass="entr" presetSubtype="26" fill="hold" grpId="1" nodeType="withEffect">
                                  <p:stCondLst>
                                    <p:cond delay="0"/>
                                  </p:stCondLst>
                                  <p:childTnLst>
                                    <p:set>
                                      <p:cBhvr>
                                        <p:cTn id="92" dur="1" fill="hold">
                                          <p:stCondLst>
                                            <p:cond delay="0"/>
                                          </p:stCondLst>
                                        </p:cTn>
                                        <p:tgtEl>
                                          <p:spTgt spid="9"/>
                                        </p:tgtEl>
                                        <p:attrNameLst>
                                          <p:attrName>style.visibility</p:attrName>
                                        </p:attrNameLst>
                                      </p:cBhvr>
                                      <p:to>
                                        <p:strVal val="visible"/>
                                      </p:to>
                                    </p:set>
                                    <p:animEffect transition="in" filter="barn(inHorizontal)">
                                      <p:cBhvr>
                                        <p:cTn id="93" dur="3000"/>
                                        <p:tgtEl>
                                          <p:spTgt spid="9"/>
                                        </p:tgtEl>
                                      </p:cBhvr>
                                    </p:animEffect>
                                  </p:childTnLst>
                                </p:cTn>
                              </p:par>
                              <p:par>
                                <p:cTn id="94" presetID="16" presetClass="entr" presetSubtype="26" fill="hold" grpId="1" nodeType="withEffect">
                                  <p:stCondLst>
                                    <p:cond delay="0"/>
                                  </p:stCondLst>
                                  <p:childTnLst>
                                    <p:set>
                                      <p:cBhvr>
                                        <p:cTn id="95" dur="1" fill="hold">
                                          <p:stCondLst>
                                            <p:cond delay="0"/>
                                          </p:stCondLst>
                                        </p:cTn>
                                        <p:tgtEl>
                                          <p:spTgt spid="12"/>
                                        </p:tgtEl>
                                        <p:attrNameLst>
                                          <p:attrName>style.visibility</p:attrName>
                                        </p:attrNameLst>
                                      </p:cBhvr>
                                      <p:to>
                                        <p:strVal val="visible"/>
                                      </p:to>
                                    </p:set>
                                    <p:animEffect transition="in" filter="barn(inHorizontal)">
                                      <p:cBhvr>
                                        <p:cTn id="96" dur="3000"/>
                                        <p:tgtEl>
                                          <p:spTgt spid="12"/>
                                        </p:tgtEl>
                                      </p:cBhvr>
                                    </p:animEffect>
                                  </p:childTnLst>
                                </p:cTn>
                              </p:par>
                              <p:par>
                                <p:cTn id="97" presetID="16" presetClass="entr" presetSubtype="26" fill="hold" grpId="1" nodeType="withEffect">
                                  <p:stCondLst>
                                    <p:cond delay="0"/>
                                  </p:stCondLst>
                                  <p:childTnLst>
                                    <p:set>
                                      <p:cBhvr>
                                        <p:cTn id="98" dur="1" fill="hold">
                                          <p:stCondLst>
                                            <p:cond delay="0"/>
                                          </p:stCondLst>
                                        </p:cTn>
                                        <p:tgtEl>
                                          <p:spTgt spid="14"/>
                                        </p:tgtEl>
                                        <p:attrNameLst>
                                          <p:attrName>style.visibility</p:attrName>
                                        </p:attrNameLst>
                                      </p:cBhvr>
                                      <p:to>
                                        <p:strVal val="visible"/>
                                      </p:to>
                                    </p:set>
                                    <p:animEffect transition="in" filter="barn(inHorizontal)">
                                      <p:cBhvr>
                                        <p:cTn id="99" dur="3000"/>
                                        <p:tgtEl>
                                          <p:spTgt spid="14"/>
                                        </p:tgtEl>
                                      </p:cBhvr>
                                    </p:animEffect>
                                  </p:childTnLst>
                                </p:cTn>
                              </p:par>
                              <p:par>
                                <p:cTn id="100" presetID="16" presetClass="entr" presetSubtype="26" fill="hold" grpId="1" nodeType="withEffect">
                                  <p:stCondLst>
                                    <p:cond delay="0"/>
                                  </p:stCondLst>
                                  <p:childTnLst>
                                    <p:set>
                                      <p:cBhvr>
                                        <p:cTn id="101" dur="1" fill="hold">
                                          <p:stCondLst>
                                            <p:cond delay="0"/>
                                          </p:stCondLst>
                                        </p:cTn>
                                        <p:tgtEl>
                                          <p:spTgt spid="16"/>
                                        </p:tgtEl>
                                        <p:attrNameLst>
                                          <p:attrName>style.visibility</p:attrName>
                                        </p:attrNameLst>
                                      </p:cBhvr>
                                      <p:to>
                                        <p:strVal val="visible"/>
                                      </p:to>
                                    </p:set>
                                    <p:animEffect transition="in" filter="barn(inHorizontal)">
                                      <p:cBhvr>
                                        <p:cTn id="102" dur="3000"/>
                                        <p:tgtEl>
                                          <p:spTgt spid="16"/>
                                        </p:tgtEl>
                                      </p:cBhvr>
                                    </p:animEffect>
                                  </p:childTnLst>
                                </p:cTn>
                              </p:par>
                              <p:par>
                                <p:cTn id="103" presetID="16" presetClass="entr" presetSubtype="26" fill="hold" grpId="1" nodeType="withEffect">
                                  <p:stCondLst>
                                    <p:cond delay="0"/>
                                  </p:stCondLst>
                                  <p:childTnLst>
                                    <p:set>
                                      <p:cBhvr>
                                        <p:cTn id="104" dur="1" fill="hold">
                                          <p:stCondLst>
                                            <p:cond delay="0"/>
                                          </p:stCondLst>
                                        </p:cTn>
                                        <p:tgtEl>
                                          <p:spTgt spid="18"/>
                                        </p:tgtEl>
                                        <p:attrNameLst>
                                          <p:attrName>style.visibility</p:attrName>
                                        </p:attrNameLst>
                                      </p:cBhvr>
                                      <p:to>
                                        <p:strVal val="visible"/>
                                      </p:to>
                                    </p:set>
                                    <p:animEffect transition="in" filter="barn(inHorizontal)">
                                      <p:cBhvr>
                                        <p:cTn id="105" dur="3000"/>
                                        <p:tgtEl>
                                          <p:spTgt spid="18"/>
                                        </p:tgtEl>
                                      </p:cBhvr>
                                    </p:animEffect>
                                  </p:childTnLst>
                                </p:cTn>
                              </p:par>
                            </p:childTnLst>
                          </p:cTn>
                        </p:par>
                        <p:par>
                          <p:cTn id="106" fill="hold">
                            <p:stCondLst>
                              <p:cond delay="3000"/>
                            </p:stCondLst>
                            <p:childTnLst>
                              <p:par>
                                <p:cTn id="107" presetID="2" presetClass="exit" presetSubtype="3" fill="hold" grpId="2" nodeType="afterEffect">
                                  <p:stCondLst>
                                    <p:cond delay="0"/>
                                  </p:stCondLst>
                                  <p:childTnLst>
                                    <p:anim calcmode="lin" valueType="num">
                                      <p:cBhvr additive="base">
                                        <p:cTn id="108" dur="3000"/>
                                        <p:tgtEl>
                                          <p:spTgt spid="6"/>
                                        </p:tgtEl>
                                        <p:attrNameLst>
                                          <p:attrName>ppt_x</p:attrName>
                                        </p:attrNameLst>
                                      </p:cBhvr>
                                      <p:tavLst>
                                        <p:tav tm="0">
                                          <p:val>
                                            <p:strVal val="ppt_x"/>
                                          </p:val>
                                        </p:tav>
                                        <p:tav tm="100000">
                                          <p:val>
                                            <p:strVal val="1+ppt_w/2"/>
                                          </p:val>
                                        </p:tav>
                                      </p:tavLst>
                                    </p:anim>
                                    <p:anim calcmode="lin" valueType="num">
                                      <p:cBhvr additive="base">
                                        <p:cTn id="109" dur="3000"/>
                                        <p:tgtEl>
                                          <p:spTgt spid="6"/>
                                        </p:tgtEl>
                                        <p:attrNameLst>
                                          <p:attrName>ppt_y</p:attrName>
                                        </p:attrNameLst>
                                      </p:cBhvr>
                                      <p:tavLst>
                                        <p:tav tm="0">
                                          <p:val>
                                            <p:strVal val="ppt_y"/>
                                          </p:val>
                                        </p:tav>
                                        <p:tav tm="100000">
                                          <p:val>
                                            <p:strVal val="0-ppt_h/2"/>
                                          </p:val>
                                        </p:tav>
                                      </p:tavLst>
                                    </p:anim>
                                    <p:set>
                                      <p:cBhvr>
                                        <p:cTn id="110" dur="1" fill="hold">
                                          <p:stCondLst>
                                            <p:cond delay="2999"/>
                                          </p:stCondLst>
                                        </p:cTn>
                                        <p:tgtEl>
                                          <p:spTgt spid="6"/>
                                        </p:tgtEl>
                                        <p:attrNameLst>
                                          <p:attrName>style.visibility</p:attrName>
                                        </p:attrNameLst>
                                      </p:cBhvr>
                                      <p:to>
                                        <p:strVal val="hidden"/>
                                      </p:to>
                                    </p:set>
                                  </p:childTnLst>
                                </p:cTn>
                              </p:par>
                              <p:par>
                                <p:cTn id="111" presetID="2" presetClass="exit" presetSubtype="3" fill="hold" grpId="2" nodeType="withEffect">
                                  <p:stCondLst>
                                    <p:cond delay="0"/>
                                  </p:stCondLst>
                                  <p:childTnLst>
                                    <p:anim calcmode="lin" valueType="num">
                                      <p:cBhvr additive="base">
                                        <p:cTn id="112" dur="3000"/>
                                        <p:tgtEl>
                                          <p:spTgt spid="7"/>
                                        </p:tgtEl>
                                        <p:attrNameLst>
                                          <p:attrName>ppt_x</p:attrName>
                                        </p:attrNameLst>
                                      </p:cBhvr>
                                      <p:tavLst>
                                        <p:tav tm="0">
                                          <p:val>
                                            <p:strVal val="ppt_x"/>
                                          </p:val>
                                        </p:tav>
                                        <p:tav tm="100000">
                                          <p:val>
                                            <p:strVal val="1+ppt_w/2"/>
                                          </p:val>
                                        </p:tav>
                                      </p:tavLst>
                                    </p:anim>
                                    <p:anim calcmode="lin" valueType="num">
                                      <p:cBhvr additive="base">
                                        <p:cTn id="113" dur="3000"/>
                                        <p:tgtEl>
                                          <p:spTgt spid="7"/>
                                        </p:tgtEl>
                                        <p:attrNameLst>
                                          <p:attrName>ppt_y</p:attrName>
                                        </p:attrNameLst>
                                      </p:cBhvr>
                                      <p:tavLst>
                                        <p:tav tm="0">
                                          <p:val>
                                            <p:strVal val="ppt_y"/>
                                          </p:val>
                                        </p:tav>
                                        <p:tav tm="100000">
                                          <p:val>
                                            <p:strVal val="0-ppt_h/2"/>
                                          </p:val>
                                        </p:tav>
                                      </p:tavLst>
                                    </p:anim>
                                    <p:set>
                                      <p:cBhvr>
                                        <p:cTn id="114" dur="1" fill="hold">
                                          <p:stCondLst>
                                            <p:cond delay="2999"/>
                                          </p:stCondLst>
                                        </p:cTn>
                                        <p:tgtEl>
                                          <p:spTgt spid="7"/>
                                        </p:tgtEl>
                                        <p:attrNameLst>
                                          <p:attrName>style.visibility</p:attrName>
                                        </p:attrNameLst>
                                      </p:cBhvr>
                                      <p:to>
                                        <p:strVal val="hidden"/>
                                      </p:to>
                                    </p:set>
                                  </p:childTnLst>
                                </p:cTn>
                              </p:par>
                              <p:par>
                                <p:cTn id="115" presetID="2" presetClass="exit" presetSubtype="3" fill="hold" grpId="2" nodeType="withEffect">
                                  <p:stCondLst>
                                    <p:cond delay="0"/>
                                  </p:stCondLst>
                                  <p:childTnLst>
                                    <p:anim calcmode="lin" valueType="num">
                                      <p:cBhvr additive="base">
                                        <p:cTn id="116" dur="3000"/>
                                        <p:tgtEl>
                                          <p:spTgt spid="10"/>
                                        </p:tgtEl>
                                        <p:attrNameLst>
                                          <p:attrName>ppt_x</p:attrName>
                                        </p:attrNameLst>
                                      </p:cBhvr>
                                      <p:tavLst>
                                        <p:tav tm="0">
                                          <p:val>
                                            <p:strVal val="ppt_x"/>
                                          </p:val>
                                        </p:tav>
                                        <p:tav tm="100000">
                                          <p:val>
                                            <p:strVal val="1+ppt_w/2"/>
                                          </p:val>
                                        </p:tav>
                                      </p:tavLst>
                                    </p:anim>
                                    <p:anim calcmode="lin" valueType="num">
                                      <p:cBhvr additive="base">
                                        <p:cTn id="117" dur="3000"/>
                                        <p:tgtEl>
                                          <p:spTgt spid="10"/>
                                        </p:tgtEl>
                                        <p:attrNameLst>
                                          <p:attrName>ppt_y</p:attrName>
                                        </p:attrNameLst>
                                      </p:cBhvr>
                                      <p:tavLst>
                                        <p:tav tm="0">
                                          <p:val>
                                            <p:strVal val="ppt_y"/>
                                          </p:val>
                                        </p:tav>
                                        <p:tav tm="100000">
                                          <p:val>
                                            <p:strVal val="0-ppt_h/2"/>
                                          </p:val>
                                        </p:tav>
                                      </p:tavLst>
                                    </p:anim>
                                    <p:set>
                                      <p:cBhvr>
                                        <p:cTn id="118" dur="1" fill="hold">
                                          <p:stCondLst>
                                            <p:cond delay="2999"/>
                                          </p:stCondLst>
                                        </p:cTn>
                                        <p:tgtEl>
                                          <p:spTgt spid="10"/>
                                        </p:tgtEl>
                                        <p:attrNameLst>
                                          <p:attrName>style.visibility</p:attrName>
                                        </p:attrNameLst>
                                      </p:cBhvr>
                                      <p:to>
                                        <p:strVal val="hidden"/>
                                      </p:to>
                                    </p:set>
                                  </p:childTnLst>
                                </p:cTn>
                              </p:par>
                              <p:par>
                                <p:cTn id="119" presetID="2" presetClass="exit" presetSubtype="3" fill="hold" grpId="2" nodeType="withEffect">
                                  <p:stCondLst>
                                    <p:cond delay="0"/>
                                  </p:stCondLst>
                                  <p:childTnLst>
                                    <p:anim calcmode="lin" valueType="num">
                                      <p:cBhvr additive="base">
                                        <p:cTn id="120" dur="3000"/>
                                        <p:tgtEl>
                                          <p:spTgt spid="11"/>
                                        </p:tgtEl>
                                        <p:attrNameLst>
                                          <p:attrName>ppt_x</p:attrName>
                                        </p:attrNameLst>
                                      </p:cBhvr>
                                      <p:tavLst>
                                        <p:tav tm="0">
                                          <p:val>
                                            <p:strVal val="ppt_x"/>
                                          </p:val>
                                        </p:tav>
                                        <p:tav tm="100000">
                                          <p:val>
                                            <p:strVal val="1+ppt_w/2"/>
                                          </p:val>
                                        </p:tav>
                                      </p:tavLst>
                                    </p:anim>
                                    <p:anim calcmode="lin" valueType="num">
                                      <p:cBhvr additive="base">
                                        <p:cTn id="121" dur="3000"/>
                                        <p:tgtEl>
                                          <p:spTgt spid="11"/>
                                        </p:tgtEl>
                                        <p:attrNameLst>
                                          <p:attrName>ppt_y</p:attrName>
                                        </p:attrNameLst>
                                      </p:cBhvr>
                                      <p:tavLst>
                                        <p:tav tm="0">
                                          <p:val>
                                            <p:strVal val="ppt_y"/>
                                          </p:val>
                                        </p:tav>
                                        <p:tav tm="100000">
                                          <p:val>
                                            <p:strVal val="0-ppt_h/2"/>
                                          </p:val>
                                        </p:tav>
                                      </p:tavLst>
                                    </p:anim>
                                    <p:set>
                                      <p:cBhvr>
                                        <p:cTn id="122" dur="1" fill="hold">
                                          <p:stCondLst>
                                            <p:cond delay="2999"/>
                                          </p:stCondLst>
                                        </p:cTn>
                                        <p:tgtEl>
                                          <p:spTgt spid="11"/>
                                        </p:tgtEl>
                                        <p:attrNameLst>
                                          <p:attrName>style.visibility</p:attrName>
                                        </p:attrNameLst>
                                      </p:cBhvr>
                                      <p:to>
                                        <p:strVal val="hidden"/>
                                      </p:to>
                                    </p:set>
                                  </p:childTnLst>
                                </p:cTn>
                              </p:par>
                              <p:par>
                                <p:cTn id="123" presetID="2" presetClass="exit" presetSubtype="3" fill="hold" grpId="2" nodeType="withEffect">
                                  <p:stCondLst>
                                    <p:cond delay="0"/>
                                  </p:stCondLst>
                                  <p:childTnLst>
                                    <p:anim calcmode="lin" valueType="num">
                                      <p:cBhvr additive="base">
                                        <p:cTn id="124" dur="3000"/>
                                        <p:tgtEl>
                                          <p:spTgt spid="13"/>
                                        </p:tgtEl>
                                        <p:attrNameLst>
                                          <p:attrName>ppt_x</p:attrName>
                                        </p:attrNameLst>
                                      </p:cBhvr>
                                      <p:tavLst>
                                        <p:tav tm="0">
                                          <p:val>
                                            <p:strVal val="ppt_x"/>
                                          </p:val>
                                        </p:tav>
                                        <p:tav tm="100000">
                                          <p:val>
                                            <p:strVal val="1+ppt_w/2"/>
                                          </p:val>
                                        </p:tav>
                                      </p:tavLst>
                                    </p:anim>
                                    <p:anim calcmode="lin" valueType="num">
                                      <p:cBhvr additive="base">
                                        <p:cTn id="125" dur="3000"/>
                                        <p:tgtEl>
                                          <p:spTgt spid="13"/>
                                        </p:tgtEl>
                                        <p:attrNameLst>
                                          <p:attrName>ppt_y</p:attrName>
                                        </p:attrNameLst>
                                      </p:cBhvr>
                                      <p:tavLst>
                                        <p:tav tm="0">
                                          <p:val>
                                            <p:strVal val="ppt_y"/>
                                          </p:val>
                                        </p:tav>
                                        <p:tav tm="100000">
                                          <p:val>
                                            <p:strVal val="0-ppt_h/2"/>
                                          </p:val>
                                        </p:tav>
                                      </p:tavLst>
                                    </p:anim>
                                    <p:set>
                                      <p:cBhvr>
                                        <p:cTn id="126" dur="1" fill="hold">
                                          <p:stCondLst>
                                            <p:cond delay="2999"/>
                                          </p:stCondLst>
                                        </p:cTn>
                                        <p:tgtEl>
                                          <p:spTgt spid="13"/>
                                        </p:tgtEl>
                                        <p:attrNameLst>
                                          <p:attrName>style.visibility</p:attrName>
                                        </p:attrNameLst>
                                      </p:cBhvr>
                                      <p:to>
                                        <p:strVal val="hidden"/>
                                      </p:to>
                                    </p:set>
                                  </p:childTnLst>
                                </p:cTn>
                              </p:par>
                              <p:par>
                                <p:cTn id="127" presetID="2" presetClass="exit" presetSubtype="3" fill="hold" grpId="2" nodeType="withEffect">
                                  <p:stCondLst>
                                    <p:cond delay="0"/>
                                  </p:stCondLst>
                                  <p:childTnLst>
                                    <p:anim calcmode="lin" valueType="num">
                                      <p:cBhvr additive="base">
                                        <p:cTn id="128" dur="3000"/>
                                        <p:tgtEl>
                                          <p:spTgt spid="15"/>
                                        </p:tgtEl>
                                        <p:attrNameLst>
                                          <p:attrName>ppt_x</p:attrName>
                                        </p:attrNameLst>
                                      </p:cBhvr>
                                      <p:tavLst>
                                        <p:tav tm="0">
                                          <p:val>
                                            <p:strVal val="ppt_x"/>
                                          </p:val>
                                        </p:tav>
                                        <p:tav tm="100000">
                                          <p:val>
                                            <p:strVal val="1+ppt_w/2"/>
                                          </p:val>
                                        </p:tav>
                                      </p:tavLst>
                                    </p:anim>
                                    <p:anim calcmode="lin" valueType="num">
                                      <p:cBhvr additive="base">
                                        <p:cTn id="129" dur="3000"/>
                                        <p:tgtEl>
                                          <p:spTgt spid="15"/>
                                        </p:tgtEl>
                                        <p:attrNameLst>
                                          <p:attrName>ppt_y</p:attrName>
                                        </p:attrNameLst>
                                      </p:cBhvr>
                                      <p:tavLst>
                                        <p:tav tm="0">
                                          <p:val>
                                            <p:strVal val="ppt_y"/>
                                          </p:val>
                                        </p:tav>
                                        <p:tav tm="100000">
                                          <p:val>
                                            <p:strVal val="0-ppt_h/2"/>
                                          </p:val>
                                        </p:tav>
                                      </p:tavLst>
                                    </p:anim>
                                    <p:set>
                                      <p:cBhvr>
                                        <p:cTn id="130" dur="1" fill="hold">
                                          <p:stCondLst>
                                            <p:cond delay="2999"/>
                                          </p:stCondLst>
                                        </p:cTn>
                                        <p:tgtEl>
                                          <p:spTgt spid="15"/>
                                        </p:tgtEl>
                                        <p:attrNameLst>
                                          <p:attrName>style.visibility</p:attrName>
                                        </p:attrNameLst>
                                      </p:cBhvr>
                                      <p:to>
                                        <p:strVal val="hidden"/>
                                      </p:to>
                                    </p:set>
                                  </p:childTnLst>
                                </p:cTn>
                              </p:par>
                              <p:par>
                                <p:cTn id="131" presetID="2" presetClass="exit" presetSubtype="3" fill="hold" grpId="2" nodeType="withEffect">
                                  <p:stCondLst>
                                    <p:cond delay="0"/>
                                  </p:stCondLst>
                                  <p:childTnLst>
                                    <p:anim calcmode="lin" valueType="num">
                                      <p:cBhvr additive="base">
                                        <p:cTn id="132" dur="3000"/>
                                        <p:tgtEl>
                                          <p:spTgt spid="17"/>
                                        </p:tgtEl>
                                        <p:attrNameLst>
                                          <p:attrName>ppt_x</p:attrName>
                                        </p:attrNameLst>
                                      </p:cBhvr>
                                      <p:tavLst>
                                        <p:tav tm="0">
                                          <p:val>
                                            <p:strVal val="ppt_x"/>
                                          </p:val>
                                        </p:tav>
                                        <p:tav tm="100000">
                                          <p:val>
                                            <p:strVal val="1+ppt_w/2"/>
                                          </p:val>
                                        </p:tav>
                                      </p:tavLst>
                                    </p:anim>
                                    <p:anim calcmode="lin" valueType="num">
                                      <p:cBhvr additive="base">
                                        <p:cTn id="133" dur="3000"/>
                                        <p:tgtEl>
                                          <p:spTgt spid="17"/>
                                        </p:tgtEl>
                                        <p:attrNameLst>
                                          <p:attrName>ppt_y</p:attrName>
                                        </p:attrNameLst>
                                      </p:cBhvr>
                                      <p:tavLst>
                                        <p:tav tm="0">
                                          <p:val>
                                            <p:strVal val="ppt_y"/>
                                          </p:val>
                                        </p:tav>
                                        <p:tav tm="100000">
                                          <p:val>
                                            <p:strVal val="0-ppt_h/2"/>
                                          </p:val>
                                        </p:tav>
                                      </p:tavLst>
                                    </p:anim>
                                    <p:set>
                                      <p:cBhvr>
                                        <p:cTn id="134" dur="1" fill="hold">
                                          <p:stCondLst>
                                            <p:cond delay="2999"/>
                                          </p:stCondLst>
                                        </p:cTn>
                                        <p:tgtEl>
                                          <p:spTgt spid="17"/>
                                        </p:tgtEl>
                                        <p:attrNameLst>
                                          <p:attrName>style.visibility</p:attrName>
                                        </p:attrNameLst>
                                      </p:cBhvr>
                                      <p:to>
                                        <p:strVal val="hidden"/>
                                      </p:to>
                                    </p:set>
                                  </p:childTnLst>
                                </p:cTn>
                              </p:par>
                              <p:par>
                                <p:cTn id="135" presetID="2" presetClass="exit" presetSubtype="9" fill="hold" grpId="2" nodeType="withEffect">
                                  <p:stCondLst>
                                    <p:cond delay="0"/>
                                  </p:stCondLst>
                                  <p:childTnLst>
                                    <p:anim calcmode="lin" valueType="num">
                                      <p:cBhvr additive="base">
                                        <p:cTn id="136" dur="3000"/>
                                        <p:tgtEl>
                                          <p:spTgt spid="5"/>
                                        </p:tgtEl>
                                        <p:attrNameLst>
                                          <p:attrName>ppt_x</p:attrName>
                                        </p:attrNameLst>
                                      </p:cBhvr>
                                      <p:tavLst>
                                        <p:tav tm="0">
                                          <p:val>
                                            <p:strVal val="ppt_x"/>
                                          </p:val>
                                        </p:tav>
                                        <p:tav tm="100000">
                                          <p:val>
                                            <p:strVal val="0-ppt_w/2"/>
                                          </p:val>
                                        </p:tav>
                                      </p:tavLst>
                                    </p:anim>
                                    <p:anim calcmode="lin" valueType="num">
                                      <p:cBhvr additive="base">
                                        <p:cTn id="137" dur="3000"/>
                                        <p:tgtEl>
                                          <p:spTgt spid="5"/>
                                        </p:tgtEl>
                                        <p:attrNameLst>
                                          <p:attrName>ppt_y</p:attrName>
                                        </p:attrNameLst>
                                      </p:cBhvr>
                                      <p:tavLst>
                                        <p:tav tm="0">
                                          <p:val>
                                            <p:strVal val="ppt_y"/>
                                          </p:val>
                                        </p:tav>
                                        <p:tav tm="100000">
                                          <p:val>
                                            <p:strVal val="0-ppt_h/2"/>
                                          </p:val>
                                        </p:tav>
                                      </p:tavLst>
                                    </p:anim>
                                    <p:set>
                                      <p:cBhvr>
                                        <p:cTn id="138" dur="1" fill="hold">
                                          <p:stCondLst>
                                            <p:cond delay="2999"/>
                                          </p:stCondLst>
                                        </p:cTn>
                                        <p:tgtEl>
                                          <p:spTgt spid="5"/>
                                        </p:tgtEl>
                                        <p:attrNameLst>
                                          <p:attrName>style.visibility</p:attrName>
                                        </p:attrNameLst>
                                      </p:cBhvr>
                                      <p:to>
                                        <p:strVal val="hidden"/>
                                      </p:to>
                                    </p:set>
                                  </p:childTnLst>
                                </p:cTn>
                              </p:par>
                              <p:par>
                                <p:cTn id="139" presetID="2" presetClass="exit" presetSubtype="9" fill="hold" grpId="2" nodeType="withEffect">
                                  <p:stCondLst>
                                    <p:cond delay="0"/>
                                  </p:stCondLst>
                                  <p:childTnLst>
                                    <p:anim calcmode="lin" valueType="num">
                                      <p:cBhvr additive="base">
                                        <p:cTn id="140" dur="3000"/>
                                        <p:tgtEl>
                                          <p:spTgt spid="8"/>
                                        </p:tgtEl>
                                        <p:attrNameLst>
                                          <p:attrName>ppt_x</p:attrName>
                                        </p:attrNameLst>
                                      </p:cBhvr>
                                      <p:tavLst>
                                        <p:tav tm="0">
                                          <p:val>
                                            <p:strVal val="ppt_x"/>
                                          </p:val>
                                        </p:tav>
                                        <p:tav tm="100000">
                                          <p:val>
                                            <p:strVal val="0-ppt_w/2"/>
                                          </p:val>
                                        </p:tav>
                                      </p:tavLst>
                                    </p:anim>
                                    <p:anim calcmode="lin" valueType="num">
                                      <p:cBhvr additive="base">
                                        <p:cTn id="141" dur="3000"/>
                                        <p:tgtEl>
                                          <p:spTgt spid="8"/>
                                        </p:tgtEl>
                                        <p:attrNameLst>
                                          <p:attrName>ppt_y</p:attrName>
                                        </p:attrNameLst>
                                      </p:cBhvr>
                                      <p:tavLst>
                                        <p:tav tm="0">
                                          <p:val>
                                            <p:strVal val="ppt_y"/>
                                          </p:val>
                                        </p:tav>
                                        <p:tav tm="100000">
                                          <p:val>
                                            <p:strVal val="0-ppt_h/2"/>
                                          </p:val>
                                        </p:tav>
                                      </p:tavLst>
                                    </p:anim>
                                    <p:set>
                                      <p:cBhvr>
                                        <p:cTn id="142" dur="1" fill="hold">
                                          <p:stCondLst>
                                            <p:cond delay="2999"/>
                                          </p:stCondLst>
                                        </p:cTn>
                                        <p:tgtEl>
                                          <p:spTgt spid="8"/>
                                        </p:tgtEl>
                                        <p:attrNameLst>
                                          <p:attrName>style.visibility</p:attrName>
                                        </p:attrNameLst>
                                      </p:cBhvr>
                                      <p:to>
                                        <p:strVal val="hidden"/>
                                      </p:to>
                                    </p:set>
                                  </p:childTnLst>
                                </p:cTn>
                              </p:par>
                              <p:par>
                                <p:cTn id="143" presetID="2" presetClass="exit" presetSubtype="9" fill="hold" grpId="2" nodeType="withEffect">
                                  <p:stCondLst>
                                    <p:cond delay="0"/>
                                  </p:stCondLst>
                                  <p:childTnLst>
                                    <p:anim calcmode="lin" valueType="num">
                                      <p:cBhvr additive="base">
                                        <p:cTn id="144" dur="3000"/>
                                        <p:tgtEl>
                                          <p:spTgt spid="9"/>
                                        </p:tgtEl>
                                        <p:attrNameLst>
                                          <p:attrName>ppt_x</p:attrName>
                                        </p:attrNameLst>
                                      </p:cBhvr>
                                      <p:tavLst>
                                        <p:tav tm="0">
                                          <p:val>
                                            <p:strVal val="ppt_x"/>
                                          </p:val>
                                        </p:tav>
                                        <p:tav tm="100000">
                                          <p:val>
                                            <p:strVal val="0-ppt_w/2"/>
                                          </p:val>
                                        </p:tav>
                                      </p:tavLst>
                                    </p:anim>
                                    <p:anim calcmode="lin" valueType="num">
                                      <p:cBhvr additive="base">
                                        <p:cTn id="145" dur="3000"/>
                                        <p:tgtEl>
                                          <p:spTgt spid="9"/>
                                        </p:tgtEl>
                                        <p:attrNameLst>
                                          <p:attrName>ppt_y</p:attrName>
                                        </p:attrNameLst>
                                      </p:cBhvr>
                                      <p:tavLst>
                                        <p:tav tm="0">
                                          <p:val>
                                            <p:strVal val="ppt_y"/>
                                          </p:val>
                                        </p:tav>
                                        <p:tav tm="100000">
                                          <p:val>
                                            <p:strVal val="0-ppt_h/2"/>
                                          </p:val>
                                        </p:tav>
                                      </p:tavLst>
                                    </p:anim>
                                    <p:set>
                                      <p:cBhvr>
                                        <p:cTn id="146" dur="1" fill="hold">
                                          <p:stCondLst>
                                            <p:cond delay="2999"/>
                                          </p:stCondLst>
                                        </p:cTn>
                                        <p:tgtEl>
                                          <p:spTgt spid="9"/>
                                        </p:tgtEl>
                                        <p:attrNameLst>
                                          <p:attrName>style.visibility</p:attrName>
                                        </p:attrNameLst>
                                      </p:cBhvr>
                                      <p:to>
                                        <p:strVal val="hidden"/>
                                      </p:to>
                                    </p:set>
                                  </p:childTnLst>
                                </p:cTn>
                              </p:par>
                              <p:par>
                                <p:cTn id="147" presetID="2" presetClass="exit" presetSubtype="9" fill="hold" grpId="2" nodeType="withEffect">
                                  <p:stCondLst>
                                    <p:cond delay="0"/>
                                  </p:stCondLst>
                                  <p:childTnLst>
                                    <p:anim calcmode="lin" valueType="num">
                                      <p:cBhvr additive="base">
                                        <p:cTn id="148" dur="3000"/>
                                        <p:tgtEl>
                                          <p:spTgt spid="12"/>
                                        </p:tgtEl>
                                        <p:attrNameLst>
                                          <p:attrName>ppt_x</p:attrName>
                                        </p:attrNameLst>
                                      </p:cBhvr>
                                      <p:tavLst>
                                        <p:tav tm="0">
                                          <p:val>
                                            <p:strVal val="ppt_x"/>
                                          </p:val>
                                        </p:tav>
                                        <p:tav tm="100000">
                                          <p:val>
                                            <p:strVal val="0-ppt_w/2"/>
                                          </p:val>
                                        </p:tav>
                                      </p:tavLst>
                                    </p:anim>
                                    <p:anim calcmode="lin" valueType="num">
                                      <p:cBhvr additive="base">
                                        <p:cTn id="149" dur="3000"/>
                                        <p:tgtEl>
                                          <p:spTgt spid="12"/>
                                        </p:tgtEl>
                                        <p:attrNameLst>
                                          <p:attrName>ppt_y</p:attrName>
                                        </p:attrNameLst>
                                      </p:cBhvr>
                                      <p:tavLst>
                                        <p:tav tm="0">
                                          <p:val>
                                            <p:strVal val="ppt_y"/>
                                          </p:val>
                                        </p:tav>
                                        <p:tav tm="100000">
                                          <p:val>
                                            <p:strVal val="0-ppt_h/2"/>
                                          </p:val>
                                        </p:tav>
                                      </p:tavLst>
                                    </p:anim>
                                    <p:set>
                                      <p:cBhvr>
                                        <p:cTn id="150" dur="1" fill="hold">
                                          <p:stCondLst>
                                            <p:cond delay="2999"/>
                                          </p:stCondLst>
                                        </p:cTn>
                                        <p:tgtEl>
                                          <p:spTgt spid="12"/>
                                        </p:tgtEl>
                                        <p:attrNameLst>
                                          <p:attrName>style.visibility</p:attrName>
                                        </p:attrNameLst>
                                      </p:cBhvr>
                                      <p:to>
                                        <p:strVal val="hidden"/>
                                      </p:to>
                                    </p:set>
                                  </p:childTnLst>
                                </p:cTn>
                              </p:par>
                              <p:par>
                                <p:cTn id="151" presetID="2" presetClass="exit" presetSubtype="9" fill="hold" grpId="2" nodeType="withEffect">
                                  <p:stCondLst>
                                    <p:cond delay="0"/>
                                  </p:stCondLst>
                                  <p:childTnLst>
                                    <p:anim calcmode="lin" valueType="num">
                                      <p:cBhvr additive="base">
                                        <p:cTn id="152" dur="3000"/>
                                        <p:tgtEl>
                                          <p:spTgt spid="14"/>
                                        </p:tgtEl>
                                        <p:attrNameLst>
                                          <p:attrName>ppt_x</p:attrName>
                                        </p:attrNameLst>
                                      </p:cBhvr>
                                      <p:tavLst>
                                        <p:tav tm="0">
                                          <p:val>
                                            <p:strVal val="ppt_x"/>
                                          </p:val>
                                        </p:tav>
                                        <p:tav tm="100000">
                                          <p:val>
                                            <p:strVal val="0-ppt_w/2"/>
                                          </p:val>
                                        </p:tav>
                                      </p:tavLst>
                                    </p:anim>
                                    <p:anim calcmode="lin" valueType="num">
                                      <p:cBhvr additive="base">
                                        <p:cTn id="153" dur="3000"/>
                                        <p:tgtEl>
                                          <p:spTgt spid="14"/>
                                        </p:tgtEl>
                                        <p:attrNameLst>
                                          <p:attrName>ppt_y</p:attrName>
                                        </p:attrNameLst>
                                      </p:cBhvr>
                                      <p:tavLst>
                                        <p:tav tm="0">
                                          <p:val>
                                            <p:strVal val="ppt_y"/>
                                          </p:val>
                                        </p:tav>
                                        <p:tav tm="100000">
                                          <p:val>
                                            <p:strVal val="0-ppt_h/2"/>
                                          </p:val>
                                        </p:tav>
                                      </p:tavLst>
                                    </p:anim>
                                    <p:set>
                                      <p:cBhvr>
                                        <p:cTn id="154" dur="1" fill="hold">
                                          <p:stCondLst>
                                            <p:cond delay="2999"/>
                                          </p:stCondLst>
                                        </p:cTn>
                                        <p:tgtEl>
                                          <p:spTgt spid="14"/>
                                        </p:tgtEl>
                                        <p:attrNameLst>
                                          <p:attrName>style.visibility</p:attrName>
                                        </p:attrNameLst>
                                      </p:cBhvr>
                                      <p:to>
                                        <p:strVal val="hidden"/>
                                      </p:to>
                                    </p:set>
                                  </p:childTnLst>
                                </p:cTn>
                              </p:par>
                              <p:par>
                                <p:cTn id="155" presetID="2" presetClass="exit" presetSubtype="9" fill="hold" grpId="2" nodeType="withEffect">
                                  <p:stCondLst>
                                    <p:cond delay="0"/>
                                  </p:stCondLst>
                                  <p:childTnLst>
                                    <p:anim calcmode="lin" valueType="num">
                                      <p:cBhvr additive="base">
                                        <p:cTn id="156" dur="3000"/>
                                        <p:tgtEl>
                                          <p:spTgt spid="16"/>
                                        </p:tgtEl>
                                        <p:attrNameLst>
                                          <p:attrName>ppt_x</p:attrName>
                                        </p:attrNameLst>
                                      </p:cBhvr>
                                      <p:tavLst>
                                        <p:tav tm="0">
                                          <p:val>
                                            <p:strVal val="ppt_x"/>
                                          </p:val>
                                        </p:tav>
                                        <p:tav tm="100000">
                                          <p:val>
                                            <p:strVal val="0-ppt_w/2"/>
                                          </p:val>
                                        </p:tav>
                                      </p:tavLst>
                                    </p:anim>
                                    <p:anim calcmode="lin" valueType="num">
                                      <p:cBhvr additive="base">
                                        <p:cTn id="157" dur="3000"/>
                                        <p:tgtEl>
                                          <p:spTgt spid="16"/>
                                        </p:tgtEl>
                                        <p:attrNameLst>
                                          <p:attrName>ppt_y</p:attrName>
                                        </p:attrNameLst>
                                      </p:cBhvr>
                                      <p:tavLst>
                                        <p:tav tm="0">
                                          <p:val>
                                            <p:strVal val="ppt_y"/>
                                          </p:val>
                                        </p:tav>
                                        <p:tav tm="100000">
                                          <p:val>
                                            <p:strVal val="0-ppt_h/2"/>
                                          </p:val>
                                        </p:tav>
                                      </p:tavLst>
                                    </p:anim>
                                    <p:set>
                                      <p:cBhvr>
                                        <p:cTn id="158" dur="1" fill="hold">
                                          <p:stCondLst>
                                            <p:cond delay="2999"/>
                                          </p:stCondLst>
                                        </p:cTn>
                                        <p:tgtEl>
                                          <p:spTgt spid="16"/>
                                        </p:tgtEl>
                                        <p:attrNameLst>
                                          <p:attrName>style.visibility</p:attrName>
                                        </p:attrNameLst>
                                      </p:cBhvr>
                                      <p:to>
                                        <p:strVal val="hidden"/>
                                      </p:to>
                                    </p:set>
                                  </p:childTnLst>
                                </p:cTn>
                              </p:par>
                              <p:par>
                                <p:cTn id="159" presetID="2" presetClass="exit" presetSubtype="9" fill="hold" grpId="2" nodeType="withEffect">
                                  <p:stCondLst>
                                    <p:cond delay="0"/>
                                  </p:stCondLst>
                                  <p:childTnLst>
                                    <p:anim calcmode="lin" valueType="num">
                                      <p:cBhvr additive="base">
                                        <p:cTn id="160" dur="3000"/>
                                        <p:tgtEl>
                                          <p:spTgt spid="18"/>
                                        </p:tgtEl>
                                        <p:attrNameLst>
                                          <p:attrName>ppt_x</p:attrName>
                                        </p:attrNameLst>
                                      </p:cBhvr>
                                      <p:tavLst>
                                        <p:tav tm="0">
                                          <p:val>
                                            <p:strVal val="ppt_x"/>
                                          </p:val>
                                        </p:tav>
                                        <p:tav tm="100000">
                                          <p:val>
                                            <p:strVal val="0-ppt_w/2"/>
                                          </p:val>
                                        </p:tav>
                                      </p:tavLst>
                                    </p:anim>
                                    <p:anim calcmode="lin" valueType="num">
                                      <p:cBhvr additive="base">
                                        <p:cTn id="161" dur="3000"/>
                                        <p:tgtEl>
                                          <p:spTgt spid="18"/>
                                        </p:tgtEl>
                                        <p:attrNameLst>
                                          <p:attrName>ppt_y</p:attrName>
                                        </p:attrNameLst>
                                      </p:cBhvr>
                                      <p:tavLst>
                                        <p:tav tm="0">
                                          <p:val>
                                            <p:strVal val="ppt_y"/>
                                          </p:val>
                                        </p:tav>
                                        <p:tav tm="100000">
                                          <p:val>
                                            <p:strVal val="0-ppt_h/2"/>
                                          </p:val>
                                        </p:tav>
                                      </p:tavLst>
                                    </p:anim>
                                    <p:set>
                                      <p:cBhvr>
                                        <p:cTn id="162" dur="1" fill="hold">
                                          <p:stCondLst>
                                            <p:cond delay="2999"/>
                                          </p:stCondLst>
                                        </p:cTn>
                                        <p:tgtEl>
                                          <p:spTgt spid="18"/>
                                        </p:tgtEl>
                                        <p:attrNameLst>
                                          <p:attrName>style.visibility</p:attrName>
                                        </p:attrNameLst>
                                      </p:cBhvr>
                                      <p:to>
                                        <p:strVal val="hidden"/>
                                      </p:to>
                                    </p:set>
                                  </p:childTnLst>
                                </p:cTn>
                              </p:par>
                              <p:par>
                                <p:cTn id="163" presetID="16" presetClass="exit" presetSubtype="42" fill="hold" grpId="3" nodeType="withEffect">
                                  <p:stCondLst>
                                    <p:cond delay="0"/>
                                  </p:stCondLst>
                                  <p:childTnLst>
                                    <p:animEffect transition="out" filter="barn(outHorizontal)">
                                      <p:cBhvr>
                                        <p:cTn id="164" dur="3000"/>
                                        <p:tgtEl>
                                          <p:spTgt spid="6"/>
                                        </p:tgtEl>
                                      </p:cBhvr>
                                    </p:animEffect>
                                    <p:set>
                                      <p:cBhvr>
                                        <p:cTn id="165" dur="1" fill="hold">
                                          <p:stCondLst>
                                            <p:cond delay="2999"/>
                                          </p:stCondLst>
                                        </p:cTn>
                                        <p:tgtEl>
                                          <p:spTgt spid="6"/>
                                        </p:tgtEl>
                                        <p:attrNameLst>
                                          <p:attrName>style.visibility</p:attrName>
                                        </p:attrNameLst>
                                      </p:cBhvr>
                                      <p:to>
                                        <p:strVal val="hidden"/>
                                      </p:to>
                                    </p:set>
                                  </p:childTnLst>
                                </p:cTn>
                              </p:par>
                              <p:par>
                                <p:cTn id="166" presetID="16" presetClass="exit" presetSubtype="42" fill="hold" grpId="3" nodeType="withEffect">
                                  <p:stCondLst>
                                    <p:cond delay="0"/>
                                  </p:stCondLst>
                                  <p:childTnLst>
                                    <p:animEffect transition="out" filter="barn(outHorizontal)">
                                      <p:cBhvr>
                                        <p:cTn id="167" dur="3000"/>
                                        <p:tgtEl>
                                          <p:spTgt spid="7"/>
                                        </p:tgtEl>
                                      </p:cBhvr>
                                    </p:animEffect>
                                    <p:set>
                                      <p:cBhvr>
                                        <p:cTn id="168" dur="1" fill="hold">
                                          <p:stCondLst>
                                            <p:cond delay="2999"/>
                                          </p:stCondLst>
                                        </p:cTn>
                                        <p:tgtEl>
                                          <p:spTgt spid="7"/>
                                        </p:tgtEl>
                                        <p:attrNameLst>
                                          <p:attrName>style.visibility</p:attrName>
                                        </p:attrNameLst>
                                      </p:cBhvr>
                                      <p:to>
                                        <p:strVal val="hidden"/>
                                      </p:to>
                                    </p:set>
                                  </p:childTnLst>
                                </p:cTn>
                              </p:par>
                              <p:par>
                                <p:cTn id="169" presetID="16" presetClass="exit" presetSubtype="42" fill="hold" grpId="3" nodeType="withEffect">
                                  <p:stCondLst>
                                    <p:cond delay="0"/>
                                  </p:stCondLst>
                                  <p:childTnLst>
                                    <p:animEffect transition="out" filter="barn(outHorizontal)">
                                      <p:cBhvr>
                                        <p:cTn id="170" dur="3000"/>
                                        <p:tgtEl>
                                          <p:spTgt spid="10"/>
                                        </p:tgtEl>
                                      </p:cBhvr>
                                    </p:animEffect>
                                    <p:set>
                                      <p:cBhvr>
                                        <p:cTn id="171" dur="1" fill="hold">
                                          <p:stCondLst>
                                            <p:cond delay="2999"/>
                                          </p:stCondLst>
                                        </p:cTn>
                                        <p:tgtEl>
                                          <p:spTgt spid="10"/>
                                        </p:tgtEl>
                                        <p:attrNameLst>
                                          <p:attrName>style.visibility</p:attrName>
                                        </p:attrNameLst>
                                      </p:cBhvr>
                                      <p:to>
                                        <p:strVal val="hidden"/>
                                      </p:to>
                                    </p:set>
                                  </p:childTnLst>
                                </p:cTn>
                              </p:par>
                              <p:par>
                                <p:cTn id="172" presetID="16" presetClass="exit" presetSubtype="42" fill="hold" grpId="3" nodeType="withEffect">
                                  <p:stCondLst>
                                    <p:cond delay="0"/>
                                  </p:stCondLst>
                                  <p:childTnLst>
                                    <p:animEffect transition="out" filter="barn(outHorizontal)">
                                      <p:cBhvr>
                                        <p:cTn id="173" dur="3000"/>
                                        <p:tgtEl>
                                          <p:spTgt spid="11"/>
                                        </p:tgtEl>
                                      </p:cBhvr>
                                    </p:animEffect>
                                    <p:set>
                                      <p:cBhvr>
                                        <p:cTn id="174" dur="1" fill="hold">
                                          <p:stCondLst>
                                            <p:cond delay="2999"/>
                                          </p:stCondLst>
                                        </p:cTn>
                                        <p:tgtEl>
                                          <p:spTgt spid="11"/>
                                        </p:tgtEl>
                                        <p:attrNameLst>
                                          <p:attrName>style.visibility</p:attrName>
                                        </p:attrNameLst>
                                      </p:cBhvr>
                                      <p:to>
                                        <p:strVal val="hidden"/>
                                      </p:to>
                                    </p:set>
                                  </p:childTnLst>
                                </p:cTn>
                              </p:par>
                              <p:par>
                                <p:cTn id="175" presetID="16" presetClass="exit" presetSubtype="42" fill="hold" grpId="3" nodeType="withEffect">
                                  <p:stCondLst>
                                    <p:cond delay="0"/>
                                  </p:stCondLst>
                                  <p:childTnLst>
                                    <p:animEffect transition="out" filter="barn(outHorizontal)">
                                      <p:cBhvr>
                                        <p:cTn id="176" dur="3000"/>
                                        <p:tgtEl>
                                          <p:spTgt spid="13"/>
                                        </p:tgtEl>
                                      </p:cBhvr>
                                    </p:animEffect>
                                    <p:set>
                                      <p:cBhvr>
                                        <p:cTn id="177" dur="1" fill="hold">
                                          <p:stCondLst>
                                            <p:cond delay="2999"/>
                                          </p:stCondLst>
                                        </p:cTn>
                                        <p:tgtEl>
                                          <p:spTgt spid="13"/>
                                        </p:tgtEl>
                                        <p:attrNameLst>
                                          <p:attrName>style.visibility</p:attrName>
                                        </p:attrNameLst>
                                      </p:cBhvr>
                                      <p:to>
                                        <p:strVal val="hidden"/>
                                      </p:to>
                                    </p:set>
                                  </p:childTnLst>
                                </p:cTn>
                              </p:par>
                              <p:par>
                                <p:cTn id="178" presetID="16" presetClass="exit" presetSubtype="42" fill="hold" grpId="3" nodeType="withEffect">
                                  <p:stCondLst>
                                    <p:cond delay="0"/>
                                  </p:stCondLst>
                                  <p:childTnLst>
                                    <p:animEffect transition="out" filter="barn(outHorizontal)">
                                      <p:cBhvr>
                                        <p:cTn id="179" dur="3000"/>
                                        <p:tgtEl>
                                          <p:spTgt spid="15"/>
                                        </p:tgtEl>
                                      </p:cBhvr>
                                    </p:animEffect>
                                    <p:set>
                                      <p:cBhvr>
                                        <p:cTn id="180" dur="1" fill="hold">
                                          <p:stCondLst>
                                            <p:cond delay="2999"/>
                                          </p:stCondLst>
                                        </p:cTn>
                                        <p:tgtEl>
                                          <p:spTgt spid="15"/>
                                        </p:tgtEl>
                                        <p:attrNameLst>
                                          <p:attrName>style.visibility</p:attrName>
                                        </p:attrNameLst>
                                      </p:cBhvr>
                                      <p:to>
                                        <p:strVal val="hidden"/>
                                      </p:to>
                                    </p:set>
                                  </p:childTnLst>
                                </p:cTn>
                              </p:par>
                              <p:par>
                                <p:cTn id="181" presetID="16" presetClass="exit" presetSubtype="42" fill="hold" grpId="3" nodeType="withEffect">
                                  <p:stCondLst>
                                    <p:cond delay="0"/>
                                  </p:stCondLst>
                                  <p:childTnLst>
                                    <p:animEffect transition="out" filter="barn(outHorizontal)">
                                      <p:cBhvr>
                                        <p:cTn id="182" dur="3000"/>
                                        <p:tgtEl>
                                          <p:spTgt spid="17"/>
                                        </p:tgtEl>
                                      </p:cBhvr>
                                    </p:animEffect>
                                    <p:set>
                                      <p:cBhvr>
                                        <p:cTn id="183" dur="1" fill="hold">
                                          <p:stCondLst>
                                            <p:cond delay="2999"/>
                                          </p:stCondLst>
                                        </p:cTn>
                                        <p:tgtEl>
                                          <p:spTgt spid="17"/>
                                        </p:tgtEl>
                                        <p:attrNameLst>
                                          <p:attrName>style.visibility</p:attrName>
                                        </p:attrNameLst>
                                      </p:cBhvr>
                                      <p:to>
                                        <p:strVal val="hidden"/>
                                      </p:to>
                                    </p:set>
                                  </p:childTnLst>
                                </p:cTn>
                              </p:par>
                              <p:par>
                                <p:cTn id="184" presetID="16" presetClass="exit" presetSubtype="42" fill="hold" grpId="3" nodeType="withEffect">
                                  <p:stCondLst>
                                    <p:cond delay="0"/>
                                  </p:stCondLst>
                                  <p:childTnLst>
                                    <p:animEffect transition="out" filter="barn(outHorizontal)">
                                      <p:cBhvr>
                                        <p:cTn id="185" dur="3000"/>
                                        <p:tgtEl>
                                          <p:spTgt spid="5"/>
                                        </p:tgtEl>
                                      </p:cBhvr>
                                    </p:animEffect>
                                    <p:set>
                                      <p:cBhvr>
                                        <p:cTn id="186" dur="1" fill="hold">
                                          <p:stCondLst>
                                            <p:cond delay="2999"/>
                                          </p:stCondLst>
                                        </p:cTn>
                                        <p:tgtEl>
                                          <p:spTgt spid="5"/>
                                        </p:tgtEl>
                                        <p:attrNameLst>
                                          <p:attrName>style.visibility</p:attrName>
                                        </p:attrNameLst>
                                      </p:cBhvr>
                                      <p:to>
                                        <p:strVal val="hidden"/>
                                      </p:to>
                                    </p:set>
                                  </p:childTnLst>
                                </p:cTn>
                              </p:par>
                              <p:par>
                                <p:cTn id="187" presetID="16" presetClass="exit" presetSubtype="42" fill="hold" grpId="3" nodeType="withEffect">
                                  <p:stCondLst>
                                    <p:cond delay="0"/>
                                  </p:stCondLst>
                                  <p:childTnLst>
                                    <p:animEffect transition="out" filter="barn(outHorizontal)">
                                      <p:cBhvr>
                                        <p:cTn id="188" dur="3000"/>
                                        <p:tgtEl>
                                          <p:spTgt spid="8"/>
                                        </p:tgtEl>
                                      </p:cBhvr>
                                    </p:animEffect>
                                    <p:set>
                                      <p:cBhvr>
                                        <p:cTn id="189" dur="1" fill="hold">
                                          <p:stCondLst>
                                            <p:cond delay="2999"/>
                                          </p:stCondLst>
                                        </p:cTn>
                                        <p:tgtEl>
                                          <p:spTgt spid="8"/>
                                        </p:tgtEl>
                                        <p:attrNameLst>
                                          <p:attrName>style.visibility</p:attrName>
                                        </p:attrNameLst>
                                      </p:cBhvr>
                                      <p:to>
                                        <p:strVal val="hidden"/>
                                      </p:to>
                                    </p:set>
                                  </p:childTnLst>
                                </p:cTn>
                              </p:par>
                              <p:par>
                                <p:cTn id="190" presetID="16" presetClass="exit" presetSubtype="42" fill="hold" grpId="3" nodeType="withEffect">
                                  <p:stCondLst>
                                    <p:cond delay="0"/>
                                  </p:stCondLst>
                                  <p:childTnLst>
                                    <p:animEffect transition="out" filter="barn(outHorizontal)">
                                      <p:cBhvr>
                                        <p:cTn id="191" dur="3000"/>
                                        <p:tgtEl>
                                          <p:spTgt spid="9"/>
                                        </p:tgtEl>
                                      </p:cBhvr>
                                    </p:animEffect>
                                    <p:set>
                                      <p:cBhvr>
                                        <p:cTn id="192" dur="1" fill="hold">
                                          <p:stCondLst>
                                            <p:cond delay="2999"/>
                                          </p:stCondLst>
                                        </p:cTn>
                                        <p:tgtEl>
                                          <p:spTgt spid="9"/>
                                        </p:tgtEl>
                                        <p:attrNameLst>
                                          <p:attrName>style.visibility</p:attrName>
                                        </p:attrNameLst>
                                      </p:cBhvr>
                                      <p:to>
                                        <p:strVal val="hidden"/>
                                      </p:to>
                                    </p:set>
                                  </p:childTnLst>
                                </p:cTn>
                              </p:par>
                              <p:par>
                                <p:cTn id="193" presetID="16" presetClass="exit" presetSubtype="42" fill="hold" grpId="3" nodeType="withEffect">
                                  <p:stCondLst>
                                    <p:cond delay="0"/>
                                  </p:stCondLst>
                                  <p:childTnLst>
                                    <p:animEffect transition="out" filter="barn(outHorizontal)">
                                      <p:cBhvr>
                                        <p:cTn id="194" dur="3000"/>
                                        <p:tgtEl>
                                          <p:spTgt spid="12"/>
                                        </p:tgtEl>
                                      </p:cBhvr>
                                    </p:animEffect>
                                    <p:set>
                                      <p:cBhvr>
                                        <p:cTn id="195" dur="1" fill="hold">
                                          <p:stCondLst>
                                            <p:cond delay="2999"/>
                                          </p:stCondLst>
                                        </p:cTn>
                                        <p:tgtEl>
                                          <p:spTgt spid="12"/>
                                        </p:tgtEl>
                                        <p:attrNameLst>
                                          <p:attrName>style.visibility</p:attrName>
                                        </p:attrNameLst>
                                      </p:cBhvr>
                                      <p:to>
                                        <p:strVal val="hidden"/>
                                      </p:to>
                                    </p:set>
                                  </p:childTnLst>
                                </p:cTn>
                              </p:par>
                              <p:par>
                                <p:cTn id="196" presetID="16" presetClass="exit" presetSubtype="42" fill="hold" grpId="3" nodeType="withEffect">
                                  <p:stCondLst>
                                    <p:cond delay="0"/>
                                  </p:stCondLst>
                                  <p:childTnLst>
                                    <p:animEffect transition="out" filter="barn(outHorizontal)">
                                      <p:cBhvr>
                                        <p:cTn id="197" dur="3000"/>
                                        <p:tgtEl>
                                          <p:spTgt spid="14"/>
                                        </p:tgtEl>
                                      </p:cBhvr>
                                    </p:animEffect>
                                    <p:set>
                                      <p:cBhvr>
                                        <p:cTn id="198" dur="1" fill="hold">
                                          <p:stCondLst>
                                            <p:cond delay="2999"/>
                                          </p:stCondLst>
                                        </p:cTn>
                                        <p:tgtEl>
                                          <p:spTgt spid="14"/>
                                        </p:tgtEl>
                                        <p:attrNameLst>
                                          <p:attrName>style.visibility</p:attrName>
                                        </p:attrNameLst>
                                      </p:cBhvr>
                                      <p:to>
                                        <p:strVal val="hidden"/>
                                      </p:to>
                                    </p:set>
                                  </p:childTnLst>
                                </p:cTn>
                              </p:par>
                              <p:par>
                                <p:cTn id="199" presetID="16" presetClass="exit" presetSubtype="42" fill="hold" grpId="3" nodeType="withEffect">
                                  <p:stCondLst>
                                    <p:cond delay="0"/>
                                  </p:stCondLst>
                                  <p:childTnLst>
                                    <p:animEffect transition="out" filter="barn(outHorizontal)">
                                      <p:cBhvr>
                                        <p:cTn id="200" dur="3000"/>
                                        <p:tgtEl>
                                          <p:spTgt spid="16"/>
                                        </p:tgtEl>
                                      </p:cBhvr>
                                    </p:animEffect>
                                    <p:set>
                                      <p:cBhvr>
                                        <p:cTn id="201" dur="1" fill="hold">
                                          <p:stCondLst>
                                            <p:cond delay="2999"/>
                                          </p:stCondLst>
                                        </p:cTn>
                                        <p:tgtEl>
                                          <p:spTgt spid="16"/>
                                        </p:tgtEl>
                                        <p:attrNameLst>
                                          <p:attrName>style.visibility</p:attrName>
                                        </p:attrNameLst>
                                      </p:cBhvr>
                                      <p:to>
                                        <p:strVal val="hidden"/>
                                      </p:to>
                                    </p:set>
                                  </p:childTnLst>
                                </p:cTn>
                              </p:par>
                              <p:par>
                                <p:cTn id="202" presetID="16" presetClass="exit" presetSubtype="42" fill="hold" grpId="3" nodeType="withEffect">
                                  <p:stCondLst>
                                    <p:cond delay="0"/>
                                  </p:stCondLst>
                                  <p:childTnLst>
                                    <p:animEffect transition="out" filter="barn(outHorizontal)">
                                      <p:cBhvr>
                                        <p:cTn id="203" dur="3000"/>
                                        <p:tgtEl>
                                          <p:spTgt spid="18"/>
                                        </p:tgtEl>
                                      </p:cBhvr>
                                    </p:animEffect>
                                    <p:set>
                                      <p:cBhvr>
                                        <p:cTn id="204" dur="1" fill="hold">
                                          <p:stCondLst>
                                            <p:cond delay="2999"/>
                                          </p:stCondLst>
                                        </p:cTn>
                                        <p:tgtEl>
                                          <p:spTgt spid="18"/>
                                        </p:tgtEl>
                                        <p:attrNameLst>
                                          <p:attrName>style.visibility</p:attrName>
                                        </p:attrNameLst>
                                      </p:cBhvr>
                                      <p:to>
                                        <p:strVal val="hidden"/>
                                      </p:to>
                                    </p:set>
                                  </p:childTnLst>
                                </p:cTn>
                              </p:par>
                              <p:par>
                                <p:cTn id="205" presetID="23" presetClass="entr" presetSubtype="288"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 calcmode="lin" valueType="num">
                                      <p:cBhvr>
                                        <p:cTn id="207" dur="3000" fill="hold"/>
                                        <p:tgtEl>
                                          <p:spTgt spid="4"/>
                                        </p:tgtEl>
                                        <p:attrNameLst>
                                          <p:attrName>ppt_w</p:attrName>
                                        </p:attrNameLst>
                                      </p:cBhvr>
                                      <p:tavLst>
                                        <p:tav tm="0">
                                          <p:val>
                                            <p:strVal val="4/3*#ppt_w"/>
                                          </p:val>
                                        </p:tav>
                                        <p:tav tm="100000">
                                          <p:val>
                                            <p:strVal val="#ppt_w"/>
                                          </p:val>
                                        </p:tav>
                                      </p:tavLst>
                                    </p:anim>
                                    <p:anim calcmode="lin" valueType="num">
                                      <p:cBhvr>
                                        <p:cTn id="208" dur="3000" fill="hold"/>
                                        <p:tgtEl>
                                          <p:spTgt spid="4"/>
                                        </p:tgtEl>
                                        <p:attrNameLst>
                                          <p:attrName>ppt_h</p:attrName>
                                        </p:attrNameLst>
                                      </p:cBhvr>
                                      <p:tavLst>
                                        <p:tav tm="0">
                                          <p:val>
                                            <p:strVal val="4/3*#ppt_h"/>
                                          </p:val>
                                        </p:tav>
                                        <p:tav tm="100000">
                                          <p:val>
                                            <p:strVal val="#ppt_h"/>
                                          </p:val>
                                        </p:tav>
                                      </p:tavLst>
                                    </p:anim>
                                  </p:childTnLst>
                                </p:cTn>
                              </p:par>
                              <p:par>
                                <p:cTn id="209" presetID="16" presetClass="entr" presetSubtype="37" fill="hold" nodeType="withEffect">
                                  <p:stCondLst>
                                    <p:cond delay="0"/>
                                  </p:stCondLst>
                                  <p:childTnLst>
                                    <p:set>
                                      <p:cBhvr>
                                        <p:cTn id="210" dur="1" fill="hold">
                                          <p:stCondLst>
                                            <p:cond delay="0"/>
                                          </p:stCondLst>
                                        </p:cTn>
                                        <p:tgtEl>
                                          <p:spTgt spid="4"/>
                                        </p:tgtEl>
                                        <p:attrNameLst>
                                          <p:attrName>style.visibility</p:attrName>
                                        </p:attrNameLst>
                                      </p:cBhvr>
                                      <p:to>
                                        <p:strVal val="visible"/>
                                      </p:to>
                                    </p:set>
                                    <p:animEffect transition="in" filter="barn(outVertical)">
                                      <p:cBhvr>
                                        <p:cTn id="2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638866304_6bba3352dd_b.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Luna"/>
          <p:cNvSpPr/>
          <p:nvPr/>
        </p:nvSpPr>
        <p:spPr>
          <a:xfrm rot="16200000">
            <a:off x="2821781" y="-1035863"/>
            <a:ext cx="3357562" cy="5429288"/>
          </a:xfrm>
          <a:prstGeom prst="moon">
            <a:avLst>
              <a:gd name="adj" fmla="val 44267"/>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5400000">
            <a:off x="2750343" y="2464575"/>
            <a:ext cx="3500438" cy="5286412"/>
          </a:xfrm>
          <a:prstGeom prst="moon">
            <a:avLst>
              <a:gd name="adj" fmla="val 41751"/>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285776"/>
            <a:ext cx="9144000" cy="74295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19" presetClass="entr" presetSubtype="5"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ppt_w</p:attrName>
                                        </p:attrNameLst>
                                      </p:cBhvr>
                                      <p:tavLst>
                                        <p:tav tm="0">
                                          <p:val>
                                            <p:strVal val="#ppt_w"/>
                                          </p:val>
                                        </p:tav>
                                        <p:tav tm="100000">
                                          <p:val>
                                            <p:strVal val="#ppt_w"/>
                                          </p:val>
                                        </p:tav>
                                      </p:tavLst>
                                    </p:anim>
                                    <p:anim calcmode="lin" valueType="num">
                                      <p:cBhvr>
                                        <p:cTn id="11" dur="2000" fill="hold"/>
                                        <p:tgtEl>
                                          <p:spTgt spid="5"/>
                                        </p:tgtEl>
                                        <p:attrNameLst>
                                          <p:attrName>ppt_h</p:attrName>
                                        </p:attrNameLst>
                                      </p:cBhvr>
                                      <p:tavLst>
                                        <p:tav tm="0" fmla="#ppt_h*sin(2.5*pi*$)">
                                          <p:val>
                                            <p:fltVal val="0"/>
                                          </p:val>
                                        </p:tav>
                                        <p:tav tm="100000">
                                          <p:val>
                                            <p:fltVal val="1"/>
                                          </p:val>
                                        </p:tav>
                                      </p:tavLst>
                                    </p:anim>
                                  </p:childTnLst>
                                </p:cTn>
                              </p:par>
                              <p:par>
                                <p:cTn id="12" presetID="19" presetClass="entr" presetSubtype="5"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2000" fill="hold"/>
                                        <p:tgtEl>
                                          <p:spTgt spid="6"/>
                                        </p:tgtEl>
                                        <p:attrNameLst>
                                          <p:attrName>ppt_w</p:attrName>
                                        </p:attrNameLst>
                                      </p:cBhvr>
                                      <p:tavLst>
                                        <p:tav tm="0">
                                          <p:val>
                                            <p:strVal val="#ppt_w"/>
                                          </p:val>
                                        </p:tav>
                                        <p:tav tm="100000">
                                          <p:val>
                                            <p:strVal val="#ppt_w"/>
                                          </p:val>
                                        </p:tav>
                                      </p:tavLst>
                                    </p:anim>
                                    <p:anim calcmode="lin" valueType="num">
                                      <p:cBhvr>
                                        <p:cTn id="15" dur="2000" fill="hold"/>
                                        <p:tgtEl>
                                          <p:spTgt spid="6"/>
                                        </p:tgtEl>
                                        <p:attrNameLst>
                                          <p:attrName>ppt_h</p:attrName>
                                        </p:attrNameLst>
                                      </p:cBhvr>
                                      <p:tavLst>
                                        <p:tav tm="0" fmla="#ppt_h*sin(2.5*pi*$)">
                                          <p:val>
                                            <p:fltVal val="0"/>
                                          </p:val>
                                        </p:tav>
                                        <p:tav tm="100000">
                                          <p:val>
                                            <p:fltVal val="1"/>
                                          </p:val>
                                        </p:tav>
                                      </p:tavLst>
                                    </p:anim>
                                  </p:childTnLst>
                                </p:cTn>
                              </p:par>
                              <p:par>
                                <p:cTn id="16" presetID="2" presetClass="entr" presetSubtype="4" fill="hold" grpId="1"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ppt_x"/>
                                          </p:val>
                                        </p:tav>
                                        <p:tav tm="100000">
                                          <p:val>
                                            <p:strVal val="#ppt_x"/>
                                          </p:val>
                                        </p:tav>
                                      </p:tavLst>
                                    </p:anim>
                                    <p:anim calcmode="lin" valueType="num">
                                      <p:cBhvr additive="base">
                                        <p:cTn id="19" dur="2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1" fill="hold" grpId="1"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ppt_x"/>
                                          </p:val>
                                        </p:tav>
                                        <p:tav tm="100000">
                                          <p:val>
                                            <p:strVal val="#ppt_x"/>
                                          </p:val>
                                        </p:tav>
                                      </p:tavLst>
                                    </p:anim>
                                    <p:anim calcmode="lin" valueType="num">
                                      <p:cBhvr additive="base">
                                        <p:cTn id="23" dur="2000" fill="hold"/>
                                        <p:tgtEl>
                                          <p:spTgt spid="6"/>
                                        </p:tgtEl>
                                        <p:attrNameLst>
                                          <p:attrName>ppt_y</p:attrName>
                                        </p:attrNameLst>
                                      </p:cBhvr>
                                      <p:tavLst>
                                        <p:tav tm="0">
                                          <p:val>
                                            <p:strVal val="0-#ppt_h/2"/>
                                          </p:val>
                                        </p:tav>
                                        <p:tav tm="100000">
                                          <p:val>
                                            <p:strVal val="#ppt_y"/>
                                          </p:val>
                                        </p:tav>
                                      </p:tavLst>
                                    </p:anim>
                                  </p:childTnLst>
                                </p:cTn>
                              </p:par>
                              <p:par>
                                <p:cTn id="24" presetID="16" presetClass="entr" presetSubtype="21" fill="hold" grpId="2" nodeType="with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barn(inVertical)">
                                      <p:cBhvr>
                                        <p:cTn id="26" dur="2000"/>
                                        <p:tgtEl>
                                          <p:spTgt spid="5"/>
                                        </p:tgtEl>
                                      </p:cBhvr>
                                    </p:animEffect>
                                  </p:childTnLst>
                                </p:cTn>
                              </p:par>
                              <p:par>
                                <p:cTn id="27" presetID="16" presetClass="entr" presetSubtype="21" fill="hold" grpId="2" nodeType="with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barn(inVertical)">
                                      <p:cBhvr>
                                        <p:cTn id="29" dur="2000"/>
                                        <p:tgtEl>
                                          <p:spTgt spid="6"/>
                                        </p:tgtEl>
                                      </p:cBhvr>
                                    </p:animEffect>
                                  </p:childTnLst>
                                </p:cTn>
                              </p:par>
                            </p:childTnLst>
                          </p:cTn>
                        </p:par>
                        <p:par>
                          <p:cTn id="30" fill="hold">
                            <p:stCondLst>
                              <p:cond delay="2000"/>
                            </p:stCondLst>
                            <p:childTnLst>
                              <p:par>
                                <p:cTn id="31" presetID="2" presetClass="exit" presetSubtype="4" fill="hold" grpId="3" nodeType="afterEffect">
                                  <p:stCondLst>
                                    <p:cond delay="0"/>
                                  </p:stCondLst>
                                  <p:childTnLst>
                                    <p:anim calcmode="lin" valueType="num">
                                      <p:cBhvr additive="base">
                                        <p:cTn id="32" dur="2000"/>
                                        <p:tgtEl>
                                          <p:spTgt spid="5"/>
                                        </p:tgtEl>
                                        <p:attrNameLst>
                                          <p:attrName>ppt_x</p:attrName>
                                        </p:attrNameLst>
                                      </p:cBhvr>
                                      <p:tavLst>
                                        <p:tav tm="0">
                                          <p:val>
                                            <p:strVal val="ppt_x"/>
                                          </p:val>
                                        </p:tav>
                                        <p:tav tm="100000">
                                          <p:val>
                                            <p:strVal val="ppt_x"/>
                                          </p:val>
                                        </p:tav>
                                      </p:tavLst>
                                    </p:anim>
                                    <p:anim calcmode="lin" valueType="num">
                                      <p:cBhvr additive="base">
                                        <p:cTn id="33" dur="2000"/>
                                        <p:tgtEl>
                                          <p:spTgt spid="5"/>
                                        </p:tgtEl>
                                        <p:attrNameLst>
                                          <p:attrName>ppt_y</p:attrName>
                                        </p:attrNameLst>
                                      </p:cBhvr>
                                      <p:tavLst>
                                        <p:tav tm="0">
                                          <p:val>
                                            <p:strVal val="ppt_y"/>
                                          </p:val>
                                        </p:tav>
                                        <p:tav tm="100000">
                                          <p:val>
                                            <p:strVal val="1+ppt_h/2"/>
                                          </p:val>
                                        </p:tav>
                                      </p:tavLst>
                                    </p:anim>
                                    <p:set>
                                      <p:cBhvr>
                                        <p:cTn id="34" dur="1" fill="hold">
                                          <p:stCondLst>
                                            <p:cond delay="1999"/>
                                          </p:stCondLst>
                                        </p:cTn>
                                        <p:tgtEl>
                                          <p:spTgt spid="5"/>
                                        </p:tgtEl>
                                        <p:attrNameLst>
                                          <p:attrName>style.visibility</p:attrName>
                                        </p:attrNameLst>
                                      </p:cBhvr>
                                      <p:to>
                                        <p:strVal val="hidden"/>
                                      </p:to>
                                    </p:set>
                                  </p:childTnLst>
                                </p:cTn>
                              </p:par>
                              <p:par>
                                <p:cTn id="35" presetID="2" presetClass="exit" presetSubtype="1" fill="hold" grpId="3" nodeType="withEffect">
                                  <p:stCondLst>
                                    <p:cond delay="0"/>
                                  </p:stCondLst>
                                  <p:childTnLst>
                                    <p:anim calcmode="lin" valueType="num">
                                      <p:cBhvr additive="base">
                                        <p:cTn id="36" dur="2000"/>
                                        <p:tgtEl>
                                          <p:spTgt spid="6"/>
                                        </p:tgtEl>
                                        <p:attrNameLst>
                                          <p:attrName>ppt_x</p:attrName>
                                        </p:attrNameLst>
                                      </p:cBhvr>
                                      <p:tavLst>
                                        <p:tav tm="0">
                                          <p:val>
                                            <p:strVal val="ppt_x"/>
                                          </p:val>
                                        </p:tav>
                                        <p:tav tm="100000">
                                          <p:val>
                                            <p:strVal val="ppt_x"/>
                                          </p:val>
                                        </p:tav>
                                      </p:tavLst>
                                    </p:anim>
                                    <p:anim calcmode="lin" valueType="num">
                                      <p:cBhvr additive="base">
                                        <p:cTn id="37" dur="2000"/>
                                        <p:tgtEl>
                                          <p:spTgt spid="6"/>
                                        </p:tgtEl>
                                        <p:attrNameLst>
                                          <p:attrName>ppt_y</p:attrName>
                                        </p:attrNameLst>
                                      </p:cBhvr>
                                      <p:tavLst>
                                        <p:tav tm="0">
                                          <p:val>
                                            <p:strVal val="ppt_y"/>
                                          </p:val>
                                        </p:tav>
                                        <p:tav tm="100000">
                                          <p:val>
                                            <p:strVal val="0-ppt_h/2"/>
                                          </p:val>
                                        </p:tav>
                                      </p:tavLst>
                                    </p:anim>
                                    <p:set>
                                      <p:cBhvr>
                                        <p:cTn id="38" dur="1" fill="hold">
                                          <p:stCondLst>
                                            <p:cond delay="1999"/>
                                          </p:stCondLst>
                                        </p:cTn>
                                        <p:tgtEl>
                                          <p:spTgt spid="6"/>
                                        </p:tgtEl>
                                        <p:attrNameLst>
                                          <p:attrName>style.visibility</p:attrName>
                                        </p:attrNameLst>
                                      </p:cBhvr>
                                      <p:to>
                                        <p:strVal val="hidden"/>
                                      </p:to>
                                    </p:set>
                                  </p:childTnLst>
                                </p:cTn>
                              </p:par>
                              <p:par>
                                <p:cTn id="39" presetID="16" presetClass="exit" presetSubtype="37" fill="hold" grpId="4" nodeType="withEffect">
                                  <p:stCondLst>
                                    <p:cond delay="0"/>
                                  </p:stCondLst>
                                  <p:childTnLst>
                                    <p:animEffect transition="out" filter="barn(outVertical)">
                                      <p:cBhvr>
                                        <p:cTn id="40" dur="2000"/>
                                        <p:tgtEl>
                                          <p:spTgt spid="5"/>
                                        </p:tgtEl>
                                      </p:cBhvr>
                                    </p:animEffect>
                                    <p:set>
                                      <p:cBhvr>
                                        <p:cTn id="41" dur="1" fill="hold">
                                          <p:stCondLst>
                                            <p:cond delay="1999"/>
                                          </p:stCondLst>
                                        </p:cTn>
                                        <p:tgtEl>
                                          <p:spTgt spid="5"/>
                                        </p:tgtEl>
                                        <p:attrNameLst>
                                          <p:attrName>style.visibility</p:attrName>
                                        </p:attrNameLst>
                                      </p:cBhvr>
                                      <p:to>
                                        <p:strVal val="hidden"/>
                                      </p:to>
                                    </p:set>
                                  </p:childTnLst>
                                </p:cTn>
                              </p:par>
                              <p:par>
                                <p:cTn id="42" presetID="16" presetClass="exit" presetSubtype="37" fill="hold" grpId="4" nodeType="withEffect">
                                  <p:stCondLst>
                                    <p:cond delay="0"/>
                                  </p:stCondLst>
                                  <p:childTnLst>
                                    <p:animEffect transition="out" filter="barn(outVertical)">
                                      <p:cBhvr>
                                        <p:cTn id="43" dur="2000"/>
                                        <p:tgtEl>
                                          <p:spTgt spid="6"/>
                                        </p:tgtEl>
                                      </p:cBhvr>
                                    </p:animEffect>
                                    <p:set>
                                      <p:cBhvr>
                                        <p:cTn id="44" dur="1" fill="hold">
                                          <p:stCondLst>
                                            <p:cond delay="1999"/>
                                          </p:stCondLst>
                                        </p:cTn>
                                        <p:tgtEl>
                                          <p:spTgt spid="6"/>
                                        </p:tgtEl>
                                        <p:attrNameLst>
                                          <p:attrName>style.visibility</p:attrName>
                                        </p:attrNameLst>
                                      </p:cBhvr>
                                      <p:to>
                                        <p:strVal val="hidden"/>
                                      </p:to>
                                    </p:set>
                                  </p:childTnLst>
                                </p:cTn>
                              </p:par>
                              <p:par>
                                <p:cTn id="45" presetID="23" presetClass="entr" presetSubtype="288"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 calcmode="lin" valueType="num">
                                      <p:cBhvr>
                                        <p:cTn id="47" dur="2000" fill="hold"/>
                                        <p:tgtEl>
                                          <p:spTgt spid="4"/>
                                        </p:tgtEl>
                                        <p:attrNameLst>
                                          <p:attrName>ppt_w</p:attrName>
                                        </p:attrNameLst>
                                      </p:cBhvr>
                                      <p:tavLst>
                                        <p:tav tm="0">
                                          <p:val>
                                            <p:strVal val="4/3*#ppt_w"/>
                                          </p:val>
                                        </p:tav>
                                        <p:tav tm="100000">
                                          <p:val>
                                            <p:strVal val="#ppt_w"/>
                                          </p:val>
                                        </p:tav>
                                      </p:tavLst>
                                    </p:anim>
                                    <p:anim calcmode="lin" valueType="num">
                                      <p:cBhvr>
                                        <p:cTn id="48" dur="2000" fill="hold"/>
                                        <p:tgtEl>
                                          <p:spTgt spid="4"/>
                                        </p:tgtEl>
                                        <p:attrNameLst>
                                          <p:attrName>ppt_h</p:attrName>
                                        </p:attrNameLst>
                                      </p:cBhvr>
                                      <p:tavLst>
                                        <p:tav tm="0">
                                          <p:val>
                                            <p:strVal val="4/3*#ppt_h"/>
                                          </p:val>
                                        </p:tav>
                                        <p:tav tm="100000">
                                          <p:val>
                                            <p:strVal val="#ppt_h"/>
                                          </p:val>
                                        </p:tav>
                                      </p:tavLst>
                                    </p:anim>
                                  </p:childTnLst>
                                </p:cTn>
                              </p:par>
                              <p:par>
                                <p:cTn id="49" presetID="16" presetClass="entr" presetSubtype="42" fill="hold" nodeType="withEffect">
                                  <p:stCondLst>
                                    <p:cond delay="0"/>
                                  </p:stCondLst>
                                  <p:childTnLst>
                                    <p:set>
                                      <p:cBhvr>
                                        <p:cTn id="50" dur="1" fill="hold">
                                          <p:stCondLst>
                                            <p:cond delay="0"/>
                                          </p:stCondLst>
                                        </p:cTn>
                                        <p:tgtEl>
                                          <p:spTgt spid="4"/>
                                        </p:tgtEl>
                                        <p:attrNameLst>
                                          <p:attrName>style.visibility</p:attrName>
                                        </p:attrNameLst>
                                      </p:cBhvr>
                                      <p:to>
                                        <p:strVal val="visible"/>
                                      </p:to>
                                    </p:set>
                                    <p:animEffect transition="in" filter="barn(outHorizontal)">
                                      <p:cBhvr>
                                        <p:cTn id="5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a:blip r:embed="rId2"/>
            <a:stretch>
              <a:fillRect/>
            </a:stretch>
          </a:blipFill>
          <a:scene3d>
            <a:camera prst="orthographicFront"/>
            <a:lightRig rig="threePt" dir="t"/>
          </a:scene3d>
          <a:sp3d>
            <a:bevelT prst="angle"/>
          </a:sp3d>
        </p:spPr>
        <p:txBody>
          <a:bodyPr/>
          <a:lstStyle/>
          <a:p>
            <a:endParaRPr lang="es-ES" dirty="0"/>
          </a:p>
        </p:txBody>
      </p:sp>
      <p:sp>
        <p:nvSpPr>
          <p:cNvPr id="4" name="3 Marco"/>
          <p:cNvSpPr/>
          <p:nvPr/>
        </p:nvSpPr>
        <p:spPr>
          <a:xfrm>
            <a:off x="0" y="0"/>
            <a:ext cx="9144000" cy="6858000"/>
          </a:xfrm>
          <a:prstGeom prst="frame">
            <a:avLst>
              <a:gd name="adj1" fmla="val 5278"/>
            </a:avLst>
          </a:prstGeom>
          <a:blipFill>
            <a:blip r:embed="rId2"/>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Rectángulo"/>
          <p:cNvSpPr/>
          <p:nvPr/>
        </p:nvSpPr>
        <p:spPr>
          <a:xfrm>
            <a:off x="571472" y="500042"/>
            <a:ext cx="8001056" cy="5715040"/>
          </a:xfrm>
          <a:prstGeom prst="rect">
            <a:avLst/>
          </a:prstGeom>
          <a:solidFill>
            <a:srgbClr val="0033CC"/>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Marco"/>
          <p:cNvSpPr/>
          <p:nvPr/>
        </p:nvSpPr>
        <p:spPr>
          <a:xfrm>
            <a:off x="357158" y="357166"/>
            <a:ext cx="8358246" cy="6000792"/>
          </a:xfrm>
          <a:prstGeom prst="frame">
            <a:avLst>
              <a:gd name="adj1" fmla="val 2659"/>
            </a:avLst>
          </a:prstGeom>
          <a:blipFill dpi="0" rotWithShape="1">
            <a:blip r:embed="rId3">
              <a:duotone>
                <a:schemeClr val="accent1">
                  <a:shade val="45000"/>
                  <a:satMod val="135000"/>
                </a:schemeClr>
                <a:prstClr val="white"/>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uadroTexto"/>
          <p:cNvSpPr txBox="1"/>
          <p:nvPr/>
        </p:nvSpPr>
        <p:spPr>
          <a:xfrm>
            <a:off x="1142976" y="1500174"/>
            <a:ext cx="6715172" cy="3477875"/>
          </a:xfrm>
          <a:prstGeom prst="rect">
            <a:avLst/>
          </a:prstGeom>
          <a:noFill/>
        </p:spPr>
        <p:txBody>
          <a:bodyPr wrap="square" rtlCol="0">
            <a:spAutoFit/>
          </a:bodyPr>
          <a:lstStyle/>
          <a:p>
            <a:r>
              <a:rPr lang="es-ES" sz="2000" b="1" dirty="0" smtClean="0">
                <a:effectLst>
                  <a:outerShdw blurRad="38100" dist="38100" dir="2700000" algn="tl">
                    <a:srgbClr val="000000">
                      <a:alpha val="43137"/>
                    </a:srgbClr>
                  </a:outerShdw>
                </a:effectLst>
              </a:rPr>
              <a:t>El Templo Blanco, esta ubicado a unos 15 kilómetros al sur del centro de </a:t>
            </a:r>
            <a:r>
              <a:rPr lang="es-ES" sz="2000" b="1" dirty="0" err="1" smtClean="0">
                <a:effectLst>
                  <a:outerShdw blurRad="38100" dist="38100" dir="2700000" algn="tl">
                    <a:srgbClr val="000000">
                      <a:alpha val="43137"/>
                    </a:srgbClr>
                  </a:outerShdw>
                </a:effectLst>
              </a:rPr>
              <a:t>Chiang</a:t>
            </a:r>
            <a:r>
              <a:rPr lang="es-ES" sz="2000" b="1" dirty="0" smtClean="0">
                <a:effectLst>
                  <a:outerShdw blurRad="38100" dist="38100" dir="2700000" algn="tl">
                    <a:srgbClr val="000000">
                      <a:alpha val="43137"/>
                    </a:srgbClr>
                  </a:outerShdw>
                </a:effectLst>
              </a:rPr>
              <a:t> </a:t>
            </a:r>
            <a:r>
              <a:rPr lang="es-ES" sz="2000" b="1" dirty="0" err="1" smtClean="0">
                <a:effectLst>
                  <a:outerShdw blurRad="38100" dist="38100" dir="2700000" algn="tl">
                    <a:srgbClr val="000000">
                      <a:alpha val="43137"/>
                    </a:srgbClr>
                  </a:outerShdw>
                </a:effectLst>
              </a:rPr>
              <a:t>rai</a:t>
            </a:r>
            <a:r>
              <a:rPr lang="es-ES" sz="2000" b="1" dirty="0" smtClean="0">
                <a:effectLst>
                  <a:outerShdw blurRad="38100" dist="38100" dir="2700000" algn="tl">
                    <a:srgbClr val="000000">
                      <a:alpha val="43137"/>
                    </a:srgbClr>
                  </a:outerShdw>
                </a:effectLst>
              </a:rPr>
              <a:t>, su entrada es gratuita y está abierto todos los días de 8:30 a 17h. Se puede llegar al sitio con moto o coche alquilado en la ciudad, con </a:t>
            </a:r>
            <a:r>
              <a:rPr lang="es-ES" sz="2000" b="1" dirty="0" err="1" smtClean="0">
                <a:effectLst>
                  <a:outerShdw blurRad="38100" dist="38100" dir="2700000" algn="tl">
                    <a:srgbClr val="000000">
                      <a:alpha val="43137"/>
                    </a:srgbClr>
                  </a:outerShdw>
                </a:effectLst>
              </a:rPr>
              <a:t>tuk</a:t>
            </a:r>
            <a:r>
              <a:rPr lang="es-ES" sz="2000" b="1" dirty="0" smtClean="0">
                <a:effectLst>
                  <a:outerShdw blurRad="38100" dist="38100" dir="2700000" algn="tl">
                    <a:srgbClr val="000000">
                      <a:alpha val="43137"/>
                    </a:srgbClr>
                  </a:outerShdw>
                </a:effectLst>
              </a:rPr>
              <a:t> </a:t>
            </a:r>
            <a:r>
              <a:rPr lang="es-ES" sz="2000" b="1" dirty="0" err="1" smtClean="0">
                <a:effectLst>
                  <a:outerShdw blurRad="38100" dist="38100" dir="2700000" algn="tl">
                    <a:srgbClr val="000000">
                      <a:alpha val="43137"/>
                    </a:srgbClr>
                  </a:outerShdw>
                </a:effectLst>
              </a:rPr>
              <a:t>tuk</a:t>
            </a:r>
            <a:r>
              <a:rPr lang="es-ES" sz="2000" b="1" dirty="0" smtClean="0">
                <a:effectLst>
                  <a:outerShdw blurRad="38100" dist="38100" dir="2700000" algn="tl">
                    <a:srgbClr val="000000">
                      <a:alpha val="43137"/>
                    </a:srgbClr>
                  </a:outerShdw>
                </a:effectLst>
              </a:rPr>
              <a:t> por unos 200 </a:t>
            </a:r>
            <a:r>
              <a:rPr lang="es-ES" sz="2000" b="1" dirty="0" err="1" smtClean="0">
                <a:effectLst>
                  <a:outerShdw blurRad="38100" dist="38100" dir="2700000" algn="tl">
                    <a:srgbClr val="000000">
                      <a:alpha val="43137"/>
                    </a:srgbClr>
                  </a:outerShdw>
                </a:effectLst>
              </a:rPr>
              <a:t>baths</a:t>
            </a:r>
            <a:r>
              <a:rPr lang="es-ES" sz="2000" b="1" dirty="0" smtClean="0">
                <a:effectLst>
                  <a:outerShdw blurRad="38100" dist="38100" dir="2700000" algn="tl">
                    <a:srgbClr val="000000">
                      <a:alpha val="43137"/>
                    </a:srgbClr>
                  </a:outerShdw>
                </a:effectLst>
              </a:rPr>
              <a:t> (5€), o autobuses que organizan las agencias de viaje que hay por la ciudad. Desde </a:t>
            </a:r>
            <a:r>
              <a:rPr lang="es-ES" sz="2000" b="1" dirty="0" err="1" smtClean="0">
                <a:effectLst>
                  <a:outerShdw blurRad="38100" dist="38100" dir="2700000" algn="tl">
                    <a:srgbClr val="000000">
                      <a:alpha val="43137"/>
                    </a:srgbClr>
                  </a:outerShdw>
                </a:effectLst>
              </a:rPr>
              <a:t>Chiang</a:t>
            </a:r>
            <a:r>
              <a:rPr lang="es-ES" sz="2000" b="1" dirty="0" smtClean="0">
                <a:effectLst>
                  <a:outerShdw blurRad="38100" dist="38100" dir="2700000" algn="tl">
                    <a:srgbClr val="000000">
                      <a:alpha val="43137"/>
                    </a:srgbClr>
                  </a:outerShdw>
                </a:effectLst>
              </a:rPr>
              <a:t> </a:t>
            </a:r>
            <a:r>
              <a:rPr lang="es-ES" sz="2000" b="1" dirty="0" err="1" smtClean="0">
                <a:effectLst>
                  <a:outerShdw blurRad="38100" dist="38100" dir="2700000" algn="tl">
                    <a:srgbClr val="000000">
                      <a:alpha val="43137"/>
                    </a:srgbClr>
                  </a:outerShdw>
                </a:effectLst>
              </a:rPr>
              <a:t>mai</a:t>
            </a:r>
            <a:r>
              <a:rPr lang="es-ES" sz="2000" b="1" dirty="0" smtClean="0">
                <a:effectLst>
                  <a:outerShdw blurRad="38100" dist="38100" dir="2700000" algn="tl">
                    <a:srgbClr val="000000">
                      <a:alpha val="43137"/>
                    </a:srgbClr>
                  </a:outerShdw>
                </a:effectLst>
              </a:rPr>
              <a:t>, también se puede llegar él con las visitas guiadas que hacen de un solo día ida y vuelta en las agencias de la capital norteña de Tailandia</a:t>
            </a:r>
            <a:r>
              <a:rPr lang="es-ES" sz="2000" b="1" dirty="0" smtClean="0">
                <a:effectLst>
                  <a:outerShdw blurRad="38100" dist="38100" dir="2700000" algn="tl">
                    <a:srgbClr val="000000">
                      <a:alpha val="43137"/>
                    </a:srgbClr>
                  </a:outerShdw>
                </a:effectLst>
              </a:rPr>
              <a:t>.</a:t>
            </a:r>
            <a:r>
              <a:rPr lang="es-ES" sz="2000" b="1" dirty="0" smtClean="0"/>
              <a:t> es un templo budista </a:t>
            </a:r>
            <a:r>
              <a:rPr lang="es-ES" sz="2000" b="1" dirty="0" err="1" smtClean="0"/>
              <a:t>contemporáeno</a:t>
            </a:r>
            <a:r>
              <a:rPr lang="es-ES" sz="2000" b="1" dirty="0" smtClean="0"/>
              <a:t> </a:t>
            </a:r>
            <a:r>
              <a:rPr lang="es-ES" sz="2000" b="1" dirty="0" smtClean="0"/>
              <a:t>que gracias a su </a:t>
            </a:r>
            <a:r>
              <a:rPr lang="es-ES" sz="2000" b="1" dirty="0" smtClean="0"/>
              <a:t>originalidad </a:t>
            </a:r>
            <a:r>
              <a:rPr lang="es-ES" sz="2000" b="1" dirty="0" smtClean="0"/>
              <a:t>dejará sin argumentos a aquellos que hayan llegado hasta </a:t>
            </a:r>
            <a:r>
              <a:rPr lang="es-ES" sz="2000" b="1" dirty="0" err="1" smtClean="0"/>
              <a:t>Chiang</a:t>
            </a:r>
            <a:r>
              <a:rPr lang="es-ES" sz="2000" b="1" dirty="0" smtClean="0"/>
              <a:t> </a:t>
            </a:r>
            <a:r>
              <a:rPr lang="es-ES" sz="2000" b="1" dirty="0" err="1" smtClean="0"/>
              <a:t>Rai</a:t>
            </a:r>
            <a:r>
              <a:rPr lang="es-ES" sz="2000" b="1" dirty="0" smtClean="0"/>
              <a:t> repitiendo que todos los templos son iguales</a:t>
            </a:r>
            <a:endParaRPr lang="es-ES" sz="2000" b="1" dirty="0">
              <a:effectLst>
                <a:outerShdw blurRad="38100" dist="38100" dir="2700000" algn="tl">
                  <a:srgbClr val="000000">
                    <a:alpha val="43137"/>
                  </a:srgbClr>
                </a:outerShdw>
              </a:effectLst>
            </a:endParaRPr>
          </a:p>
        </p:txBody>
      </p:sp>
    </p:spTree>
  </p:cSld>
  <p:clrMapOvr>
    <a:masterClrMapping/>
  </p:clrMapOvr>
  <p:transition spd="slow" advTm="3500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393141_445276488899208_1043739280_n.jpg"/>
          <p:cNvPicPr>
            <a:picLocks noGrp="1" noChangeAspect="1"/>
          </p:cNvPicPr>
          <p:nvPr>
            <p:ph idx="1"/>
          </p:nvPr>
        </p:nvPicPr>
        <p:blipFill>
          <a:blip r:embed="rId2"/>
          <a:stretch>
            <a:fillRect/>
          </a:stretch>
        </p:blipFill>
        <p:spPr>
          <a:xfrm>
            <a:off x="0" y="6684"/>
            <a:ext cx="9144000" cy="6844632"/>
          </a:xfrm>
        </p:spPr>
      </p:pic>
      <p:sp>
        <p:nvSpPr>
          <p:cNvPr id="5" name="4 Rectángulo"/>
          <p:cNvSpPr/>
          <p:nvPr/>
        </p:nvSpPr>
        <p:spPr>
          <a:xfrm rot="18764272">
            <a:off x="1770461" y="2106433"/>
            <a:ext cx="3571900" cy="100948"/>
          </a:xfrm>
          <a:prstGeom prst="rect">
            <a:avLst/>
          </a:prstGeom>
          <a:solidFill>
            <a:schemeClr val="tx1"/>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2721420">
            <a:off x="4282474" y="2045152"/>
            <a:ext cx="3571900" cy="76304"/>
          </a:xfrm>
          <a:prstGeom prst="rect">
            <a:avLst/>
          </a:prstGeom>
          <a:solidFill>
            <a:srgbClr val="FF3300"/>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8764272">
            <a:off x="4239497" y="4639920"/>
            <a:ext cx="3571900" cy="97957"/>
          </a:xfrm>
          <a:prstGeom prst="rect">
            <a:avLst/>
          </a:prstGeom>
          <a:solidFill>
            <a:schemeClr val="tx1"/>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2721420" flipV="1">
            <a:off x="1856917" y="4662023"/>
            <a:ext cx="3571900" cy="85680"/>
          </a:xfrm>
          <a:prstGeom prst="rect">
            <a:avLst/>
          </a:prstGeom>
          <a:solidFill>
            <a:schemeClr val="tx1"/>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8764272">
            <a:off x="1671909" y="2012388"/>
            <a:ext cx="3571900" cy="85194"/>
          </a:xfrm>
          <a:prstGeom prst="rect">
            <a:avLst/>
          </a:prstGeom>
          <a:solidFill>
            <a:srgbClr val="FF3300"/>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721420">
            <a:off x="4185082" y="2134386"/>
            <a:ext cx="3571900" cy="101027"/>
          </a:xfrm>
          <a:prstGeom prst="rect">
            <a:avLst/>
          </a:prstGeom>
          <a:solidFill>
            <a:schemeClr val="tx1"/>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8764272">
            <a:off x="4344575" y="4747099"/>
            <a:ext cx="3571900" cy="100950"/>
          </a:xfrm>
          <a:prstGeom prst="rect">
            <a:avLst/>
          </a:prstGeom>
          <a:solidFill>
            <a:srgbClr val="FF3300"/>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2721420">
            <a:off x="1719987" y="4755918"/>
            <a:ext cx="3571900" cy="102394"/>
          </a:xfrm>
          <a:prstGeom prst="rect">
            <a:avLst/>
          </a:prstGeom>
          <a:solidFill>
            <a:srgbClr val="FF3300"/>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8764272">
            <a:off x="1600471" y="1869511"/>
            <a:ext cx="3571900" cy="85194"/>
          </a:xfrm>
          <a:prstGeom prst="rect">
            <a:avLst/>
          </a:prstGeom>
          <a:solidFill>
            <a:schemeClr val="tx1"/>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2721420">
            <a:off x="4425349" y="1973714"/>
            <a:ext cx="3571900" cy="76304"/>
          </a:xfrm>
          <a:prstGeom prst="rect">
            <a:avLst/>
          </a:prstGeom>
          <a:solidFill>
            <a:schemeClr val="tx1"/>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8764272">
            <a:off x="4535214" y="4795938"/>
            <a:ext cx="3571900" cy="100950"/>
          </a:xfrm>
          <a:prstGeom prst="rect">
            <a:avLst/>
          </a:prstGeom>
          <a:solidFill>
            <a:schemeClr val="tx1"/>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2721420">
            <a:off x="1577111" y="4827356"/>
            <a:ext cx="3571900" cy="102394"/>
          </a:xfrm>
          <a:prstGeom prst="rect">
            <a:avLst/>
          </a:prstGeom>
          <a:solidFill>
            <a:schemeClr val="tx1"/>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285776"/>
            <a:ext cx="9144000" cy="74295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3000"/>
                                        <p:tgtEl>
                                          <p:spTgt spid="9"/>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plus(in)">
                                      <p:cBhvr>
                                        <p:cTn id="25" dur="3000"/>
                                        <p:tgtEl>
                                          <p:spTgt spid="10"/>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plus(in)">
                                      <p:cBhvr>
                                        <p:cTn id="28" dur="3000"/>
                                        <p:tgtEl>
                                          <p:spTgt spid="11"/>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plus(in)">
                                      <p:cBhvr>
                                        <p:cTn id="31" dur="3000"/>
                                        <p:tgtEl>
                                          <p:spTgt spid="12"/>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plus(in)">
                                      <p:cBhvr>
                                        <p:cTn id="34" dur="3000"/>
                                        <p:tgtEl>
                                          <p:spTgt spid="13"/>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plus(in)">
                                      <p:cBhvr>
                                        <p:cTn id="37" dur="3000"/>
                                        <p:tgtEl>
                                          <p:spTgt spid="14"/>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plus(in)">
                                      <p:cBhvr>
                                        <p:cTn id="40" dur="3000"/>
                                        <p:tgtEl>
                                          <p:spTgt spid="15"/>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plus(in)">
                                      <p:cBhvr>
                                        <p:cTn id="43" dur="3000"/>
                                        <p:tgtEl>
                                          <p:spTgt spid="16"/>
                                        </p:tgtEl>
                                      </p:cBhvr>
                                    </p:animEffect>
                                  </p:childTnLst>
                                </p:cTn>
                              </p:par>
                              <p:par>
                                <p:cTn id="44" presetID="2" presetClass="entr" presetSubtype="6" fill="hold" grpId="1" nodeType="withEffect">
                                  <p:stCondLst>
                                    <p:cond delay="0"/>
                                  </p:stCondLst>
                                  <p:childTnLst>
                                    <p:set>
                                      <p:cBhvr>
                                        <p:cTn id="45" dur="1" fill="hold">
                                          <p:stCondLst>
                                            <p:cond delay="0"/>
                                          </p:stCondLst>
                                        </p:cTn>
                                        <p:tgtEl>
                                          <p:spTgt spid="5"/>
                                        </p:tgtEl>
                                        <p:attrNameLst>
                                          <p:attrName>style.visibility</p:attrName>
                                        </p:attrNameLst>
                                      </p:cBhvr>
                                      <p:to>
                                        <p:strVal val="visible"/>
                                      </p:to>
                                    </p:set>
                                    <p:anim calcmode="lin" valueType="num">
                                      <p:cBhvr additive="base">
                                        <p:cTn id="46" dur="3000" fill="hold"/>
                                        <p:tgtEl>
                                          <p:spTgt spid="5"/>
                                        </p:tgtEl>
                                        <p:attrNameLst>
                                          <p:attrName>ppt_x</p:attrName>
                                        </p:attrNameLst>
                                      </p:cBhvr>
                                      <p:tavLst>
                                        <p:tav tm="0">
                                          <p:val>
                                            <p:strVal val="1+#ppt_w/2"/>
                                          </p:val>
                                        </p:tav>
                                        <p:tav tm="100000">
                                          <p:val>
                                            <p:strVal val="#ppt_x"/>
                                          </p:val>
                                        </p:tav>
                                      </p:tavLst>
                                    </p:anim>
                                    <p:anim calcmode="lin" valueType="num">
                                      <p:cBhvr additive="base">
                                        <p:cTn id="47" dur="3000" fill="hold"/>
                                        <p:tgtEl>
                                          <p:spTgt spid="5"/>
                                        </p:tgtEl>
                                        <p:attrNameLst>
                                          <p:attrName>ppt_y</p:attrName>
                                        </p:attrNameLst>
                                      </p:cBhvr>
                                      <p:tavLst>
                                        <p:tav tm="0">
                                          <p:val>
                                            <p:strVal val="1+#ppt_h/2"/>
                                          </p:val>
                                        </p:tav>
                                        <p:tav tm="100000">
                                          <p:val>
                                            <p:strVal val="#ppt_y"/>
                                          </p:val>
                                        </p:tav>
                                      </p:tavLst>
                                    </p:anim>
                                  </p:childTnLst>
                                </p:cTn>
                              </p:par>
                              <p:par>
                                <p:cTn id="48" presetID="2" presetClass="entr" presetSubtype="6" fill="hold" grpId="1"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additive="base">
                                        <p:cTn id="50" dur="3000" fill="hold"/>
                                        <p:tgtEl>
                                          <p:spTgt spid="9"/>
                                        </p:tgtEl>
                                        <p:attrNameLst>
                                          <p:attrName>ppt_x</p:attrName>
                                        </p:attrNameLst>
                                      </p:cBhvr>
                                      <p:tavLst>
                                        <p:tav tm="0">
                                          <p:val>
                                            <p:strVal val="1+#ppt_w/2"/>
                                          </p:val>
                                        </p:tav>
                                        <p:tav tm="100000">
                                          <p:val>
                                            <p:strVal val="#ppt_x"/>
                                          </p:val>
                                        </p:tav>
                                      </p:tavLst>
                                    </p:anim>
                                    <p:anim calcmode="lin" valueType="num">
                                      <p:cBhvr additive="base">
                                        <p:cTn id="51" dur="3000" fill="hold"/>
                                        <p:tgtEl>
                                          <p:spTgt spid="9"/>
                                        </p:tgtEl>
                                        <p:attrNameLst>
                                          <p:attrName>ppt_y</p:attrName>
                                        </p:attrNameLst>
                                      </p:cBhvr>
                                      <p:tavLst>
                                        <p:tav tm="0">
                                          <p:val>
                                            <p:strVal val="1+#ppt_h/2"/>
                                          </p:val>
                                        </p:tav>
                                        <p:tav tm="100000">
                                          <p:val>
                                            <p:strVal val="#ppt_y"/>
                                          </p:val>
                                        </p:tav>
                                      </p:tavLst>
                                    </p:anim>
                                  </p:childTnLst>
                                </p:cTn>
                              </p:par>
                              <p:par>
                                <p:cTn id="52" presetID="2" presetClass="entr" presetSubtype="6" fill="hold" grpId="1" nodeType="with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additive="base">
                                        <p:cTn id="54" dur="3000" fill="hold"/>
                                        <p:tgtEl>
                                          <p:spTgt spid="13"/>
                                        </p:tgtEl>
                                        <p:attrNameLst>
                                          <p:attrName>ppt_x</p:attrName>
                                        </p:attrNameLst>
                                      </p:cBhvr>
                                      <p:tavLst>
                                        <p:tav tm="0">
                                          <p:val>
                                            <p:strVal val="1+#ppt_w/2"/>
                                          </p:val>
                                        </p:tav>
                                        <p:tav tm="100000">
                                          <p:val>
                                            <p:strVal val="#ppt_x"/>
                                          </p:val>
                                        </p:tav>
                                      </p:tavLst>
                                    </p:anim>
                                    <p:anim calcmode="lin" valueType="num">
                                      <p:cBhvr additive="base">
                                        <p:cTn id="55" dur="3000" fill="hold"/>
                                        <p:tgtEl>
                                          <p:spTgt spid="13"/>
                                        </p:tgtEl>
                                        <p:attrNameLst>
                                          <p:attrName>ppt_y</p:attrName>
                                        </p:attrNameLst>
                                      </p:cBhvr>
                                      <p:tavLst>
                                        <p:tav tm="0">
                                          <p:val>
                                            <p:strVal val="1+#ppt_h/2"/>
                                          </p:val>
                                        </p:tav>
                                        <p:tav tm="100000">
                                          <p:val>
                                            <p:strVal val="#ppt_y"/>
                                          </p:val>
                                        </p:tav>
                                      </p:tavLst>
                                    </p:anim>
                                  </p:childTnLst>
                                </p:cTn>
                              </p:par>
                              <p:par>
                                <p:cTn id="56" presetID="2" presetClass="entr" presetSubtype="12" fill="hold" grpId="1"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additive="base">
                                        <p:cTn id="58" dur="3000" fill="hold"/>
                                        <p:tgtEl>
                                          <p:spTgt spid="6"/>
                                        </p:tgtEl>
                                        <p:attrNameLst>
                                          <p:attrName>ppt_x</p:attrName>
                                        </p:attrNameLst>
                                      </p:cBhvr>
                                      <p:tavLst>
                                        <p:tav tm="0">
                                          <p:val>
                                            <p:strVal val="0-#ppt_w/2"/>
                                          </p:val>
                                        </p:tav>
                                        <p:tav tm="100000">
                                          <p:val>
                                            <p:strVal val="#ppt_x"/>
                                          </p:val>
                                        </p:tav>
                                      </p:tavLst>
                                    </p:anim>
                                    <p:anim calcmode="lin" valueType="num">
                                      <p:cBhvr additive="base">
                                        <p:cTn id="59" dur="3000" fill="hold"/>
                                        <p:tgtEl>
                                          <p:spTgt spid="6"/>
                                        </p:tgtEl>
                                        <p:attrNameLst>
                                          <p:attrName>ppt_y</p:attrName>
                                        </p:attrNameLst>
                                      </p:cBhvr>
                                      <p:tavLst>
                                        <p:tav tm="0">
                                          <p:val>
                                            <p:strVal val="1+#ppt_h/2"/>
                                          </p:val>
                                        </p:tav>
                                        <p:tav tm="100000">
                                          <p:val>
                                            <p:strVal val="#ppt_y"/>
                                          </p:val>
                                        </p:tav>
                                      </p:tavLst>
                                    </p:anim>
                                  </p:childTnLst>
                                </p:cTn>
                              </p:par>
                              <p:par>
                                <p:cTn id="60" presetID="2" presetClass="entr" presetSubtype="12" fill="hold" grpId="1" nodeType="withEffect">
                                  <p:stCondLst>
                                    <p:cond delay="0"/>
                                  </p:stCondLst>
                                  <p:childTnLst>
                                    <p:set>
                                      <p:cBhvr>
                                        <p:cTn id="61" dur="1" fill="hold">
                                          <p:stCondLst>
                                            <p:cond delay="0"/>
                                          </p:stCondLst>
                                        </p:cTn>
                                        <p:tgtEl>
                                          <p:spTgt spid="10"/>
                                        </p:tgtEl>
                                        <p:attrNameLst>
                                          <p:attrName>style.visibility</p:attrName>
                                        </p:attrNameLst>
                                      </p:cBhvr>
                                      <p:to>
                                        <p:strVal val="visible"/>
                                      </p:to>
                                    </p:set>
                                    <p:anim calcmode="lin" valueType="num">
                                      <p:cBhvr additive="base">
                                        <p:cTn id="62" dur="3000" fill="hold"/>
                                        <p:tgtEl>
                                          <p:spTgt spid="10"/>
                                        </p:tgtEl>
                                        <p:attrNameLst>
                                          <p:attrName>ppt_x</p:attrName>
                                        </p:attrNameLst>
                                      </p:cBhvr>
                                      <p:tavLst>
                                        <p:tav tm="0">
                                          <p:val>
                                            <p:strVal val="0-#ppt_w/2"/>
                                          </p:val>
                                        </p:tav>
                                        <p:tav tm="100000">
                                          <p:val>
                                            <p:strVal val="#ppt_x"/>
                                          </p:val>
                                        </p:tav>
                                      </p:tavLst>
                                    </p:anim>
                                    <p:anim calcmode="lin" valueType="num">
                                      <p:cBhvr additive="base">
                                        <p:cTn id="63" dur="3000" fill="hold"/>
                                        <p:tgtEl>
                                          <p:spTgt spid="10"/>
                                        </p:tgtEl>
                                        <p:attrNameLst>
                                          <p:attrName>ppt_y</p:attrName>
                                        </p:attrNameLst>
                                      </p:cBhvr>
                                      <p:tavLst>
                                        <p:tav tm="0">
                                          <p:val>
                                            <p:strVal val="1+#ppt_h/2"/>
                                          </p:val>
                                        </p:tav>
                                        <p:tav tm="100000">
                                          <p:val>
                                            <p:strVal val="#ppt_y"/>
                                          </p:val>
                                        </p:tav>
                                      </p:tavLst>
                                    </p:anim>
                                  </p:childTnLst>
                                </p:cTn>
                              </p:par>
                              <p:par>
                                <p:cTn id="64" presetID="2" presetClass="entr" presetSubtype="12" fill="hold" grpId="1" nodeType="withEffect">
                                  <p:stCondLst>
                                    <p:cond delay="0"/>
                                  </p:stCondLst>
                                  <p:childTnLst>
                                    <p:set>
                                      <p:cBhvr>
                                        <p:cTn id="65" dur="1" fill="hold">
                                          <p:stCondLst>
                                            <p:cond delay="0"/>
                                          </p:stCondLst>
                                        </p:cTn>
                                        <p:tgtEl>
                                          <p:spTgt spid="14"/>
                                        </p:tgtEl>
                                        <p:attrNameLst>
                                          <p:attrName>style.visibility</p:attrName>
                                        </p:attrNameLst>
                                      </p:cBhvr>
                                      <p:to>
                                        <p:strVal val="visible"/>
                                      </p:to>
                                    </p:set>
                                    <p:anim calcmode="lin" valueType="num">
                                      <p:cBhvr additive="base">
                                        <p:cTn id="66" dur="3000" fill="hold"/>
                                        <p:tgtEl>
                                          <p:spTgt spid="14"/>
                                        </p:tgtEl>
                                        <p:attrNameLst>
                                          <p:attrName>ppt_x</p:attrName>
                                        </p:attrNameLst>
                                      </p:cBhvr>
                                      <p:tavLst>
                                        <p:tav tm="0">
                                          <p:val>
                                            <p:strVal val="0-#ppt_w/2"/>
                                          </p:val>
                                        </p:tav>
                                        <p:tav tm="100000">
                                          <p:val>
                                            <p:strVal val="#ppt_x"/>
                                          </p:val>
                                        </p:tav>
                                      </p:tavLst>
                                    </p:anim>
                                    <p:anim calcmode="lin" valueType="num">
                                      <p:cBhvr additive="base">
                                        <p:cTn id="67" dur="3000" fill="hold"/>
                                        <p:tgtEl>
                                          <p:spTgt spid="14"/>
                                        </p:tgtEl>
                                        <p:attrNameLst>
                                          <p:attrName>ppt_y</p:attrName>
                                        </p:attrNameLst>
                                      </p:cBhvr>
                                      <p:tavLst>
                                        <p:tav tm="0">
                                          <p:val>
                                            <p:strVal val="1+#ppt_h/2"/>
                                          </p:val>
                                        </p:tav>
                                        <p:tav tm="100000">
                                          <p:val>
                                            <p:strVal val="#ppt_y"/>
                                          </p:val>
                                        </p:tav>
                                      </p:tavLst>
                                    </p:anim>
                                  </p:childTnLst>
                                </p:cTn>
                              </p:par>
                              <p:par>
                                <p:cTn id="68" presetID="2" presetClass="entr" presetSubtype="3" fill="hold" grpId="1" nodeType="withEffect">
                                  <p:stCondLst>
                                    <p:cond delay="0"/>
                                  </p:stCondLst>
                                  <p:childTnLst>
                                    <p:set>
                                      <p:cBhvr>
                                        <p:cTn id="69" dur="1" fill="hold">
                                          <p:stCondLst>
                                            <p:cond delay="0"/>
                                          </p:stCondLst>
                                        </p:cTn>
                                        <p:tgtEl>
                                          <p:spTgt spid="8"/>
                                        </p:tgtEl>
                                        <p:attrNameLst>
                                          <p:attrName>style.visibility</p:attrName>
                                        </p:attrNameLst>
                                      </p:cBhvr>
                                      <p:to>
                                        <p:strVal val="visible"/>
                                      </p:to>
                                    </p:set>
                                    <p:anim calcmode="lin" valueType="num">
                                      <p:cBhvr additive="base">
                                        <p:cTn id="70" dur="3000" fill="hold"/>
                                        <p:tgtEl>
                                          <p:spTgt spid="8"/>
                                        </p:tgtEl>
                                        <p:attrNameLst>
                                          <p:attrName>ppt_x</p:attrName>
                                        </p:attrNameLst>
                                      </p:cBhvr>
                                      <p:tavLst>
                                        <p:tav tm="0">
                                          <p:val>
                                            <p:strVal val="1+#ppt_w/2"/>
                                          </p:val>
                                        </p:tav>
                                        <p:tav tm="100000">
                                          <p:val>
                                            <p:strVal val="#ppt_x"/>
                                          </p:val>
                                        </p:tav>
                                      </p:tavLst>
                                    </p:anim>
                                    <p:anim calcmode="lin" valueType="num">
                                      <p:cBhvr additive="base">
                                        <p:cTn id="71" dur="3000" fill="hold"/>
                                        <p:tgtEl>
                                          <p:spTgt spid="8"/>
                                        </p:tgtEl>
                                        <p:attrNameLst>
                                          <p:attrName>ppt_y</p:attrName>
                                        </p:attrNameLst>
                                      </p:cBhvr>
                                      <p:tavLst>
                                        <p:tav tm="0">
                                          <p:val>
                                            <p:strVal val="0-#ppt_h/2"/>
                                          </p:val>
                                        </p:tav>
                                        <p:tav tm="100000">
                                          <p:val>
                                            <p:strVal val="#ppt_y"/>
                                          </p:val>
                                        </p:tav>
                                      </p:tavLst>
                                    </p:anim>
                                  </p:childTnLst>
                                </p:cTn>
                              </p:par>
                              <p:par>
                                <p:cTn id="72" presetID="2" presetClass="entr" presetSubtype="3" fill="hold" grpId="1" nodeType="withEffect">
                                  <p:stCondLst>
                                    <p:cond delay="0"/>
                                  </p:stCondLst>
                                  <p:childTnLst>
                                    <p:set>
                                      <p:cBhvr>
                                        <p:cTn id="73" dur="1" fill="hold">
                                          <p:stCondLst>
                                            <p:cond delay="0"/>
                                          </p:stCondLst>
                                        </p:cTn>
                                        <p:tgtEl>
                                          <p:spTgt spid="12"/>
                                        </p:tgtEl>
                                        <p:attrNameLst>
                                          <p:attrName>style.visibility</p:attrName>
                                        </p:attrNameLst>
                                      </p:cBhvr>
                                      <p:to>
                                        <p:strVal val="visible"/>
                                      </p:to>
                                    </p:set>
                                    <p:anim calcmode="lin" valueType="num">
                                      <p:cBhvr additive="base">
                                        <p:cTn id="74" dur="3000" fill="hold"/>
                                        <p:tgtEl>
                                          <p:spTgt spid="12"/>
                                        </p:tgtEl>
                                        <p:attrNameLst>
                                          <p:attrName>ppt_x</p:attrName>
                                        </p:attrNameLst>
                                      </p:cBhvr>
                                      <p:tavLst>
                                        <p:tav tm="0">
                                          <p:val>
                                            <p:strVal val="1+#ppt_w/2"/>
                                          </p:val>
                                        </p:tav>
                                        <p:tav tm="100000">
                                          <p:val>
                                            <p:strVal val="#ppt_x"/>
                                          </p:val>
                                        </p:tav>
                                      </p:tavLst>
                                    </p:anim>
                                    <p:anim calcmode="lin" valueType="num">
                                      <p:cBhvr additive="base">
                                        <p:cTn id="75" dur="3000" fill="hold"/>
                                        <p:tgtEl>
                                          <p:spTgt spid="12"/>
                                        </p:tgtEl>
                                        <p:attrNameLst>
                                          <p:attrName>ppt_y</p:attrName>
                                        </p:attrNameLst>
                                      </p:cBhvr>
                                      <p:tavLst>
                                        <p:tav tm="0">
                                          <p:val>
                                            <p:strVal val="0-#ppt_h/2"/>
                                          </p:val>
                                        </p:tav>
                                        <p:tav tm="100000">
                                          <p:val>
                                            <p:strVal val="#ppt_y"/>
                                          </p:val>
                                        </p:tav>
                                      </p:tavLst>
                                    </p:anim>
                                  </p:childTnLst>
                                </p:cTn>
                              </p:par>
                              <p:par>
                                <p:cTn id="76" presetID="2" presetClass="entr" presetSubtype="3" fill="hold" grpId="1" nodeType="withEffect">
                                  <p:stCondLst>
                                    <p:cond delay="0"/>
                                  </p:stCondLst>
                                  <p:childTnLst>
                                    <p:set>
                                      <p:cBhvr>
                                        <p:cTn id="77" dur="1" fill="hold">
                                          <p:stCondLst>
                                            <p:cond delay="0"/>
                                          </p:stCondLst>
                                        </p:cTn>
                                        <p:tgtEl>
                                          <p:spTgt spid="16"/>
                                        </p:tgtEl>
                                        <p:attrNameLst>
                                          <p:attrName>style.visibility</p:attrName>
                                        </p:attrNameLst>
                                      </p:cBhvr>
                                      <p:to>
                                        <p:strVal val="visible"/>
                                      </p:to>
                                    </p:set>
                                    <p:anim calcmode="lin" valueType="num">
                                      <p:cBhvr additive="base">
                                        <p:cTn id="78" dur="3000" fill="hold"/>
                                        <p:tgtEl>
                                          <p:spTgt spid="16"/>
                                        </p:tgtEl>
                                        <p:attrNameLst>
                                          <p:attrName>ppt_x</p:attrName>
                                        </p:attrNameLst>
                                      </p:cBhvr>
                                      <p:tavLst>
                                        <p:tav tm="0">
                                          <p:val>
                                            <p:strVal val="1+#ppt_w/2"/>
                                          </p:val>
                                        </p:tav>
                                        <p:tav tm="100000">
                                          <p:val>
                                            <p:strVal val="#ppt_x"/>
                                          </p:val>
                                        </p:tav>
                                      </p:tavLst>
                                    </p:anim>
                                    <p:anim calcmode="lin" valueType="num">
                                      <p:cBhvr additive="base">
                                        <p:cTn id="79" dur="3000" fill="hold"/>
                                        <p:tgtEl>
                                          <p:spTgt spid="16"/>
                                        </p:tgtEl>
                                        <p:attrNameLst>
                                          <p:attrName>ppt_y</p:attrName>
                                        </p:attrNameLst>
                                      </p:cBhvr>
                                      <p:tavLst>
                                        <p:tav tm="0">
                                          <p:val>
                                            <p:strVal val="0-#ppt_h/2"/>
                                          </p:val>
                                        </p:tav>
                                        <p:tav tm="100000">
                                          <p:val>
                                            <p:strVal val="#ppt_y"/>
                                          </p:val>
                                        </p:tav>
                                      </p:tavLst>
                                    </p:anim>
                                  </p:childTnLst>
                                </p:cTn>
                              </p:par>
                              <p:par>
                                <p:cTn id="80" presetID="2" presetClass="entr" presetSubtype="9" fill="hold" grpId="1" nodeType="withEffect">
                                  <p:stCondLst>
                                    <p:cond delay="0"/>
                                  </p:stCondLst>
                                  <p:childTnLst>
                                    <p:set>
                                      <p:cBhvr>
                                        <p:cTn id="81" dur="1" fill="hold">
                                          <p:stCondLst>
                                            <p:cond delay="0"/>
                                          </p:stCondLst>
                                        </p:cTn>
                                        <p:tgtEl>
                                          <p:spTgt spid="7"/>
                                        </p:tgtEl>
                                        <p:attrNameLst>
                                          <p:attrName>style.visibility</p:attrName>
                                        </p:attrNameLst>
                                      </p:cBhvr>
                                      <p:to>
                                        <p:strVal val="visible"/>
                                      </p:to>
                                    </p:set>
                                    <p:anim calcmode="lin" valueType="num">
                                      <p:cBhvr additive="base">
                                        <p:cTn id="82" dur="3000" fill="hold"/>
                                        <p:tgtEl>
                                          <p:spTgt spid="7"/>
                                        </p:tgtEl>
                                        <p:attrNameLst>
                                          <p:attrName>ppt_x</p:attrName>
                                        </p:attrNameLst>
                                      </p:cBhvr>
                                      <p:tavLst>
                                        <p:tav tm="0">
                                          <p:val>
                                            <p:strVal val="0-#ppt_w/2"/>
                                          </p:val>
                                        </p:tav>
                                        <p:tav tm="100000">
                                          <p:val>
                                            <p:strVal val="#ppt_x"/>
                                          </p:val>
                                        </p:tav>
                                      </p:tavLst>
                                    </p:anim>
                                    <p:anim calcmode="lin" valueType="num">
                                      <p:cBhvr additive="base">
                                        <p:cTn id="83" dur="3000" fill="hold"/>
                                        <p:tgtEl>
                                          <p:spTgt spid="7"/>
                                        </p:tgtEl>
                                        <p:attrNameLst>
                                          <p:attrName>ppt_y</p:attrName>
                                        </p:attrNameLst>
                                      </p:cBhvr>
                                      <p:tavLst>
                                        <p:tav tm="0">
                                          <p:val>
                                            <p:strVal val="0-#ppt_h/2"/>
                                          </p:val>
                                        </p:tav>
                                        <p:tav tm="100000">
                                          <p:val>
                                            <p:strVal val="#ppt_y"/>
                                          </p:val>
                                        </p:tav>
                                      </p:tavLst>
                                    </p:anim>
                                  </p:childTnLst>
                                </p:cTn>
                              </p:par>
                              <p:par>
                                <p:cTn id="84" presetID="2" presetClass="entr" presetSubtype="9" fill="hold" grpId="1" nodeType="withEffect">
                                  <p:stCondLst>
                                    <p:cond delay="0"/>
                                  </p:stCondLst>
                                  <p:childTnLst>
                                    <p:set>
                                      <p:cBhvr>
                                        <p:cTn id="85" dur="1" fill="hold">
                                          <p:stCondLst>
                                            <p:cond delay="0"/>
                                          </p:stCondLst>
                                        </p:cTn>
                                        <p:tgtEl>
                                          <p:spTgt spid="11"/>
                                        </p:tgtEl>
                                        <p:attrNameLst>
                                          <p:attrName>style.visibility</p:attrName>
                                        </p:attrNameLst>
                                      </p:cBhvr>
                                      <p:to>
                                        <p:strVal val="visible"/>
                                      </p:to>
                                    </p:set>
                                    <p:anim calcmode="lin" valueType="num">
                                      <p:cBhvr additive="base">
                                        <p:cTn id="86" dur="3000" fill="hold"/>
                                        <p:tgtEl>
                                          <p:spTgt spid="11"/>
                                        </p:tgtEl>
                                        <p:attrNameLst>
                                          <p:attrName>ppt_x</p:attrName>
                                        </p:attrNameLst>
                                      </p:cBhvr>
                                      <p:tavLst>
                                        <p:tav tm="0">
                                          <p:val>
                                            <p:strVal val="0-#ppt_w/2"/>
                                          </p:val>
                                        </p:tav>
                                        <p:tav tm="100000">
                                          <p:val>
                                            <p:strVal val="#ppt_x"/>
                                          </p:val>
                                        </p:tav>
                                      </p:tavLst>
                                    </p:anim>
                                    <p:anim calcmode="lin" valueType="num">
                                      <p:cBhvr additive="base">
                                        <p:cTn id="87" dur="3000" fill="hold"/>
                                        <p:tgtEl>
                                          <p:spTgt spid="11"/>
                                        </p:tgtEl>
                                        <p:attrNameLst>
                                          <p:attrName>ppt_y</p:attrName>
                                        </p:attrNameLst>
                                      </p:cBhvr>
                                      <p:tavLst>
                                        <p:tav tm="0">
                                          <p:val>
                                            <p:strVal val="0-#ppt_h/2"/>
                                          </p:val>
                                        </p:tav>
                                        <p:tav tm="100000">
                                          <p:val>
                                            <p:strVal val="#ppt_y"/>
                                          </p:val>
                                        </p:tav>
                                      </p:tavLst>
                                    </p:anim>
                                  </p:childTnLst>
                                </p:cTn>
                              </p:par>
                              <p:par>
                                <p:cTn id="88" presetID="2" presetClass="entr" presetSubtype="9" fill="hold" grpId="1" nodeType="withEffect">
                                  <p:stCondLst>
                                    <p:cond delay="0"/>
                                  </p:stCondLst>
                                  <p:childTnLst>
                                    <p:set>
                                      <p:cBhvr>
                                        <p:cTn id="89" dur="1" fill="hold">
                                          <p:stCondLst>
                                            <p:cond delay="0"/>
                                          </p:stCondLst>
                                        </p:cTn>
                                        <p:tgtEl>
                                          <p:spTgt spid="15"/>
                                        </p:tgtEl>
                                        <p:attrNameLst>
                                          <p:attrName>style.visibility</p:attrName>
                                        </p:attrNameLst>
                                      </p:cBhvr>
                                      <p:to>
                                        <p:strVal val="visible"/>
                                      </p:to>
                                    </p:set>
                                    <p:anim calcmode="lin" valueType="num">
                                      <p:cBhvr additive="base">
                                        <p:cTn id="90" dur="3000" fill="hold"/>
                                        <p:tgtEl>
                                          <p:spTgt spid="15"/>
                                        </p:tgtEl>
                                        <p:attrNameLst>
                                          <p:attrName>ppt_x</p:attrName>
                                        </p:attrNameLst>
                                      </p:cBhvr>
                                      <p:tavLst>
                                        <p:tav tm="0">
                                          <p:val>
                                            <p:strVal val="0-#ppt_w/2"/>
                                          </p:val>
                                        </p:tav>
                                        <p:tav tm="100000">
                                          <p:val>
                                            <p:strVal val="#ppt_x"/>
                                          </p:val>
                                        </p:tav>
                                      </p:tavLst>
                                    </p:anim>
                                    <p:anim calcmode="lin" valueType="num">
                                      <p:cBhvr additive="base">
                                        <p:cTn id="91" dur="3000" fill="hold"/>
                                        <p:tgtEl>
                                          <p:spTgt spid="15"/>
                                        </p:tgtEl>
                                        <p:attrNameLst>
                                          <p:attrName>ppt_y</p:attrName>
                                        </p:attrNameLst>
                                      </p:cBhvr>
                                      <p:tavLst>
                                        <p:tav tm="0">
                                          <p:val>
                                            <p:strVal val="0-#ppt_h/2"/>
                                          </p:val>
                                        </p:tav>
                                        <p:tav tm="100000">
                                          <p:val>
                                            <p:strVal val="#ppt_y"/>
                                          </p:val>
                                        </p:tav>
                                      </p:tavLst>
                                    </p:anim>
                                  </p:childTnLst>
                                </p:cTn>
                              </p:par>
                            </p:childTnLst>
                          </p:cTn>
                        </p:par>
                        <p:par>
                          <p:cTn id="92" fill="hold">
                            <p:stCondLst>
                              <p:cond delay="3000"/>
                            </p:stCondLst>
                            <p:childTnLst>
                              <p:par>
                                <p:cTn id="93" presetID="13" presetClass="exit" presetSubtype="32" fill="hold" grpId="2" nodeType="afterEffect">
                                  <p:stCondLst>
                                    <p:cond delay="0"/>
                                  </p:stCondLst>
                                  <p:childTnLst>
                                    <p:animEffect transition="out" filter="plus(out)">
                                      <p:cBhvr>
                                        <p:cTn id="94" dur="3000"/>
                                        <p:tgtEl>
                                          <p:spTgt spid="5"/>
                                        </p:tgtEl>
                                      </p:cBhvr>
                                    </p:animEffect>
                                    <p:set>
                                      <p:cBhvr>
                                        <p:cTn id="95" dur="1" fill="hold">
                                          <p:stCondLst>
                                            <p:cond delay="2999"/>
                                          </p:stCondLst>
                                        </p:cTn>
                                        <p:tgtEl>
                                          <p:spTgt spid="5"/>
                                        </p:tgtEl>
                                        <p:attrNameLst>
                                          <p:attrName>style.visibility</p:attrName>
                                        </p:attrNameLst>
                                      </p:cBhvr>
                                      <p:to>
                                        <p:strVal val="hidden"/>
                                      </p:to>
                                    </p:set>
                                  </p:childTnLst>
                                </p:cTn>
                              </p:par>
                              <p:par>
                                <p:cTn id="96" presetID="13" presetClass="exit" presetSubtype="32" fill="hold" grpId="2" nodeType="withEffect">
                                  <p:stCondLst>
                                    <p:cond delay="0"/>
                                  </p:stCondLst>
                                  <p:childTnLst>
                                    <p:animEffect transition="out" filter="plus(out)">
                                      <p:cBhvr>
                                        <p:cTn id="97" dur="3000"/>
                                        <p:tgtEl>
                                          <p:spTgt spid="6"/>
                                        </p:tgtEl>
                                      </p:cBhvr>
                                    </p:animEffect>
                                    <p:set>
                                      <p:cBhvr>
                                        <p:cTn id="98" dur="1" fill="hold">
                                          <p:stCondLst>
                                            <p:cond delay="2999"/>
                                          </p:stCondLst>
                                        </p:cTn>
                                        <p:tgtEl>
                                          <p:spTgt spid="6"/>
                                        </p:tgtEl>
                                        <p:attrNameLst>
                                          <p:attrName>style.visibility</p:attrName>
                                        </p:attrNameLst>
                                      </p:cBhvr>
                                      <p:to>
                                        <p:strVal val="hidden"/>
                                      </p:to>
                                    </p:set>
                                  </p:childTnLst>
                                </p:cTn>
                              </p:par>
                              <p:par>
                                <p:cTn id="99" presetID="13" presetClass="exit" presetSubtype="32" fill="hold" grpId="2" nodeType="withEffect">
                                  <p:stCondLst>
                                    <p:cond delay="0"/>
                                  </p:stCondLst>
                                  <p:childTnLst>
                                    <p:animEffect transition="out" filter="plus(out)">
                                      <p:cBhvr>
                                        <p:cTn id="100" dur="3000"/>
                                        <p:tgtEl>
                                          <p:spTgt spid="7"/>
                                        </p:tgtEl>
                                      </p:cBhvr>
                                    </p:animEffect>
                                    <p:set>
                                      <p:cBhvr>
                                        <p:cTn id="101" dur="1" fill="hold">
                                          <p:stCondLst>
                                            <p:cond delay="2999"/>
                                          </p:stCondLst>
                                        </p:cTn>
                                        <p:tgtEl>
                                          <p:spTgt spid="7"/>
                                        </p:tgtEl>
                                        <p:attrNameLst>
                                          <p:attrName>style.visibility</p:attrName>
                                        </p:attrNameLst>
                                      </p:cBhvr>
                                      <p:to>
                                        <p:strVal val="hidden"/>
                                      </p:to>
                                    </p:set>
                                  </p:childTnLst>
                                </p:cTn>
                              </p:par>
                              <p:par>
                                <p:cTn id="102" presetID="13" presetClass="exit" presetSubtype="32" fill="hold" grpId="2" nodeType="withEffect">
                                  <p:stCondLst>
                                    <p:cond delay="0"/>
                                  </p:stCondLst>
                                  <p:childTnLst>
                                    <p:animEffect transition="out" filter="plus(out)">
                                      <p:cBhvr>
                                        <p:cTn id="103" dur="3000"/>
                                        <p:tgtEl>
                                          <p:spTgt spid="8"/>
                                        </p:tgtEl>
                                      </p:cBhvr>
                                    </p:animEffect>
                                    <p:set>
                                      <p:cBhvr>
                                        <p:cTn id="104" dur="1" fill="hold">
                                          <p:stCondLst>
                                            <p:cond delay="2999"/>
                                          </p:stCondLst>
                                        </p:cTn>
                                        <p:tgtEl>
                                          <p:spTgt spid="8"/>
                                        </p:tgtEl>
                                        <p:attrNameLst>
                                          <p:attrName>style.visibility</p:attrName>
                                        </p:attrNameLst>
                                      </p:cBhvr>
                                      <p:to>
                                        <p:strVal val="hidden"/>
                                      </p:to>
                                    </p:set>
                                  </p:childTnLst>
                                </p:cTn>
                              </p:par>
                              <p:par>
                                <p:cTn id="105" presetID="13" presetClass="exit" presetSubtype="32" fill="hold" grpId="2" nodeType="withEffect">
                                  <p:stCondLst>
                                    <p:cond delay="0"/>
                                  </p:stCondLst>
                                  <p:childTnLst>
                                    <p:animEffect transition="out" filter="plus(out)">
                                      <p:cBhvr>
                                        <p:cTn id="106" dur="3000"/>
                                        <p:tgtEl>
                                          <p:spTgt spid="9"/>
                                        </p:tgtEl>
                                      </p:cBhvr>
                                    </p:animEffect>
                                    <p:set>
                                      <p:cBhvr>
                                        <p:cTn id="107" dur="1" fill="hold">
                                          <p:stCondLst>
                                            <p:cond delay="2999"/>
                                          </p:stCondLst>
                                        </p:cTn>
                                        <p:tgtEl>
                                          <p:spTgt spid="9"/>
                                        </p:tgtEl>
                                        <p:attrNameLst>
                                          <p:attrName>style.visibility</p:attrName>
                                        </p:attrNameLst>
                                      </p:cBhvr>
                                      <p:to>
                                        <p:strVal val="hidden"/>
                                      </p:to>
                                    </p:set>
                                  </p:childTnLst>
                                </p:cTn>
                              </p:par>
                              <p:par>
                                <p:cTn id="108" presetID="13" presetClass="exit" presetSubtype="32" fill="hold" grpId="2" nodeType="withEffect">
                                  <p:stCondLst>
                                    <p:cond delay="0"/>
                                  </p:stCondLst>
                                  <p:childTnLst>
                                    <p:animEffect transition="out" filter="plus(out)">
                                      <p:cBhvr>
                                        <p:cTn id="109" dur="3000"/>
                                        <p:tgtEl>
                                          <p:spTgt spid="10"/>
                                        </p:tgtEl>
                                      </p:cBhvr>
                                    </p:animEffect>
                                    <p:set>
                                      <p:cBhvr>
                                        <p:cTn id="110" dur="1" fill="hold">
                                          <p:stCondLst>
                                            <p:cond delay="2999"/>
                                          </p:stCondLst>
                                        </p:cTn>
                                        <p:tgtEl>
                                          <p:spTgt spid="10"/>
                                        </p:tgtEl>
                                        <p:attrNameLst>
                                          <p:attrName>style.visibility</p:attrName>
                                        </p:attrNameLst>
                                      </p:cBhvr>
                                      <p:to>
                                        <p:strVal val="hidden"/>
                                      </p:to>
                                    </p:set>
                                  </p:childTnLst>
                                </p:cTn>
                              </p:par>
                              <p:par>
                                <p:cTn id="111" presetID="13" presetClass="exit" presetSubtype="32" fill="hold" grpId="2" nodeType="withEffect">
                                  <p:stCondLst>
                                    <p:cond delay="0"/>
                                  </p:stCondLst>
                                  <p:childTnLst>
                                    <p:animEffect transition="out" filter="plus(out)">
                                      <p:cBhvr>
                                        <p:cTn id="112" dur="3000"/>
                                        <p:tgtEl>
                                          <p:spTgt spid="11"/>
                                        </p:tgtEl>
                                      </p:cBhvr>
                                    </p:animEffect>
                                    <p:set>
                                      <p:cBhvr>
                                        <p:cTn id="113" dur="1" fill="hold">
                                          <p:stCondLst>
                                            <p:cond delay="2999"/>
                                          </p:stCondLst>
                                        </p:cTn>
                                        <p:tgtEl>
                                          <p:spTgt spid="11"/>
                                        </p:tgtEl>
                                        <p:attrNameLst>
                                          <p:attrName>style.visibility</p:attrName>
                                        </p:attrNameLst>
                                      </p:cBhvr>
                                      <p:to>
                                        <p:strVal val="hidden"/>
                                      </p:to>
                                    </p:set>
                                  </p:childTnLst>
                                </p:cTn>
                              </p:par>
                              <p:par>
                                <p:cTn id="114" presetID="13" presetClass="exit" presetSubtype="32" fill="hold" grpId="2" nodeType="withEffect">
                                  <p:stCondLst>
                                    <p:cond delay="0"/>
                                  </p:stCondLst>
                                  <p:childTnLst>
                                    <p:animEffect transition="out" filter="plus(out)">
                                      <p:cBhvr>
                                        <p:cTn id="115" dur="3000"/>
                                        <p:tgtEl>
                                          <p:spTgt spid="12"/>
                                        </p:tgtEl>
                                      </p:cBhvr>
                                    </p:animEffect>
                                    <p:set>
                                      <p:cBhvr>
                                        <p:cTn id="116" dur="1" fill="hold">
                                          <p:stCondLst>
                                            <p:cond delay="2999"/>
                                          </p:stCondLst>
                                        </p:cTn>
                                        <p:tgtEl>
                                          <p:spTgt spid="12"/>
                                        </p:tgtEl>
                                        <p:attrNameLst>
                                          <p:attrName>style.visibility</p:attrName>
                                        </p:attrNameLst>
                                      </p:cBhvr>
                                      <p:to>
                                        <p:strVal val="hidden"/>
                                      </p:to>
                                    </p:set>
                                  </p:childTnLst>
                                </p:cTn>
                              </p:par>
                              <p:par>
                                <p:cTn id="117" presetID="13" presetClass="exit" presetSubtype="32" fill="hold" grpId="2" nodeType="withEffect">
                                  <p:stCondLst>
                                    <p:cond delay="0"/>
                                  </p:stCondLst>
                                  <p:childTnLst>
                                    <p:animEffect transition="out" filter="plus(out)">
                                      <p:cBhvr>
                                        <p:cTn id="118" dur="3000"/>
                                        <p:tgtEl>
                                          <p:spTgt spid="13"/>
                                        </p:tgtEl>
                                      </p:cBhvr>
                                    </p:animEffect>
                                    <p:set>
                                      <p:cBhvr>
                                        <p:cTn id="119" dur="1" fill="hold">
                                          <p:stCondLst>
                                            <p:cond delay="2999"/>
                                          </p:stCondLst>
                                        </p:cTn>
                                        <p:tgtEl>
                                          <p:spTgt spid="13"/>
                                        </p:tgtEl>
                                        <p:attrNameLst>
                                          <p:attrName>style.visibility</p:attrName>
                                        </p:attrNameLst>
                                      </p:cBhvr>
                                      <p:to>
                                        <p:strVal val="hidden"/>
                                      </p:to>
                                    </p:set>
                                  </p:childTnLst>
                                </p:cTn>
                              </p:par>
                              <p:par>
                                <p:cTn id="120" presetID="13" presetClass="exit" presetSubtype="32" fill="hold" grpId="2" nodeType="withEffect">
                                  <p:stCondLst>
                                    <p:cond delay="0"/>
                                  </p:stCondLst>
                                  <p:childTnLst>
                                    <p:animEffect transition="out" filter="plus(out)">
                                      <p:cBhvr>
                                        <p:cTn id="121" dur="3000"/>
                                        <p:tgtEl>
                                          <p:spTgt spid="14"/>
                                        </p:tgtEl>
                                      </p:cBhvr>
                                    </p:animEffect>
                                    <p:set>
                                      <p:cBhvr>
                                        <p:cTn id="122" dur="1" fill="hold">
                                          <p:stCondLst>
                                            <p:cond delay="2999"/>
                                          </p:stCondLst>
                                        </p:cTn>
                                        <p:tgtEl>
                                          <p:spTgt spid="14"/>
                                        </p:tgtEl>
                                        <p:attrNameLst>
                                          <p:attrName>style.visibility</p:attrName>
                                        </p:attrNameLst>
                                      </p:cBhvr>
                                      <p:to>
                                        <p:strVal val="hidden"/>
                                      </p:to>
                                    </p:set>
                                  </p:childTnLst>
                                </p:cTn>
                              </p:par>
                              <p:par>
                                <p:cTn id="123" presetID="13" presetClass="exit" presetSubtype="32" fill="hold" grpId="2" nodeType="withEffect">
                                  <p:stCondLst>
                                    <p:cond delay="0"/>
                                  </p:stCondLst>
                                  <p:childTnLst>
                                    <p:animEffect transition="out" filter="plus(out)">
                                      <p:cBhvr>
                                        <p:cTn id="124" dur="3000"/>
                                        <p:tgtEl>
                                          <p:spTgt spid="15"/>
                                        </p:tgtEl>
                                      </p:cBhvr>
                                    </p:animEffect>
                                    <p:set>
                                      <p:cBhvr>
                                        <p:cTn id="125" dur="1" fill="hold">
                                          <p:stCondLst>
                                            <p:cond delay="2999"/>
                                          </p:stCondLst>
                                        </p:cTn>
                                        <p:tgtEl>
                                          <p:spTgt spid="15"/>
                                        </p:tgtEl>
                                        <p:attrNameLst>
                                          <p:attrName>style.visibility</p:attrName>
                                        </p:attrNameLst>
                                      </p:cBhvr>
                                      <p:to>
                                        <p:strVal val="hidden"/>
                                      </p:to>
                                    </p:set>
                                  </p:childTnLst>
                                </p:cTn>
                              </p:par>
                              <p:par>
                                <p:cTn id="126" presetID="13" presetClass="exit" presetSubtype="32" fill="hold" grpId="2" nodeType="withEffect">
                                  <p:stCondLst>
                                    <p:cond delay="0"/>
                                  </p:stCondLst>
                                  <p:childTnLst>
                                    <p:animEffect transition="out" filter="plus(out)">
                                      <p:cBhvr>
                                        <p:cTn id="127" dur="3000"/>
                                        <p:tgtEl>
                                          <p:spTgt spid="16"/>
                                        </p:tgtEl>
                                      </p:cBhvr>
                                    </p:animEffect>
                                    <p:set>
                                      <p:cBhvr>
                                        <p:cTn id="128" dur="1" fill="hold">
                                          <p:stCondLst>
                                            <p:cond delay="2999"/>
                                          </p:stCondLst>
                                        </p:cTn>
                                        <p:tgtEl>
                                          <p:spTgt spid="16"/>
                                        </p:tgtEl>
                                        <p:attrNameLst>
                                          <p:attrName>style.visibility</p:attrName>
                                        </p:attrNameLst>
                                      </p:cBhvr>
                                      <p:to>
                                        <p:strVal val="hidden"/>
                                      </p:to>
                                    </p:set>
                                  </p:childTnLst>
                                </p:cTn>
                              </p:par>
                              <p:par>
                                <p:cTn id="129" presetID="2" presetClass="exit" presetSubtype="6" fill="hold" grpId="3" nodeType="withEffect">
                                  <p:stCondLst>
                                    <p:cond delay="0"/>
                                  </p:stCondLst>
                                  <p:childTnLst>
                                    <p:anim calcmode="lin" valueType="num">
                                      <p:cBhvr additive="base">
                                        <p:cTn id="130" dur="3000"/>
                                        <p:tgtEl>
                                          <p:spTgt spid="5"/>
                                        </p:tgtEl>
                                        <p:attrNameLst>
                                          <p:attrName>ppt_x</p:attrName>
                                        </p:attrNameLst>
                                      </p:cBhvr>
                                      <p:tavLst>
                                        <p:tav tm="0">
                                          <p:val>
                                            <p:strVal val="ppt_x"/>
                                          </p:val>
                                        </p:tav>
                                        <p:tav tm="100000">
                                          <p:val>
                                            <p:strVal val="1+ppt_w/2"/>
                                          </p:val>
                                        </p:tav>
                                      </p:tavLst>
                                    </p:anim>
                                    <p:anim calcmode="lin" valueType="num">
                                      <p:cBhvr additive="base">
                                        <p:cTn id="131" dur="3000"/>
                                        <p:tgtEl>
                                          <p:spTgt spid="5"/>
                                        </p:tgtEl>
                                        <p:attrNameLst>
                                          <p:attrName>ppt_y</p:attrName>
                                        </p:attrNameLst>
                                      </p:cBhvr>
                                      <p:tavLst>
                                        <p:tav tm="0">
                                          <p:val>
                                            <p:strVal val="ppt_y"/>
                                          </p:val>
                                        </p:tav>
                                        <p:tav tm="100000">
                                          <p:val>
                                            <p:strVal val="1+ppt_h/2"/>
                                          </p:val>
                                        </p:tav>
                                      </p:tavLst>
                                    </p:anim>
                                    <p:set>
                                      <p:cBhvr>
                                        <p:cTn id="132" dur="1" fill="hold">
                                          <p:stCondLst>
                                            <p:cond delay="2999"/>
                                          </p:stCondLst>
                                        </p:cTn>
                                        <p:tgtEl>
                                          <p:spTgt spid="5"/>
                                        </p:tgtEl>
                                        <p:attrNameLst>
                                          <p:attrName>style.visibility</p:attrName>
                                        </p:attrNameLst>
                                      </p:cBhvr>
                                      <p:to>
                                        <p:strVal val="hidden"/>
                                      </p:to>
                                    </p:set>
                                  </p:childTnLst>
                                </p:cTn>
                              </p:par>
                              <p:par>
                                <p:cTn id="133" presetID="2" presetClass="exit" presetSubtype="6" fill="hold" grpId="3" nodeType="withEffect">
                                  <p:stCondLst>
                                    <p:cond delay="0"/>
                                  </p:stCondLst>
                                  <p:childTnLst>
                                    <p:anim calcmode="lin" valueType="num">
                                      <p:cBhvr additive="base">
                                        <p:cTn id="134" dur="3000"/>
                                        <p:tgtEl>
                                          <p:spTgt spid="9"/>
                                        </p:tgtEl>
                                        <p:attrNameLst>
                                          <p:attrName>ppt_x</p:attrName>
                                        </p:attrNameLst>
                                      </p:cBhvr>
                                      <p:tavLst>
                                        <p:tav tm="0">
                                          <p:val>
                                            <p:strVal val="ppt_x"/>
                                          </p:val>
                                        </p:tav>
                                        <p:tav tm="100000">
                                          <p:val>
                                            <p:strVal val="1+ppt_w/2"/>
                                          </p:val>
                                        </p:tav>
                                      </p:tavLst>
                                    </p:anim>
                                    <p:anim calcmode="lin" valueType="num">
                                      <p:cBhvr additive="base">
                                        <p:cTn id="135" dur="3000"/>
                                        <p:tgtEl>
                                          <p:spTgt spid="9"/>
                                        </p:tgtEl>
                                        <p:attrNameLst>
                                          <p:attrName>ppt_y</p:attrName>
                                        </p:attrNameLst>
                                      </p:cBhvr>
                                      <p:tavLst>
                                        <p:tav tm="0">
                                          <p:val>
                                            <p:strVal val="ppt_y"/>
                                          </p:val>
                                        </p:tav>
                                        <p:tav tm="100000">
                                          <p:val>
                                            <p:strVal val="1+ppt_h/2"/>
                                          </p:val>
                                        </p:tav>
                                      </p:tavLst>
                                    </p:anim>
                                    <p:set>
                                      <p:cBhvr>
                                        <p:cTn id="136" dur="1" fill="hold">
                                          <p:stCondLst>
                                            <p:cond delay="2999"/>
                                          </p:stCondLst>
                                        </p:cTn>
                                        <p:tgtEl>
                                          <p:spTgt spid="9"/>
                                        </p:tgtEl>
                                        <p:attrNameLst>
                                          <p:attrName>style.visibility</p:attrName>
                                        </p:attrNameLst>
                                      </p:cBhvr>
                                      <p:to>
                                        <p:strVal val="hidden"/>
                                      </p:to>
                                    </p:set>
                                  </p:childTnLst>
                                </p:cTn>
                              </p:par>
                              <p:par>
                                <p:cTn id="137" presetID="2" presetClass="exit" presetSubtype="6" fill="hold" grpId="3" nodeType="withEffect">
                                  <p:stCondLst>
                                    <p:cond delay="0"/>
                                  </p:stCondLst>
                                  <p:childTnLst>
                                    <p:anim calcmode="lin" valueType="num">
                                      <p:cBhvr additive="base">
                                        <p:cTn id="138" dur="3000"/>
                                        <p:tgtEl>
                                          <p:spTgt spid="13"/>
                                        </p:tgtEl>
                                        <p:attrNameLst>
                                          <p:attrName>ppt_x</p:attrName>
                                        </p:attrNameLst>
                                      </p:cBhvr>
                                      <p:tavLst>
                                        <p:tav tm="0">
                                          <p:val>
                                            <p:strVal val="ppt_x"/>
                                          </p:val>
                                        </p:tav>
                                        <p:tav tm="100000">
                                          <p:val>
                                            <p:strVal val="1+ppt_w/2"/>
                                          </p:val>
                                        </p:tav>
                                      </p:tavLst>
                                    </p:anim>
                                    <p:anim calcmode="lin" valueType="num">
                                      <p:cBhvr additive="base">
                                        <p:cTn id="139" dur="3000"/>
                                        <p:tgtEl>
                                          <p:spTgt spid="13"/>
                                        </p:tgtEl>
                                        <p:attrNameLst>
                                          <p:attrName>ppt_y</p:attrName>
                                        </p:attrNameLst>
                                      </p:cBhvr>
                                      <p:tavLst>
                                        <p:tav tm="0">
                                          <p:val>
                                            <p:strVal val="ppt_y"/>
                                          </p:val>
                                        </p:tav>
                                        <p:tav tm="100000">
                                          <p:val>
                                            <p:strVal val="1+ppt_h/2"/>
                                          </p:val>
                                        </p:tav>
                                      </p:tavLst>
                                    </p:anim>
                                    <p:set>
                                      <p:cBhvr>
                                        <p:cTn id="140" dur="1" fill="hold">
                                          <p:stCondLst>
                                            <p:cond delay="2999"/>
                                          </p:stCondLst>
                                        </p:cTn>
                                        <p:tgtEl>
                                          <p:spTgt spid="13"/>
                                        </p:tgtEl>
                                        <p:attrNameLst>
                                          <p:attrName>style.visibility</p:attrName>
                                        </p:attrNameLst>
                                      </p:cBhvr>
                                      <p:to>
                                        <p:strVal val="hidden"/>
                                      </p:to>
                                    </p:set>
                                  </p:childTnLst>
                                </p:cTn>
                              </p:par>
                              <p:par>
                                <p:cTn id="141" presetID="2" presetClass="exit" presetSubtype="9" fill="hold" grpId="3" nodeType="withEffect">
                                  <p:stCondLst>
                                    <p:cond delay="0"/>
                                  </p:stCondLst>
                                  <p:childTnLst>
                                    <p:anim calcmode="lin" valueType="num">
                                      <p:cBhvr additive="base">
                                        <p:cTn id="142" dur="3000"/>
                                        <p:tgtEl>
                                          <p:spTgt spid="7"/>
                                        </p:tgtEl>
                                        <p:attrNameLst>
                                          <p:attrName>ppt_x</p:attrName>
                                        </p:attrNameLst>
                                      </p:cBhvr>
                                      <p:tavLst>
                                        <p:tav tm="0">
                                          <p:val>
                                            <p:strVal val="ppt_x"/>
                                          </p:val>
                                        </p:tav>
                                        <p:tav tm="100000">
                                          <p:val>
                                            <p:strVal val="0-ppt_w/2"/>
                                          </p:val>
                                        </p:tav>
                                      </p:tavLst>
                                    </p:anim>
                                    <p:anim calcmode="lin" valueType="num">
                                      <p:cBhvr additive="base">
                                        <p:cTn id="143" dur="3000"/>
                                        <p:tgtEl>
                                          <p:spTgt spid="7"/>
                                        </p:tgtEl>
                                        <p:attrNameLst>
                                          <p:attrName>ppt_y</p:attrName>
                                        </p:attrNameLst>
                                      </p:cBhvr>
                                      <p:tavLst>
                                        <p:tav tm="0">
                                          <p:val>
                                            <p:strVal val="ppt_y"/>
                                          </p:val>
                                        </p:tav>
                                        <p:tav tm="100000">
                                          <p:val>
                                            <p:strVal val="0-ppt_h/2"/>
                                          </p:val>
                                        </p:tav>
                                      </p:tavLst>
                                    </p:anim>
                                    <p:set>
                                      <p:cBhvr>
                                        <p:cTn id="144" dur="1" fill="hold">
                                          <p:stCondLst>
                                            <p:cond delay="2999"/>
                                          </p:stCondLst>
                                        </p:cTn>
                                        <p:tgtEl>
                                          <p:spTgt spid="7"/>
                                        </p:tgtEl>
                                        <p:attrNameLst>
                                          <p:attrName>style.visibility</p:attrName>
                                        </p:attrNameLst>
                                      </p:cBhvr>
                                      <p:to>
                                        <p:strVal val="hidden"/>
                                      </p:to>
                                    </p:set>
                                  </p:childTnLst>
                                </p:cTn>
                              </p:par>
                              <p:par>
                                <p:cTn id="145" presetID="2" presetClass="exit" presetSubtype="9" fill="hold" grpId="3" nodeType="withEffect">
                                  <p:stCondLst>
                                    <p:cond delay="0"/>
                                  </p:stCondLst>
                                  <p:childTnLst>
                                    <p:anim calcmode="lin" valueType="num">
                                      <p:cBhvr additive="base">
                                        <p:cTn id="146" dur="3000"/>
                                        <p:tgtEl>
                                          <p:spTgt spid="11"/>
                                        </p:tgtEl>
                                        <p:attrNameLst>
                                          <p:attrName>ppt_x</p:attrName>
                                        </p:attrNameLst>
                                      </p:cBhvr>
                                      <p:tavLst>
                                        <p:tav tm="0">
                                          <p:val>
                                            <p:strVal val="ppt_x"/>
                                          </p:val>
                                        </p:tav>
                                        <p:tav tm="100000">
                                          <p:val>
                                            <p:strVal val="0-ppt_w/2"/>
                                          </p:val>
                                        </p:tav>
                                      </p:tavLst>
                                    </p:anim>
                                    <p:anim calcmode="lin" valueType="num">
                                      <p:cBhvr additive="base">
                                        <p:cTn id="147" dur="3000"/>
                                        <p:tgtEl>
                                          <p:spTgt spid="11"/>
                                        </p:tgtEl>
                                        <p:attrNameLst>
                                          <p:attrName>ppt_y</p:attrName>
                                        </p:attrNameLst>
                                      </p:cBhvr>
                                      <p:tavLst>
                                        <p:tav tm="0">
                                          <p:val>
                                            <p:strVal val="ppt_y"/>
                                          </p:val>
                                        </p:tav>
                                        <p:tav tm="100000">
                                          <p:val>
                                            <p:strVal val="0-ppt_h/2"/>
                                          </p:val>
                                        </p:tav>
                                      </p:tavLst>
                                    </p:anim>
                                    <p:set>
                                      <p:cBhvr>
                                        <p:cTn id="148" dur="1" fill="hold">
                                          <p:stCondLst>
                                            <p:cond delay="2999"/>
                                          </p:stCondLst>
                                        </p:cTn>
                                        <p:tgtEl>
                                          <p:spTgt spid="11"/>
                                        </p:tgtEl>
                                        <p:attrNameLst>
                                          <p:attrName>style.visibility</p:attrName>
                                        </p:attrNameLst>
                                      </p:cBhvr>
                                      <p:to>
                                        <p:strVal val="hidden"/>
                                      </p:to>
                                    </p:set>
                                  </p:childTnLst>
                                </p:cTn>
                              </p:par>
                              <p:par>
                                <p:cTn id="149" presetID="2" presetClass="exit" presetSubtype="9" fill="hold" grpId="3" nodeType="withEffect">
                                  <p:stCondLst>
                                    <p:cond delay="0"/>
                                  </p:stCondLst>
                                  <p:childTnLst>
                                    <p:anim calcmode="lin" valueType="num">
                                      <p:cBhvr additive="base">
                                        <p:cTn id="150" dur="3000"/>
                                        <p:tgtEl>
                                          <p:spTgt spid="15"/>
                                        </p:tgtEl>
                                        <p:attrNameLst>
                                          <p:attrName>ppt_x</p:attrName>
                                        </p:attrNameLst>
                                      </p:cBhvr>
                                      <p:tavLst>
                                        <p:tav tm="0">
                                          <p:val>
                                            <p:strVal val="ppt_x"/>
                                          </p:val>
                                        </p:tav>
                                        <p:tav tm="100000">
                                          <p:val>
                                            <p:strVal val="0-ppt_w/2"/>
                                          </p:val>
                                        </p:tav>
                                      </p:tavLst>
                                    </p:anim>
                                    <p:anim calcmode="lin" valueType="num">
                                      <p:cBhvr additive="base">
                                        <p:cTn id="151" dur="3000"/>
                                        <p:tgtEl>
                                          <p:spTgt spid="15"/>
                                        </p:tgtEl>
                                        <p:attrNameLst>
                                          <p:attrName>ppt_y</p:attrName>
                                        </p:attrNameLst>
                                      </p:cBhvr>
                                      <p:tavLst>
                                        <p:tav tm="0">
                                          <p:val>
                                            <p:strVal val="ppt_y"/>
                                          </p:val>
                                        </p:tav>
                                        <p:tav tm="100000">
                                          <p:val>
                                            <p:strVal val="0-ppt_h/2"/>
                                          </p:val>
                                        </p:tav>
                                      </p:tavLst>
                                    </p:anim>
                                    <p:set>
                                      <p:cBhvr>
                                        <p:cTn id="152" dur="1" fill="hold">
                                          <p:stCondLst>
                                            <p:cond delay="2999"/>
                                          </p:stCondLst>
                                        </p:cTn>
                                        <p:tgtEl>
                                          <p:spTgt spid="15"/>
                                        </p:tgtEl>
                                        <p:attrNameLst>
                                          <p:attrName>style.visibility</p:attrName>
                                        </p:attrNameLst>
                                      </p:cBhvr>
                                      <p:to>
                                        <p:strVal val="hidden"/>
                                      </p:to>
                                    </p:set>
                                  </p:childTnLst>
                                </p:cTn>
                              </p:par>
                              <p:par>
                                <p:cTn id="153" presetID="2" presetClass="exit" presetSubtype="12" fill="hold" grpId="3" nodeType="withEffect">
                                  <p:stCondLst>
                                    <p:cond delay="0"/>
                                  </p:stCondLst>
                                  <p:childTnLst>
                                    <p:anim calcmode="lin" valueType="num">
                                      <p:cBhvr additive="base">
                                        <p:cTn id="154" dur="3000"/>
                                        <p:tgtEl>
                                          <p:spTgt spid="6"/>
                                        </p:tgtEl>
                                        <p:attrNameLst>
                                          <p:attrName>ppt_x</p:attrName>
                                        </p:attrNameLst>
                                      </p:cBhvr>
                                      <p:tavLst>
                                        <p:tav tm="0">
                                          <p:val>
                                            <p:strVal val="ppt_x"/>
                                          </p:val>
                                        </p:tav>
                                        <p:tav tm="100000">
                                          <p:val>
                                            <p:strVal val="0-ppt_w/2"/>
                                          </p:val>
                                        </p:tav>
                                      </p:tavLst>
                                    </p:anim>
                                    <p:anim calcmode="lin" valueType="num">
                                      <p:cBhvr additive="base">
                                        <p:cTn id="155" dur="3000"/>
                                        <p:tgtEl>
                                          <p:spTgt spid="6"/>
                                        </p:tgtEl>
                                        <p:attrNameLst>
                                          <p:attrName>ppt_y</p:attrName>
                                        </p:attrNameLst>
                                      </p:cBhvr>
                                      <p:tavLst>
                                        <p:tav tm="0">
                                          <p:val>
                                            <p:strVal val="ppt_y"/>
                                          </p:val>
                                        </p:tav>
                                        <p:tav tm="100000">
                                          <p:val>
                                            <p:strVal val="1+ppt_h/2"/>
                                          </p:val>
                                        </p:tav>
                                      </p:tavLst>
                                    </p:anim>
                                    <p:set>
                                      <p:cBhvr>
                                        <p:cTn id="156" dur="1" fill="hold">
                                          <p:stCondLst>
                                            <p:cond delay="2999"/>
                                          </p:stCondLst>
                                        </p:cTn>
                                        <p:tgtEl>
                                          <p:spTgt spid="6"/>
                                        </p:tgtEl>
                                        <p:attrNameLst>
                                          <p:attrName>style.visibility</p:attrName>
                                        </p:attrNameLst>
                                      </p:cBhvr>
                                      <p:to>
                                        <p:strVal val="hidden"/>
                                      </p:to>
                                    </p:set>
                                  </p:childTnLst>
                                </p:cTn>
                              </p:par>
                              <p:par>
                                <p:cTn id="157" presetID="2" presetClass="exit" presetSubtype="12" fill="hold" grpId="3" nodeType="withEffect">
                                  <p:stCondLst>
                                    <p:cond delay="0"/>
                                  </p:stCondLst>
                                  <p:childTnLst>
                                    <p:anim calcmode="lin" valueType="num">
                                      <p:cBhvr additive="base">
                                        <p:cTn id="158" dur="3000"/>
                                        <p:tgtEl>
                                          <p:spTgt spid="10"/>
                                        </p:tgtEl>
                                        <p:attrNameLst>
                                          <p:attrName>ppt_x</p:attrName>
                                        </p:attrNameLst>
                                      </p:cBhvr>
                                      <p:tavLst>
                                        <p:tav tm="0">
                                          <p:val>
                                            <p:strVal val="ppt_x"/>
                                          </p:val>
                                        </p:tav>
                                        <p:tav tm="100000">
                                          <p:val>
                                            <p:strVal val="0-ppt_w/2"/>
                                          </p:val>
                                        </p:tav>
                                      </p:tavLst>
                                    </p:anim>
                                    <p:anim calcmode="lin" valueType="num">
                                      <p:cBhvr additive="base">
                                        <p:cTn id="159" dur="3000"/>
                                        <p:tgtEl>
                                          <p:spTgt spid="10"/>
                                        </p:tgtEl>
                                        <p:attrNameLst>
                                          <p:attrName>ppt_y</p:attrName>
                                        </p:attrNameLst>
                                      </p:cBhvr>
                                      <p:tavLst>
                                        <p:tav tm="0">
                                          <p:val>
                                            <p:strVal val="ppt_y"/>
                                          </p:val>
                                        </p:tav>
                                        <p:tav tm="100000">
                                          <p:val>
                                            <p:strVal val="1+ppt_h/2"/>
                                          </p:val>
                                        </p:tav>
                                      </p:tavLst>
                                    </p:anim>
                                    <p:set>
                                      <p:cBhvr>
                                        <p:cTn id="160" dur="1" fill="hold">
                                          <p:stCondLst>
                                            <p:cond delay="2999"/>
                                          </p:stCondLst>
                                        </p:cTn>
                                        <p:tgtEl>
                                          <p:spTgt spid="10"/>
                                        </p:tgtEl>
                                        <p:attrNameLst>
                                          <p:attrName>style.visibility</p:attrName>
                                        </p:attrNameLst>
                                      </p:cBhvr>
                                      <p:to>
                                        <p:strVal val="hidden"/>
                                      </p:to>
                                    </p:set>
                                  </p:childTnLst>
                                </p:cTn>
                              </p:par>
                              <p:par>
                                <p:cTn id="161" presetID="2" presetClass="exit" presetSubtype="12" fill="hold" grpId="3" nodeType="withEffect">
                                  <p:stCondLst>
                                    <p:cond delay="0"/>
                                  </p:stCondLst>
                                  <p:childTnLst>
                                    <p:anim calcmode="lin" valueType="num">
                                      <p:cBhvr additive="base">
                                        <p:cTn id="162" dur="3000"/>
                                        <p:tgtEl>
                                          <p:spTgt spid="14"/>
                                        </p:tgtEl>
                                        <p:attrNameLst>
                                          <p:attrName>ppt_x</p:attrName>
                                        </p:attrNameLst>
                                      </p:cBhvr>
                                      <p:tavLst>
                                        <p:tav tm="0">
                                          <p:val>
                                            <p:strVal val="ppt_x"/>
                                          </p:val>
                                        </p:tav>
                                        <p:tav tm="100000">
                                          <p:val>
                                            <p:strVal val="0-ppt_w/2"/>
                                          </p:val>
                                        </p:tav>
                                      </p:tavLst>
                                    </p:anim>
                                    <p:anim calcmode="lin" valueType="num">
                                      <p:cBhvr additive="base">
                                        <p:cTn id="163" dur="3000"/>
                                        <p:tgtEl>
                                          <p:spTgt spid="14"/>
                                        </p:tgtEl>
                                        <p:attrNameLst>
                                          <p:attrName>ppt_y</p:attrName>
                                        </p:attrNameLst>
                                      </p:cBhvr>
                                      <p:tavLst>
                                        <p:tav tm="0">
                                          <p:val>
                                            <p:strVal val="ppt_y"/>
                                          </p:val>
                                        </p:tav>
                                        <p:tav tm="100000">
                                          <p:val>
                                            <p:strVal val="1+ppt_h/2"/>
                                          </p:val>
                                        </p:tav>
                                      </p:tavLst>
                                    </p:anim>
                                    <p:set>
                                      <p:cBhvr>
                                        <p:cTn id="164" dur="1" fill="hold">
                                          <p:stCondLst>
                                            <p:cond delay="2999"/>
                                          </p:stCondLst>
                                        </p:cTn>
                                        <p:tgtEl>
                                          <p:spTgt spid="14"/>
                                        </p:tgtEl>
                                        <p:attrNameLst>
                                          <p:attrName>style.visibility</p:attrName>
                                        </p:attrNameLst>
                                      </p:cBhvr>
                                      <p:to>
                                        <p:strVal val="hidden"/>
                                      </p:to>
                                    </p:set>
                                  </p:childTnLst>
                                </p:cTn>
                              </p:par>
                              <p:par>
                                <p:cTn id="165" presetID="2" presetClass="exit" presetSubtype="3" fill="hold" grpId="3" nodeType="withEffect">
                                  <p:stCondLst>
                                    <p:cond delay="0"/>
                                  </p:stCondLst>
                                  <p:childTnLst>
                                    <p:anim calcmode="lin" valueType="num">
                                      <p:cBhvr additive="base">
                                        <p:cTn id="166" dur="3000"/>
                                        <p:tgtEl>
                                          <p:spTgt spid="8"/>
                                        </p:tgtEl>
                                        <p:attrNameLst>
                                          <p:attrName>ppt_x</p:attrName>
                                        </p:attrNameLst>
                                      </p:cBhvr>
                                      <p:tavLst>
                                        <p:tav tm="0">
                                          <p:val>
                                            <p:strVal val="ppt_x"/>
                                          </p:val>
                                        </p:tav>
                                        <p:tav tm="100000">
                                          <p:val>
                                            <p:strVal val="1+ppt_w/2"/>
                                          </p:val>
                                        </p:tav>
                                      </p:tavLst>
                                    </p:anim>
                                    <p:anim calcmode="lin" valueType="num">
                                      <p:cBhvr additive="base">
                                        <p:cTn id="167" dur="3000"/>
                                        <p:tgtEl>
                                          <p:spTgt spid="8"/>
                                        </p:tgtEl>
                                        <p:attrNameLst>
                                          <p:attrName>ppt_y</p:attrName>
                                        </p:attrNameLst>
                                      </p:cBhvr>
                                      <p:tavLst>
                                        <p:tav tm="0">
                                          <p:val>
                                            <p:strVal val="ppt_y"/>
                                          </p:val>
                                        </p:tav>
                                        <p:tav tm="100000">
                                          <p:val>
                                            <p:strVal val="0-ppt_h/2"/>
                                          </p:val>
                                        </p:tav>
                                      </p:tavLst>
                                    </p:anim>
                                    <p:set>
                                      <p:cBhvr>
                                        <p:cTn id="168" dur="1" fill="hold">
                                          <p:stCondLst>
                                            <p:cond delay="2999"/>
                                          </p:stCondLst>
                                        </p:cTn>
                                        <p:tgtEl>
                                          <p:spTgt spid="8"/>
                                        </p:tgtEl>
                                        <p:attrNameLst>
                                          <p:attrName>style.visibility</p:attrName>
                                        </p:attrNameLst>
                                      </p:cBhvr>
                                      <p:to>
                                        <p:strVal val="hidden"/>
                                      </p:to>
                                    </p:set>
                                  </p:childTnLst>
                                </p:cTn>
                              </p:par>
                              <p:par>
                                <p:cTn id="169" presetID="2" presetClass="exit" presetSubtype="3" fill="hold" grpId="3" nodeType="withEffect">
                                  <p:stCondLst>
                                    <p:cond delay="0"/>
                                  </p:stCondLst>
                                  <p:childTnLst>
                                    <p:anim calcmode="lin" valueType="num">
                                      <p:cBhvr additive="base">
                                        <p:cTn id="170" dur="3000"/>
                                        <p:tgtEl>
                                          <p:spTgt spid="12"/>
                                        </p:tgtEl>
                                        <p:attrNameLst>
                                          <p:attrName>ppt_x</p:attrName>
                                        </p:attrNameLst>
                                      </p:cBhvr>
                                      <p:tavLst>
                                        <p:tav tm="0">
                                          <p:val>
                                            <p:strVal val="ppt_x"/>
                                          </p:val>
                                        </p:tav>
                                        <p:tav tm="100000">
                                          <p:val>
                                            <p:strVal val="1+ppt_w/2"/>
                                          </p:val>
                                        </p:tav>
                                      </p:tavLst>
                                    </p:anim>
                                    <p:anim calcmode="lin" valueType="num">
                                      <p:cBhvr additive="base">
                                        <p:cTn id="171" dur="3000"/>
                                        <p:tgtEl>
                                          <p:spTgt spid="12"/>
                                        </p:tgtEl>
                                        <p:attrNameLst>
                                          <p:attrName>ppt_y</p:attrName>
                                        </p:attrNameLst>
                                      </p:cBhvr>
                                      <p:tavLst>
                                        <p:tav tm="0">
                                          <p:val>
                                            <p:strVal val="ppt_y"/>
                                          </p:val>
                                        </p:tav>
                                        <p:tav tm="100000">
                                          <p:val>
                                            <p:strVal val="0-ppt_h/2"/>
                                          </p:val>
                                        </p:tav>
                                      </p:tavLst>
                                    </p:anim>
                                    <p:set>
                                      <p:cBhvr>
                                        <p:cTn id="172" dur="1" fill="hold">
                                          <p:stCondLst>
                                            <p:cond delay="2999"/>
                                          </p:stCondLst>
                                        </p:cTn>
                                        <p:tgtEl>
                                          <p:spTgt spid="12"/>
                                        </p:tgtEl>
                                        <p:attrNameLst>
                                          <p:attrName>style.visibility</p:attrName>
                                        </p:attrNameLst>
                                      </p:cBhvr>
                                      <p:to>
                                        <p:strVal val="hidden"/>
                                      </p:to>
                                    </p:set>
                                  </p:childTnLst>
                                </p:cTn>
                              </p:par>
                              <p:par>
                                <p:cTn id="173" presetID="2" presetClass="exit" presetSubtype="3" fill="hold" grpId="3" nodeType="withEffect">
                                  <p:stCondLst>
                                    <p:cond delay="0"/>
                                  </p:stCondLst>
                                  <p:childTnLst>
                                    <p:anim calcmode="lin" valueType="num">
                                      <p:cBhvr additive="base">
                                        <p:cTn id="174" dur="3000"/>
                                        <p:tgtEl>
                                          <p:spTgt spid="16"/>
                                        </p:tgtEl>
                                        <p:attrNameLst>
                                          <p:attrName>ppt_x</p:attrName>
                                        </p:attrNameLst>
                                      </p:cBhvr>
                                      <p:tavLst>
                                        <p:tav tm="0">
                                          <p:val>
                                            <p:strVal val="ppt_x"/>
                                          </p:val>
                                        </p:tav>
                                        <p:tav tm="100000">
                                          <p:val>
                                            <p:strVal val="1+ppt_w/2"/>
                                          </p:val>
                                        </p:tav>
                                      </p:tavLst>
                                    </p:anim>
                                    <p:anim calcmode="lin" valueType="num">
                                      <p:cBhvr additive="base">
                                        <p:cTn id="175" dur="3000"/>
                                        <p:tgtEl>
                                          <p:spTgt spid="16"/>
                                        </p:tgtEl>
                                        <p:attrNameLst>
                                          <p:attrName>ppt_y</p:attrName>
                                        </p:attrNameLst>
                                      </p:cBhvr>
                                      <p:tavLst>
                                        <p:tav tm="0">
                                          <p:val>
                                            <p:strVal val="ppt_y"/>
                                          </p:val>
                                        </p:tav>
                                        <p:tav tm="100000">
                                          <p:val>
                                            <p:strVal val="0-ppt_h/2"/>
                                          </p:val>
                                        </p:tav>
                                      </p:tavLst>
                                    </p:anim>
                                    <p:set>
                                      <p:cBhvr>
                                        <p:cTn id="176" dur="1" fill="hold">
                                          <p:stCondLst>
                                            <p:cond delay="2999"/>
                                          </p:stCondLst>
                                        </p:cTn>
                                        <p:tgtEl>
                                          <p:spTgt spid="16"/>
                                        </p:tgtEl>
                                        <p:attrNameLst>
                                          <p:attrName>style.visibility</p:attrName>
                                        </p:attrNameLst>
                                      </p:cBhvr>
                                      <p:to>
                                        <p:strVal val="hidden"/>
                                      </p:to>
                                    </p:set>
                                  </p:childTnLst>
                                </p:cTn>
                              </p:par>
                              <p:par>
                                <p:cTn id="177" presetID="23" presetClass="entr" presetSubtype="288" fill="hold" nodeType="withEffect">
                                  <p:stCondLst>
                                    <p:cond delay="0"/>
                                  </p:stCondLst>
                                  <p:childTnLst>
                                    <p:set>
                                      <p:cBhvr>
                                        <p:cTn id="178" dur="1" fill="hold">
                                          <p:stCondLst>
                                            <p:cond delay="0"/>
                                          </p:stCondLst>
                                        </p:cTn>
                                        <p:tgtEl>
                                          <p:spTgt spid="4"/>
                                        </p:tgtEl>
                                        <p:attrNameLst>
                                          <p:attrName>style.visibility</p:attrName>
                                        </p:attrNameLst>
                                      </p:cBhvr>
                                      <p:to>
                                        <p:strVal val="visible"/>
                                      </p:to>
                                    </p:set>
                                    <p:anim calcmode="lin" valueType="num">
                                      <p:cBhvr>
                                        <p:cTn id="179" dur="3000" fill="hold"/>
                                        <p:tgtEl>
                                          <p:spTgt spid="4"/>
                                        </p:tgtEl>
                                        <p:attrNameLst>
                                          <p:attrName>ppt_w</p:attrName>
                                        </p:attrNameLst>
                                      </p:cBhvr>
                                      <p:tavLst>
                                        <p:tav tm="0">
                                          <p:val>
                                            <p:strVal val="4/3*#ppt_w"/>
                                          </p:val>
                                        </p:tav>
                                        <p:tav tm="100000">
                                          <p:val>
                                            <p:strVal val="#ppt_w"/>
                                          </p:val>
                                        </p:tav>
                                      </p:tavLst>
                                    </p:anim>
                                    <p:anim calcmode="lin" valueType="num">
                                      <p:cBhvr>
                                        <p:cTn id="180" dur="3000" fill="hold"/>
                                        <p:tgtEl>
                                          <p:spTgt spid="4"/>
                                        </p:tgtEl>
                                        <p:attrNameLst>
                                          <p:attrName>ppt_h</p:attrName>
                                        </p:attrNameLst>
                                      </p:cBhvr>
                                      <p:tavLst>
                                        <p:tav tm="0">
                                          <p:val>
                                            <p:strVal val="4/3*#ppt_h"/>
                                          </p:val>
                                        </p:tav>
                                        <p:tav tm="100000">
                                          <p:val>
                                            <p:strVal val="#ppt_h"/>
                                          </p:val>
                                        </p:tav>
                                      </p:tavLst>
                                    </p:anim>
                                  </p:childTnLst>
                                </p:cTn>
                              </p:par>
                              <p:par>
                                <p:cTn id="181" presetID="8" presetClass="entr" presetSubtype="32" fill="hold" nodeType="withEffect">
                                  <p:stCondLst>
                                    <p:cond delay="0"/>
                                  </p:stCondLst>
                                  <p:childTnLst>
                                    <p:set>
                                      <p:cBhvr>
                                        <p:cTn id="182" dur="1" fill="hold">
                                          <p:stCondLst>
                                            <p:cond delay="0"/>
                                          </p:stCondLst>
                                        </p:cTn>
                                        <p:tgtEl>
                                          <p:spTgt spid="4"/>
                                        </p:tgtEl>
                                        <p:attrNameLst>
                                          <p:attrName>style.visibility</p:attrName>
                                        </p:attrNameLst>
                                      </p:cBhvr>
                                      <p:to>
                                        <p:strVal val="visible"/>
                                      </p:to>
                                    </p:set>
                                    <p:animEffect transition="in" filter="diamond(out)">
                                      <p:cBhvr>
                                        <p:cTn id="18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603832_445277585565765_969172784_n.jpg"/>
          <p:cNvPicPr>
            <a:picLocks noGrp="1" noChangeAspect="1"/>
          </p:cNvPicPr>
          <p:nvPr>
            <p:ph idx="1"/>
          </p:nvPr>
        </p:nvPicPr>
        <p:blipFill>
          <a:blip r:embed="rId2"/>
          <a:stretch>
            <a:fillRect/>
          </a:stretch>
        </p:blipFill>
        <p:spPr>
          <a:xfrm>
            <a:off x="0" y="0"/>
            <a:ext cx="9144000" cy="6858000"/>
          </a:xfrm>
        </p:spPr>
      </p:pic>
      <p:sp>
        <p:nvSpPr>
          <p:cNvPr id="6" name="5 Redondear rectángulo de esquina diagonal"/>
          <p:cNvSpPr/>
          <p:nvPr/>
        </p:nvSpPr>
        <p:spPr>
          <a:xfrm>
            <a:off x="0" y="0"/>
            <a:ext cx="4572000" cy="6858000"/>
          </a:xfrm>
          <a:prstGeom prst="round2DiagRect">
            <a:avLst>
              <a:gd name="adj1" fmla="val 50000"/>
              <a:gd name="adj2" fmla="val 0"/>
            </a:avLst>
          </a:prstGeom>
          <a:gradFill flip="none" rotWithShape="1">
            <a:gsLst>
              <a:gs pos="67000">
                <a:schemeClr val="tx1">
                  <a:shade val="30000"/>
                  <a:satMod val="115000"/>
                  <a:alpha val="42000"/>
                </a:schemeClr>
              </a:gs>
              <a:gs pos="50000">
                <a:schemeClr val="tx1">
                  <a:shade val="67500"/>
                  <a:satMod val="115000"/>
                </a:schemeClr>
              </a:gs>
              <a:gs pos="100000">
                <a:schemeClr val="tx1">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dondear rectángulo de esquina diagonal"/>
          <p:cNvSpPr/>
          <p:nvPr/>
        </p:nvSpPr>
        <p:spPr>
          <a:xfrm flipH="1">
            <a:off x="4572000" y="0"/>
            <a:ext cx="4572000" cy="6858000"/>
          </a:xfrm>
          <a:prstGeom prst="round2DiagRect">
            <a:avLst>
              <a:gd name="adj1" fmla="val 50000"/>
              <a:gd name="adj2" fmla="val 0"/>
            </a:avLst>
          </a:prstGeom>
          <a:gradFill flip="none" rotWithShape="1">
            <a:gsLst>
              <a:gs pos="67000">
                <a:schemeClr val="tx1">
                  <a:shade val="30000"/>
                  <a:satMod val="115000"/>
                  <a:alpha val="42000"/>
                </a:schemeClr>
              </a:gs>
              <a:gs pos="50000">
                <a:schemeClr val="tx1">
                  <a:shade val="67500"/>
                  <a:satMod val="115000"/>
                </a:schemeClr>
              </a:gs>
              <a:gs pos="100000">
                <a:schemeClr val="tx1">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0" y="-285776"/>
            <a:ext cx="9144000" cy="74295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17" presetClass="exit" presetSubtype="8" fill="hold" grpId="0" nodeType="withEffect">
                                  <p:stCondLst>
                                    <p:cond delay="0"/>
                                  </p:stCondLst>
                                  <p:childTnLst>
                                    <p:anim calcmode="lin" valueType="num">
                                      <p:cBhvr>
                                        <p:cTn id="9" dur="3000"/>
                                        <p:tgtEl>
                                          <p:spTgt spid="6"/>
                                        </p:tgtEl>
                                        <p:attrNameLst>
                                          <p:attrName>ppt_x</p:attrName>
                                        </p:attrNameLst>
                                      </p:cBhvr>
                                      <p:tavLst>
                                        <p:tav tm="0">
                                          <p:val>
                                            <p:strVal val="ppt_x"/>
                                          </p:val>
                                        </p:tav>
                                        <p:tav tm="100000">
                                          <p:val>
                                            <p:strVal val="ppt_x-ppt_w/2"/>
                                          </p:val>
                                        </p:tav>
                                      </p:tavLst>
                                    </p:anim>
                                    <p:anim calcmode="lin" valueType="num">
                                      <p:cBhvr>
                                        <p:cTn id="10" dur="3000"/>
                                        <p:tgtEl>
                                          <p:spTgt spid="6"/>
                                        </p:tgtEl>
                                        <p:attrNameLst>
                                          <p:attrName>ppt_y</p:attrName>
                                        </p:attrNameLst>
                                      </p:cBhvr>
                                      <p:tavLst>
                                        <p:tav tm="0">
                                          <p:val>
                                            <p:strVal val="ppt_y"/>
                                          </p:val>
                                        </p:tav>
                                        <p:tav tm="100000">
                                          <p:val>
                                            <p:strVal val="ppt_y"/>
                                          </p:val>
                                        </p:tav>
                                      </p:tavLst>
                                    </p:anim>
                                    <p:anim calcmode="lin" valueType="num">
                                      <p:cBhvr>
                                        <p:cTn id="11" dur="3000"/>
                                        <p:tgtEl>
                                          <p:spTgt spid="6"/>
                                        </p:tgtEl>
                                        <p:attrNameLst>
                                          <p:attrName>ppt_w</p:attrName>
                                        </p:attrNameLst>
                                      </p:cBhvr>
                                      <p:tavLst>
                                        <p:tav tm="0">
                                          <p:val>
                                            <p:strVal val="ppt_w"/>
                                          </p:val>
                                        </p:tav>
                                        <p:tav tm="100000">
                                          <p:val>
                                            <p:fltVal val="0"/>
                                          </p:val>
                                        </p:tav>
                                      </p:tavLst>
                                    </p:anim>
                                    <p:anim calcmode="lin" valueType="num">
                                      <p:cBhvr>
                                        <p:cTn id="12" dur="3000"/>
                                        <p:tgtEl>
                                          <p:spTgt spid="6"/>
                                        </p:tgtEl>
                                        <p:attrNameLst>
                                          <p:attrName>ppt_h</p:attrName>
                                        </p:attrNameLst>
                                      </p:cBhvr>
                                      <p:tavLst>
                                        <p:tav tm="0">
                                          <p:val>
                                            <p:strVal val="ppt_h"/>
                                          </p:val>
                                        </p:tav>
                                        <p:tav tm="100000">
                                          <p:val>
                                            <p:strVal val="ppt_h"/>
                                          </p:val>
                                        </p:tav>
                                      </p:tavLst>
                                    </p:anim>
                                    <p:set>
                                      <p:cBhvr>
                                        <p:cTn id="13" dur="1" fill="hold">
                                          <p:stCondLst>
                                            <p:cond delay="2999"/>
                                          </p:stCondLst>
                                        </p:cTn>
                                        <p:tgtEl>
                                          <p:spTgt spid="6"/>
                                        </p:tgtEl>
                                        <p:attrNameLst>
                                          <p:attrName>style.visibility</p:attrName>
                                        </p:attrNameLst>
                                      </p:cBhvr>
                                      <p:to>
                                        <p:strVal val="hidden"/>
                                      </p:to>
                                    </p:set>
                                  </p:childTnLst>
                                </p:cTn>
                              </p:par>
                              <p:par>
                                <p:cTn id="14" presetID="5" presetClass="exit" presetSubtype="10" fill="hold" grpId="1" nodeType="withEffect">
                                  <p:stCondLst>
                                    <p:cond delay="0"/>
                                  </p:stCondLst>
                                  <p:childTnLst>
                                    <p:animEffect transition="out" filter="checkerboard(across)">
                                      <p:cBhvr>
                                        <p:cTn id="15" dur="3000"/>
                                        <p:tgtEl>
                                          <p:spTgt spid="6"/>
                                        </p:tgtEl>
                                      </p:cBhvr>
                                    </p:animEffect>
                                    <p:set>
                                      <p:cBhvr>
                                        <p:cTn id="16" dur="1" fill="hold">
                                          <p:stCondLst>
                                            <p:cond delay="2999"/>
                                          </p:stCondLst>
                                        </p:cTn>
                                        <p:tgtEl>
                                          <p:spTgt spid="6"/>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3000"/>
                                        <p:tgtEl>
                                          <p:spTgt spid="7"/>
                                        </p:tgtEl>
                                        <p:attrNameLst>
                                          <p:attrName>ppt_x</p:attrName>
                                        </p:attrNameLst>
                                      </p:cBhvr>
                                      <p:tavLst>
                                        <p:tav tm="0">
                                          <p:val>
                                            <p:strVal val="ppt_x"/>
                                          </p:val>
                                        </p:tav>
                                        <p:tav tm="100000">
                                          <p:val>
                                            <p:strVal val="ppt_x+ppt_w/2"/>
                                          </p:val>
                                        </p:tav>
                                      </p:tavLst>
                                    </p:anim>
                                    <p:anim calcmode="lin" valueType="num">
                                      <p:cBhvr>
                                        <p:cTn id="19" dur="3000"/>
                                        <p:tgtEl>
                                          <p:spTgt spid="7"/>
                                        </p:tgtEl>
                                        <p:attrNameLst>
                                          <p:attrName>ppt_y</p:attrName>
                                        </p:attrNameLst>
                                      </p:cBhvr>
                                      <p:tavLst>
                                        <p:tav tm="0">
                                          <p:val>
                                            <p:strVal val="ppt_y"/>
                                          </p:val>
                                        </p:tav>
                                        <p:tav tm="100000">
                                          <p:val>
                                            <p:strVal val="ppt_y"/>
                                          </p:val>
                                        </p:tav>
                                      </p:tavLst>
                                    </p:anim>
                                    <p:anim calcmode="lin" valueType="num">
                                      <p:cBhvr>
                                        <p:cTn id="20" dur="3000"/>
                                        <p:tgtEl>
                                          <p:spTgt spid="7"/>
                                        </p:tgtEl>
                                        <p:attrNameLst>
                                          <p:attrName>ppt_w</p:attrName>
                                        </p:attrNameLst>
                                      </p:cBhvr>
                                      <p:tavLst>
                                        <p:tav tm="0">
                                          <p:val>
                                            <p:strVal val="ppt_w"/>
                                          </p:val>
                                        </p:tav>
                                        <p:tav tm="100000">
                                          <p:val>
                                            <p:fltVal val="0"/>
                                          </p:val>
                                        </p:tav>
                                      </p:tavLst>
                                    </p:anim>
                                    <p:anim calcmode="lin" valueType="num">
                                      <p:cBhvr>
                                        <p:cTn id="21" dur="3000"/>
                                        <p:tgtEl>
                                          <p:spTgt spid="7"/>
                                        </p:tgtEl>
                                        <p:attrNameLst>
                                          <p:attrName>ppt_h</p:attrName>
                                        </p:attrNameLst>
                                      </p:cBhvr>
                                      <p:tavLst>
                                        <p:tav tm="0">
                                          <p:val>
                                            <p:strVal val="ppt_h"/>
                                          </p:val>
                                        </p:tav>
                                        <p:tav tm="100000">
                                          <p:val>
                                            <p:strVal val="ppt_h"/>
                                          </p:val>
                                        </p:tav>
                                      </p:tavLst>
                                    </p:anim>
                                    <p:set>
                                      <p:cBhvr>
                                        <p:cTn id="22" dur="1" fill="hold">
                                          <p:stCondLst>
                                            <p:cond delay="2999"/>
                                          </p:stCondLst>
                                        </p:cTn>
                                        <p:tgtEl>
                                          <p:spTgt spid="7"/>
                                        </p:tgtEl>
                                        <p:attrNameLst>
                                          <p:attrName>style.visibility</p:attrName>
                                        </p:attrNameLst>
                                      </p:cBhvr>
                                      <p:to>
                                        <p:strVal val="hidden"/>
                                      </p:to>
                                    </p:set>
                                  </p:childTnLst>
                                </p:cTn>
                              </p:par>
                              <p:par>
                                <p:cTn id="23" presetID="5" presetClass="exit" presetSubtype="10" fill="hold" grpId="1" nodeType="withEffect">
                                  <p:stCondLst>
                                    <p:cond delay="0"/>
                                  </p:stCondLst>
                                  <p:childTnLst>
                                    <p:animEffect transition="out" filter="checkerboard(across)">
                                      <p:cBhvr>
                                        <p:cTn id="24" dur="3000"/>
                                        <p:tgtEl>
                                          <p:spTgt spid="7"/>
                                        </p:tgtEl>
                                      </p:cBhvr>
                                    </p:animEffect>
                                    <p:set>
                                      <p:cBhvr>
                                        <p:cTn id="25" dur="1" fill="hold">
                                          <p:stCondLst>
                                            <p:cond delay="2999"/>
                                          </p:stCondLst>
                                        </p:cTn>
                                        <p:tgtEl>
                                          <p:spTgt spid="7"/>
                                        </p:tgtEl>
                                        <p:attrNameLst>
                                          <p:attrName>style.visibility</p:attrName>
                                        </p:attrNameLst>
                                      </p:cBhvr>
                                      <p:to>
                                        <p:strVal val="hidden"/>
                                      </p:to>
                                    </p:set>
                                  </p:childTnLst>
                                </p:cTn>
                              </p:par>
                              <p:par>
                                <p:cTn id="26" presetID="17" presetClass="entr" presetSubtype="10"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3000" fill="hold"/>
                                        <p:tgtEl>
                                          <p:spTgt spid="4"/>
                                        </p:tgtEl>
                                        <p:attrNameLst>
                                          <p:attrName>ppt_w</p:attrName>
                                        </p:attrNameLst>
                                      </p:cBhvr>
                                      <p:tavLst>
                                        <p:tav tm="0">
                                          <p:val>
                                            <p:fltVal val="0"/>
                                          </p:val>
                                        </p:tav>
                                        <p:tav tm="100000">
                                          <p:val>
                                            <p:strVal val="#ppt_w"/>
                                          </p:val>
                                        </p:tav>
                                      </p:tavLst>
                                    </p:anim>
                                    <p:anim calcmode="lin" valueType="num">
                                      <p:cBhvr>
                                        <p:cTn id="29" dur="3000" fill="hold"/>
                                        <p:tgtEl>
                                          <p:spTgt spid="4"/>
                                        </p:tgtEl>
                                        <p:attrNameLst>
                                          <p:attrName>ppt_h</p:attrName>
                                        </p:attrNameLst>
                                      </p:cBhvr>
                                      <p:tavLst>
                                        <p:tav tm="0">
                                          <p:val>
                                            <p:strVal val="#ppt_h"/>
                                          </p:val>
                                        </p:tav>
                                        <p:tav tm="100000">
                                          <p:val>
                                            <p:strVal val="#ppt_h"/>
                                          </p:val>
                                        </p:tav>
                                      </p:tavLst>
                                    </p:anim>
                                  </p:childTnLst>
                                </p:cTn>
                              </p:par>
                              <p:par>
                                <p:cTn id="30" presetID="5" presetClass="entr" presetSubtype="10" fill="hold" nodeType="with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checkerboard(across)">
                                      <p:cBhvr>
                                        <p:cTn id="3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5C00"/>
          </a:solidFill>
        </p:spPr>
        <p:txBody>
          <a:bodyPr/>
          <a:lstStyle/>
          <a:p>
            <a:endParaRPr lang="es-ES" dirty="0"/>
          </a:p>
        </p:txBody>
      </p:sp>
      <p:pic>
        <p:nvPicPr>
          <p:cNvPr id="4" name="3 Imagen" descr="4877447063_8516e49a5f_b.jpg"/>
          <p:cNvPicPr>
            <a:picLocks noChangeAspect="1"/>
          </p:cNvPicPr>
          <p:nvPr/>
        </p:nvPicPr>
        <p:blipFill>
          <a:blip r:embed="rId2"/>
          <a:stretch>
            <a:fillRect/>
          </a:stretch>
        </p:blipFill>
        <p:spPr>
          <a:xfrm>
            <a:off x="0" y="33324"/>
            <a:ext cx="9144000" cy="6824676"/>
          </a:xfrm>
          <a:prstGeom prst="rect">
            <a:avLst/>
          </a:prstGeom>
        </p:spPr>
      </p:pic>
      <p:sp>
        <p:nvSpPr>
          <p:cNvPr id="6" name="5 Rombo"/>
          <p:cNvSpPr/>
          <p:nvPr/>
        </p:nvSpPr>
        <p:spPr>
          <a:xfrm>
            <a:off x="0" y="0"/>
            <a:ext cx="4572000" cy="6858000"/>
          </a:xfrm>
          <a:prstGeom prst="diamond">
            <a:avLst/>
          </a:prstGeom>
          <a:gradFill flip="none" rotWithShape="1">
            <a:gsLst>
              <a:gs pos="52000">
                <a:schemeClr val="tx1">
                  <a:shade val="30000"/>
                  <a:satMod val="115000"/>
                  <a:alpha val="32000"/>
                </a:schemeClr>
              </a:gs>
              <a:gs pos="50000">
                <a:schemeClr val="tx1">
                  <a:shade val="67500"/>
                  <a:satMod val="115000"/>
                </a:schemeClr>
              </a:gs>
              <a:gs pos="100000">
                <a:schemeClr val="tx1">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4572000" y="0"/>
            <a:ext cx="4572000" cy="6858000"/>
          </a:xfrm>
          <a:prstGeom prst="diamond">
            <a:avLst/>
          </a:prstGeom>
          <a:gradFill flip="none" rotWithShape="1">
            <a:gsLst>
              <a:gs pos="52000">
                <a:schemeClr val="tx1">
                  <a:shade val="30000"/>
                  <a:satMod val="115000"/>
                  <a:alpha val="32000"/>
                </a:schemeClr>
              </a:gs>
              <a:gs pos="50000">
                <a:schemeClr val="tx1">
                  <a:shade val="67500"/>
                  <a:satMod val="115000"/>
                </a:schemeClr>
              </a:gs>
              <a:gs pos="100000">
                <a:schemeClr val="tx1">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0" y="-285776"/>
            <a:ext cx="9144000" cy="74295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17" presetClass="exit" presetSubtype="8" fill="hold" grpId="0" nodeType="withEffect">
                                  <p:stCondLst>
                                    <p:cond delay="0"/>
                                  </p:stCondLst>
                                  <p:childTnLst>
                                    <p:anim calcmode="lin" valueType="num">
                                      <p:cBhvr>
                                        <p:cTn id="9" dur="3000"/>
                                        <p:tgtEl>
                                          <p:spTgt spid="6"/>
                                        </p:tgtEl>
                                        <p:attrNameLst>
                                          <p:attrName>ppt_x</p:attrName>
                                        </p:attrNameLst>
                                      </p:cBhvr>
                                      <p:tavLst>
                                        <p:tav tm="0">
                                          <p:val>
                                            <p:strVal val="ppt_x"/>
                                          </p:val>
                                        </p:tav>
                                        <p:tav tm="100000">
                                          <p:val>
                                            <p:strVal val="ppt_x-ppt_w/2"/>
                                          </p:val>
                                        </p:tav>
                                      </p:tavLst>
                                    </p:anim>
                                    <p:anim calcmode="lin" valueType="num">
                                      <p:cBhvr>
                                        <p:cTn id="10" dur="3000"/>
                                        <p:tgtEl>
                                          <p:spTgt spid="6"/>
                                        </p:tgtEl>
                                        <p:attrNameLst>
                                          <p:attrName>ppt_y</p:attrName>
                                        </p:attrNameLst>
                                      </p:cBhvr>
                                      <p:tavLst>
                                        <p:tav tm="0">
                                          <p:val>
                                            <p:strVal val="ppt_y"/>
                                          </p:val>
                                        </p:tav>
                                        <p:tav tm="100000">
                                          <p:val>
                                            <p:strVal val="ppt_y"/>
                                          </p:val>
                                        </p:tav>
                                      </p:tavLst>
                                    </p:anim>
                                    <p:anim calcmode="lin" valueType="num">
                                      <p:cBhvr>
                                        <p:cTn id="11" dur="3000"/>
                                        <p:tgtEl>
                                          <p:spTgt spid="6"/>
                                        </p:tgtEl>
                                        <p:attrNameLst>
                                          <p:attrName>ppt_w</p:attrName>
                                        </p:attrNameLst>
                                      </p:cBhvr>
                                      <p:tavLst>
                                        <p:tav tm="0">
                                          <p:val>
                                            <p:strVal val="ppt_w"/>
                                          </p:val>
                                        </p:tav>
                                        <p:tav tm="100000">
                                          <p:val>
                                            <p:fltVal val="0"/>
                                          </p:val>
                                        </p:tav>
                                      </p:tavLst>
                                    </p:anim>
                                    <p:anim calcmode="lin" valueType="num">
                                      <p:cBhvr>
                                        <p:cTn id="12" dur="3000"/>
                                        <p:tgtEl>
                                          <p:spTgt spid="6"/>
                                        </p:tgtEl>
                                        <p:attrNameLst>
                                          <p:attrName>ppt_h</p:attrName>
                                        </p:attrNameLst>
                                      </p:cBhvr>
                                      <p:tavLst>
                                        <p:tav tm="0">
                                          <p:val>
                                            <p:strVal val="ppt_h"/>
                                          </p:val>
                                        </p:tav>
                                        <p:tav tm="100000">
                                          <p:val>
                                            <p:strVal val="ppt_h"/>
                                          </p:val>
                                        </p:tav>
                                      </p:tavLst>
                                    </p:anim>
                                    <p:set>
                                      <p:cBhvr>
                                        <p:cTn id="13" dur="1" fill="hold">
                                          <p:stCondLst>
                                            <p:cond delay="2999"/>
                                          </p:stCondLst>
                                        </p:cTn>
                                        <p:tgtEl>
                                          <p:spTgt spid="6"/>
                                        </p:tgtEl>
                                        <p:attrNameLst>
                                          <p:attrName>style.visibility</p:attrName>
                                        </p:attrNameLst>
                                      </p:cBhvr>
                                      <p:to>
                                        <p:strVal val="hidden"/>
                                      </p:to>
                                    </p:set>
                                  </p:childTnLst>
                                </p:cTn>
                              </p:par>
                              <p:par>
                                <p:cTn id="14" presetID="5" presetClass="exit" presetSubtype="10" fill="hold" grpId="1" nodeType="withEffect">
                                  <p:stCondLst>
                                    <p:cond delay="0"/>
                                  </p:stCondLst>
                                  <p:childTnLst>
                                    <p:animEffect transition="out" filter="checkerboard(across)">
                                      <p:cBhvr>
                                        <p:cTn id="15" dur="3000"/>
                                        <p:tgtEl>
                                          <p:spTgt spid="6"/>
                                        </p:tgtEl>
                                      </p:cBhvr>
                                    </p:animEffect>
                                    <p:set>
                                      <p:cBhvr>
                                        <p:cTn id="16" dur="1" fill="hold">
                                          <p:stCondLst>
                                            <p:cond delay="2999"/>
                                          </p:stCondLst>
                                        </p:cTn>
                                        <p:tgtEl>
                                          <p:spTgt spid="6"/>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3000"/>
                                        <p:tgtEl>
                                          <p:spTgt spid="7"/>
                                        </p:tgtEl>
                                        <p:attrNameLst>
                                          <p:attrName>ppt_x</p:attrName>
                                        </p:attrNameLst>
                                      </p:cBhvr>
                                      <p:tavLst>
                                        <p:tav tm="0">
                                          <p:val>
                                            <p:strVal val="ppt_x"/>
                                          </p:val>
                                        </p:tav>
                                        <p:tav tm="100000">
                                          <p:val>
                                            <p:strVal val="ppt_x+ppt_w/2"/>
                                          </p:val>
                                        </p:tav>
                                      </p:tavLst>
                                    </p:anim>
                                    <p:anim calcmode="lin" valueType="num">
                                      <p:cBhvr>
                                        <p:cTn id="19" dur="3000"/>
                                        <p:tgtEl>
                                          <p:spTgt spid="7"/>
                                        </p:tgtEl>
                                        <p:attrNameLst>
                                          <p:attrName>ppt_y</p:attrName>
                                        </p:attrNameLst>
                                      </p:cBhvr>
                                      <p:tavLst>
                                        <p:tav tm="0">
                                          <p:val>
                                            <p:strVal val="ppt_y"/>
                                          </p:val>
                                        </p:tav>
                                        <p:tav tm="100000">
                                          <p:val>
                                            <p:strVal val="ppt_y"/>
                                          </p:val>
                                        </p:tav>
                                      </p:tavLst>
                                    </p:anim>
                                    <p:anim calcmode="lin" valueType="num">
                                      <p:cBhvr>
                                        <p:cTn id="20" dur="3000"/>
                                        <p:tgtEl>
                                          <p:spTgt spid="7"/>
                                        </p:tgtEl>
                                        <p:attrNameLst>
                                          <p:attrName>ppt_w</p:attrName>
                                        </p:attrNameLst>
                                      </p:cBhvr>
                                      <p:tavLst>
                                        <p:tav tm="0">
                                          <p:val>
                                            <p:strVal val="ppt_w"/>
                                          </p:val>
                                        </p:tav>
                                        <p:tav tm="100000">
                                          <p:val>
                                            <p:fltVal val="0"/>
                                          </p:val>
                                        </p:tav>
                                      </p:tavLst>
                                    </p:anim>
                                    <p:anim calcmode="lin" valueType="num">
                                      <p:cBhvr>
                                        <p:cTn id="21" dur="3000"/>
                                        <p:tgtEl>
                                          <p:spTgt spid="7"/>
                                        </p:tgtEl>
                                        <p:attrNameLst>
                                          <p:attrName>ppt_h</p:attrName>
                                        </p:attrNameLst>
                                      </p:cBhvr>
                                      <p:tavLst>
                                        <p:tav tm="0">
                                          <p:val>
                                            <p:strVal val="ppt_h"/>
                                          </p:val>
                                        </p:tav>
                                        <p:tav tm="100000">
                                          <p:val>
                                            <p:strVal val="ppt_h"/>
                                          </p:val>
                                        </p:tav>
                                      </p:tavLst>
                                    </p:anim>
                                    <p:set>
                                      <p:cBhvr>
                                        <p:cTn id="22" dur="1" fill="hold">
                                          <p:stCondLst>
                                            <p:cond delay="2999"/>
                                          </p:stCondLst>
                                        </p:cTn>
                                        <p:tgtEl>
                                          <p:spTgt spid="7"/>
                                        </p:tgtEl>
                                        <p:attrNameLst>
                                          <p:attrName>style.visibility</p:attrName>
                                        </p:attrNameLst>
                                      </p:cBhvr>
                                      <p:to>
                                        <p:strVal val="hidden"/>
                                      </p:to>
                                    </p:set>
                                  </p:childTnLst>
                                </p:cTn>
                              </p:par>
                              <p:par>
                                <p:cTn id="23" presetID="5" presetClass="exit" presetSubtype="10" fill="hold" grpId="1" nodeType="withEffect">
                                  <p:stCondLst>
                                    <p:cond delay="0"/>
                                  </p:stCondLst>
                                  <p:childTnLst>
                                    <p:animEffect transition="out" filter="checkerboard(across)">
                                      <p:cBhvr>
                                        <p:cTn id="24" dur="3000"/>
                                        <p:tgtEl>
                                          <p:spTgt spid="7"/>
                                        </p:tgtEl>
                                      </p:cBhvr>
                                    </p:animEffect>
                                    <p:set>
                                      <p:cBhvr>
                                        <p:cTn id="25" dur="1" fill="hold">
                                          <p:stCondLst>
                                            <p:cond delay="2999"/>
                                          </p:stCondLst>
                                        </p:cTn>
                                        <p:tgtEl>
                                          <p:spTgt spid="7"/>
                                        </p:tgtEl>
                                        <p:attrNameLst>
                                          <p:attrName>style.visibility</p:attrName>
                                        </p:attrNameLst>
                                      </p:cBhvr>
                                      <p:to>
                                        <p:strVal val="hidden"/>
                                      </p:to>
                                    </p:set>
                                  </p:childTnLst>
                                </p:cTn>
                              </p:par>
                              <p:par>
                                <p:cTn id="26" presetID="17" presetClass="entr" presetSubtype="10"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3000" fill="hold"/>
                                        <p:tgtEl>
                                          <p:spTgt spid="4"/>
                                        </p:tgtEl>
                                        <p:attrNameLst>
                                          <p:attrName>ppt_w</p:attrName>
                                        </p:attrNameLst>
                                      </p:cBhvr>
                                      <p:tavLst>
                                        <p:tav tm="0">
                                          <p:val>
                                            <p:fltVal val="0"/>
                                          </p:val>
                                        </p:tav>
                                        <p:tav tm="100000">
                                          <p:val>
                                            <p:strVal val="#ppt_w"/>
                                          </p:val>
                                        </p:tav>
                                      </p:tavLst>
                                    </p:anim>
                                    <p:anim calcmode="lin" valueType="num">
                                      <p:cBhvr>
                                        <p:cTn id="29" dur="3000" fill="hold"/>
                                        <p:tgtEl>
                                          <p:spTgt spid="4"/>
                                        </p:tgtEl>
                                        <p:attrNameLst>
                                          <p:attrName>ppt_h</p:attrName>
                                        </p:attrNameLst>
                                      </p:cBhvr>
                                      <p:tavLst>
                                        <p:tav tm="0">
                                          <p:val>
                                            <p:strVal val="#ppt_h"/>
                                          </p:val>
                                        </p:tav>
                                        <p:tav tm="100000">
                                          <p:val>
                                            <p:strVal val="#ppt_h"/>
                                          </p:val>
                                        </p:tav>
                                      </p:tavLst>
                                    </p:anim>
                                  </p:childTnLst>
                                </p:cTn>
                              </p:par>
                              <p:par>
                                <p:cTn id="30" presetID="8" presetClass="entr" presetSubtype="32" fill="hold" nodeType="with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diamond(out)">
                                      <p:cBhvr>
                                        <p:cTn id="3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6600"/>
          </a:solidFill>
        </p:spPr>
        <p:txBody>
          <a:bodyPr/>
          <a:lstStyle/>
          <a:p>
            <a:endParaRPr lang="es-ES" dirty="0"/>
          </a:p>
        </p:txBody>
      </p:sp>
      <p:pic>
        <p:nvPicPr>
          <p:cNvPr id="4" name="3 Imagen" descr="4878055540_fafb56de73_b.jpg"/>
          <p:cNvPicPr>
            <a:picLocks noChangeAspect="1"/>
          </p:cNvPicPr>
          <p:nvPr/>
        </p:nvPicPr>
        <p:blipFill>
          <a:blip r:embed="rId2"/>
          <a:stretch>
            <a:fillRect/>
          </a:stretch>
        </p:blipFill>
        <p:spPr>
          <a:xfrm>
            <a:off x="0" y="0"/>
            <a:ext cx="9144000" cy="6837967"/>
          </a:xfrm>
          <a:prstGeom prst="rect">
            <a:avLst/>
          </a:prstGeom>
        </p:spPr>
      </p:pic>
      <p:sp>
        <p:nvSpPr>
          <p:cNvPr id="5" name="4 Luna"/>
          <p:cNvSpPr/>
          <p:nvPr/>
        </p:nvSpPr>
        <p:spPr>
          <a:xfrm rot="16200000">
            <a:off x="2821781" y="-1035863"/>
            <a:ext cx="3357562" cy="5429288"/>
          </a:xfrm>
          <a:prstGeom prst="moon">
            <a:avLst>
              <a:gd name="adj" fmla="val 44267"/>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5400000">
            <a:off x="2750343" y="2464575"/>
            <a:ext cx="3500438" cy="5286412"/>
          </a:xfrm>
          <a:prstGeom prst="moon">
            <a:avLst>
              <a:gd name="adj" fmla="val 41751"/>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285776"/>
            <a:ext cx="9144000" cy="74295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19" presetClass="entr" presetSubtype="5"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ppt_w</p:attrName>
                                        </p:attrNameLst>
                                      </p:cBhvr>
                                      <p:tavLst>
                                        <p:tav tm="0">
                                          <p:val>
                                            <p:strVal val="#ppt_w"/>
                                          </p:val>
                                        </p:tav>
                                        <p:tav tm="100000">
                                          <p:val>
                                            <p:strVal val="#ppt_w"/>
                                          </p:val>
                                        </p:tav>
                                      </p:tavLst>
                                    </p:anim>
                                    <p:anim calcmode="lin" valueType="num">
                                      <p:cBhvr>
                                        <p:cTn id="11" dur="2000" fill="hold"/>
                                        <p:tgtEl>
                                          <p:spTgt spid="5"/>
                                        </p:tgtEl>
                                        <p:attrNameLst>
                                          <p:attrName>ppt_h</p:attrName>
                                        </p:attrNameLst>
                                      </p:cBhvr>
                                      <p:tavLst>
                                        <p:tav tm="0" fmla="#ppt_h*sin(2.5*pi*$)">
                                          <p:val>
                                            <p:fltVal val="0"/>
                                          </p:val>
                                        </p:tav>
                                        <p:tav tm="100000">
                                          <p:val>
                                            <p:fltVal val="1"/>
                                          </p:val>
                                        </p:tav>
                                      </p:tavLst>
                                    </p:anim>
                                  </p:childTnLst>
                                </p:cTn>
                              </p:par>
                              <p:par>
                                <p:cTn id="12" presetID="19" presetClass="entr" presetSubtype="5"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2000" fill="hold"/>
                                        <p:tgtEl>
                                          <p:spTgt spid="6"/>
                                        </p:tgtEl>
                                        <p:attrNameLst>
                                          <p:attrName>ppt_w</p:attrName>
                                        </p:attrNameLst>
                                      </p:cBhvr>
                                      <p:tavLst>
                                        <p:tav tm="0">
                                          <p:val>
                                            <p:strVal val="#ppt_w"/>
                                          </p:val>
                                        </p:tav>
                                        <p:tav tm="100000">
                                          <p:val>
                                            <p:strVal val="#ppt_w"/>
                                          </p:val>
                                        </p:tav>
                                      </p:tavLst>
                                    </p:anim>
                                    <p:anim calcmode="lin" valueType="num">
                                      <p:cBhvr>
                                        <p:cTn id="15" dur="2000" fill="hold"/>
                                        <p:tgtEl>
                                          <p:spTgt spid="6"/>
                                        </p:tgtEl>
                                        <p:attrNameLst>
                                          <p:attrName>ppt_h</p:attrName>
                                        </p:attrNameLst>
                                      </p:cBhvr>
                                      <p:tavLst>
                                        <p:tav tm="0" fmla="#ppt_h*sin(2.5*pi*$)">
                                          <p:val>
                                            <p:fltVal val="0"/>
                                          </p:val>
                                        </p:tav>
                                        <p:tav tm="100000">
                                          <p:val>
                                            <p:fltVal val="1"/>
                                          </p:val>
                                        </p:tav>
                                      </p:tavLst>
                                    </p:anim>
                                  </p:childTnLst>
                                </p:cTn>
                              </p:par>
                              <p:par>
                                <p:cTn id="16" presetID="2" presetClass="entr" presetSubtype="4" fill="hold" grpId="1"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ppt_x"/>
                                          </p:val>
                                        </p:tav>
                                        <p:tav tm="100000">
                                          <p:val>
                                            <p:strVal val="#ppt_x"/>
                                          </p:val>
                                        </p:tav>
                                      </p:tavLst>
                                    </p:anim>
                                    <p:anim calcmode="lin" valueType="num">
                                      <p:cBhvr additive="base">
                                        <p:cTn id="19" dur="2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1" fill="hold" grpId="1"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ppt_x"/>
                                          </p:val>
                                        </p:tav>
                                        <p:tav tm="100000">
                                          <p:val>
                                            <p:strVal val="#ppt_x"/>
                                          </p:val>
                                        </p:tav>
                                      </p:tavLst>
                                    </p:anim>
                                    <p:anim calcmode="lin" valueType="num">
                                      <p:cBhvr additive="base">
                                        <p:cTn id="23" dur="2000" fill="hold"/>
                                        <p:tgtEl>
                                          <p:spTgt spid="6"/>
                                        </p:tgtEl>
                                        <p:attrNameLst>
                                          <p:attrName>ppt_y</p:attrName>
                                        </p:attrNameLst>
                                      </p:cBhvr>
                                      <p:tavLst>
                                        <p:tav tm="0">
                                          <p:val>
                                            <p:strVal val="0-#ppt_h/2"/>
                                          </p:val>
                                        </p:tav>
                                        <p:tav tm="100000">
                                          <p:val>
                                            <p:strVal val="#ppt_y"/>
                                          </p:val>
                                        </p:tav>
                                      </p:tavLst>
                                    </p:anim>
                                  </p:childTnLst>
                                </p:cTn>
                              </p:par>
                              <p:par>
                                <p:cTn id="24" presetID="16" presetClass="entr" presetSubtype="21" fill="hold" grpId="2" nodeType="with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barn(inVertical)">
                                      <p:cBhvr>
                                        <p:cTn id="26" dur="2000"/>
                                        <p:tgtEl>
                                          <p:spTgt spid="5"/>
                                        </p:tgtEl>
                                      </p:cBhvr>
                                    </p:animEffect>
                                  </p:childTnLst>
                                </p:cTn>
                              </p:par>
                              <p:par>
                                <p:cTn id="27" presetID="16" presetClass="entr" presetSubtype="21" fill="hold" grpId="2" nodeType="with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barn(inVertical)">
                                      <p:cBhvr>
                                        <p:cTn id="29" dur="2000"/>
                                        <p:tgtEl>
                                          <p:spTgt spid="6"/>
                                        </p:tgtEl>
                                      </p:cBhvr>
                                    </p:animEffect>
                                  </p:childTnLst>
                                </p:cTn>
                              </p:par>
                            </p:childTnLst>
                          </p:cTn>
                        </p:par>
                        <p:par>
                          <p:cTn id="30" fill="hold">
                            <p:stCondLst>
                              <p:cond delay="2000"/>
                            </p:stCondLst>
                            <p:childTnLst>
                              <p:par>
                                <p:cTn id="31" presetID="2" presetClass="exit" presetSubtype="4" fill="hold" grpId="3" nodeType="afterEffect">
                                  <p:stCondLst>
                                    <p:cond delay="0"/>
                                  </p:stCondLst>
                                  <p:childTnLst>
                                    <p:anim calcmode="lin" valueType="num">
                                      <p:cBhvr additive="base">
                                        <p:cTn id="32" dur="2000"/>
                                        <p:tgtEl>
                                          <p:spTgt spid="5"/>
                                        </p:tgtEl>
                                        <p:attrNameLst>
                                          <p:attrName>ppt_x</p:attrName>
                                        </p:attrNameLst>
                                      </p:cBhvr>
                                      <p:tavLst>
                                        <p:tav tm="0">
                                          <p:val>
                                            <p:strVal val="ppt_x"/>
                                          </p:val>
                                        </p:tav>
                                        <p:tav tm="100000">
                                          <p:val>
                                            <p:strVal val="ppt_x"/>
                                          </p:val>
                                        </p:tav>
                                      </p:tavLst>
                                    </p:anim>
                                    <p:anim calcmode="lin" valueType="num">
                                      <p:cBhvr additive="base">
                                        <p:cTn id="33" dur="2000"/>
                                        <p:tgtEl>
                                          <p:spTgt spid="5"/>
                                        </p:tgtEl>
                                        <p:attrNameLst>
                                          <p:attrName>ppt_y</p:attrName>
                                        </p:attrNameLst>
                                      </p:cBhvr>
                                      <p:tavLst>
                                        <p:tav tm="0">
                                          <p:val>
                                            <p:strVal val="ppt_y"/>
                                          </p:val>
                                        </p:tav>
                                        <p:tav tm="100000">
                                          <p:val>
                                            <p:strVal val="1+ppt_h/2"/>
                                          </p:val>
                                        </p:tav>
                                      </p:tavLst>
                                    </p:anim>
                                    <p:set>
                                      <p:cBhvr>
                                        <p:cTn id="34" dur="1" fill="hold">
                                          <p:stCondLst>
                                            <p:cond delay="1999"/>
                                          </p:stCondLst>
                                        </p:cTn>
                                        <p:tgtEl>
                                          <p:spTgt spid="5"/>
                                        </p:tgtEl>
                                        <p:attrNameLst>
                                          <p:attrName>style.visibility</p:attrName>
                                        </p:attrNameLst>
                                      </p:cBhvr>
                                      <p:to>
                                        <p:strVal val="hidden"/>
                                      </p:to>
                                    </p:set>
                                  </p:childTnLst>
                                </p:cTn>
                              </p:par>
                              <p:par>
                                <p:cTn id="35" presetID="2" presetClass="exit" presetSubtype="1" fill="hold" grpId="3" nodeType="withEffect">
                                  <p:stCondLst>
                                    <p:cond delay="0"/>
                                  </p:stCondLst>
                                  <p:childTnLst>
                                    <p:anim calcmode="lin" valueType="num">
                                      <p:cBhvr additive="base">
                                        <p:cTn id="36" dur="2000"/>
                                        <p:tgtEl>
                                          <p:spTgt spid="6"/>
                                        </p:tgtEl>
                                        <p:attrNameLst>
                                          <p:attrName>ppt_x</p:attrName>
                                        </p:attrNameLst>
                                      </p:cBhvr>
                                      <p:tavLst>
                                        <p:tav tm="0">
                                          <p:val>
                                            <p:strVal val="ppt_x"/>
                                          </p:val>
                                        </p:tav>
                                        <p:tav tm="100000">
                                          <p:val>
                                            <p:strVal val="ppt_x"/>
                                          </p:val>
                                        </p:tav>
                                      </p:tavLst>
                                    </p:anim>
                                    <p:anim calcmode="lin" valueType="num">
                                      <p:cBhvr additive="base">
                                        <p:cTn id="37" dur="2000"/>
                                        <p:tgtEl>
                                          <p:spTgt spid="6"/>
                                        </p:tgtEl>
                                        <p:attrNameLst>
                                          <p:attrName>ppt_y</p:attrName>
                                        </p:attrNameLst>
                                      </p:cBhvr>
                                      <p:tavLst>
                                        <p:tav tm="0">
                                          <p:val>
                                            <p:strVal val="ppt_y"/>
                                          </p:val>
                                        </p:tav>
                                        <p:tav tm="100000">
                                          <p:val>
                                            <p:strVal val="0-ppt_h/2"/>
                                          </p:val>
                                        </p:tav>
                                      </p:tavLst>
                                    </p:anim>
                                    <p:set>
                                      <p:cBhvr>
                                        <p:cTn id="38" dur="1" fill="hold">
                                          <p:stCondLst>
                                            <p:cond delay="1999"/>
                                          </p:stCondLst>
                                        </p:cTn>
                                        <p:tgtEl>
                                          <p:spTgt spid="6"/>
                                        </p:tgtEl>
                                        <p:attrNameLst>
                                          <p:attrName>style.visibility</p:attrName>
                                        </p:attrNameLst>
                                      </p:cBhvr>
                                      <p:to>
                                        <p:strVal val="hidden"/>
                                      </p:to>
                                    </p:set>
                                  </p:childTnLst>
                                </p:cTn>
                              </p:par>
                              <p:par>
                                <p:cTn id="39" presetID="16" presetClass="exit" presetSubtype="37" fill="hold" grpId="4" nodeType="withEffect">
                                  <p:stCondLst>
                                    <p:cond delay="0"/>
                                  </p:stCondLst>
                                  <p:childTnLst>
                                    <p:animEffect transition="out" filter="barn(outVertical)">
                                      <p:cBhvr>
                                        <p:cTn id="40" dur="2000"/>
                                        <p:tgtEl>
                                          <p:spTgt spid="5"/>
                                        </p:tgtEl>
                                      </p:cBhvr>
                                    </p:animEffect>
                                    <p:set>
                                      <p:cBhvr>
                                        <p:cTn id="41" dur="1" fill="hold">
                                          <p:stCondLst>
                                            <p:cond delay="1999"/>
                                          </p:stCondLst>
                                        </p:cTn>
                                        <p:tgtEl>
                                          <p:spTgt spid="5"/>
                                        </p:tgtEl>
                                        <p:attrNameLst>
                                          <p:attrName>style.visibility</p:attrName>
                                        </p:attrNameLst>
                                      </p:cBhvr>
                                      <p:to>
                                        <p:strVal val="hidden"/>
                                      </p:to>
                                    </p:set>
                                  </p:childTnLst>
                                </p:cTn>
                              </p:par>
                              <p:par>
                                <p:cTn id="42" presetID="16" presetClass="exit" presetSubtype="37" fill="hold" grpId="4" nodeType="withEffect">
                                  <p:stCondLst>
                                    <p:cond delay="0"/>
                                  </p:stCondLst>
                                  <p:childTnLst>
                                    <p:animEffect transition="out" filter="barn(outVertical)">
                                      <p:cBhvr>
                                        <p:cTn id="43" dur="2000"/>
                                        <p:tgtEl>
                                          <p:spTgt spid="6"/>
                                        </p:tgtEl>
                                      </p:cBhvr>
                                    </p:animEffect>
                                    <p:set>
                                      <p:cBhvr>
                                        <p:cTn id="44" dur="1" fill="hold">
                                          <p:stCondLst>
                                            <p:cond delay="1999"/>
                                          </p:stCondLst>
                                        </p:cTn>
                                        <p:tgtEl>
                                          <p:spTgt spid="6"/>
                                        </p:tgtEl>
                                        <p:attrNameLst>
                                          <p:attrName>style.visibility</p:attrName>
                                        </p:attrNameLst>
                                      </p:cBhvr>
                                      <p:to>
                                        <p:strVal val="hidden"/>
                                      </p:to>
                                    </p:set>
                                  </p:childTnLst>
                                </p:cTn>
                              </p:par>
                              <p:par>
                                <p:cTn id="45" presetID="23" presetClass="entr" presetSubtype="272"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 calcmode="lin" valueType="num">
                                      <p:cBhvr>
                                        <p:cTn id="47" dur="2000" fill="hold"/>
                                        <p:tgtEl>
                                          <p:spTgt spid="4"/>
                                        </p:tgtEl>
                                        <p:attrNameLst>
                                          <p:attrName>ppt_w</p:attrName>
                                        </p:attrNameLst>
                                      </p:cBhvr>
                                      <p:tavLst>
                                        <p:tav tm="0">
                                          <p:val>
                                            <p:strVal val="2/3*#ppt_w"/>
                                          </p:val>
                                        </p:tav>
                                        <p:tav tm="100000">
                                          <p:val>
                                            <p:strVal val="#ppt_w"/>
                                          </p:val>
                                        </p:tav>
                                      </p:tavLst>
                                    </p:anim>
                                    <p:anim calcmode="lin" valueType="num">
                                      <p:cBhvr>
                                        <p:cTn id="48" dur="2000" fill="hold"/>
                                        <p:tgtEl>
                                          <p:spTgt spid="4"/>
                                        </p:tgtEl>
                                        <p:attrNameLst>
                                          <p:attrName>ppt_h</p:attrName>
                                        </p:attrNameLst>
                                      </p:cBhvr>
                                      <p:tavLst>
                                        <p:tav tm="0">
                                          <p:val>
                                            <p:strVal val="2/3*#ppt_h"/>
                                          </p:val>
                                        </p:tav>
                                        <p:tav tm="100000">
                                          <p:val>
                                            <p:strVal val="#ppt_h"/>
                                          </p:val>
                                        </p:tav>
                                      </p:tavLst>
                                    </p:anim>
                                  </p:childTnLst>
                                </p:cTn>
                              </p:par>
                              <p:par>
                                <p:cTn id="49" presetID="16" presetClass="entr" presetSubtype="42" fill="hold" nodeType="withEffect">
                                  <p:stCondLst>
                                    <p:cond delay="0"/>
                                  </p:stCondLst>
                                  <p:childTnLst>
                                    <p:set>
                                      <p:cBhvr>
                                        <p:cTn id="50" dur="1" fill="hold">
                                          <p:stCondLst>
                                            <p:cond delay="0"/>
                                          </p:stCondLst>
                                        </p:cTn>
                                        <p:tgtEl>
                                          <p:spTgt spid="4"/>
                                        </p:tgtEl>
                                        <p:attrNameLst>
                                          <p:attrName>style.visibility</p:attrName>
                                        </p:attrNameLst>
                                      </p:cBhvr>
                                      <p:to>
                                        <p:strVal val="visible"/>
                                      </p:to>
                                    </p:set>
                                    <p:animEffect transition="in" filter="barn(outHorizontal)">
                                      <p:cBhvr>
                                        <p:cTn id="5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Hram-Vat-Rong-Khun.jpg"/>
          <p:cNvPicPr>
            <a:picLocks noChangeAspect="1"/>
          </p:cNvPicPr>
          <p:nvPr/>
        </p:nvPicPr>
        <p:blipFill>
          <a:blip r:embed="rId2"/>
          <a:stretch>
            <a:fillRect/>
          </a:stretch>
        </p:blipFill>
        <p:spPr>
          <a:xfrm>
            <a:off x="0" y="6684"/>
            <a:ext cx="9144000" cy="6844632"/>
          </a:xfrm>
          <a:prstGeom prst="rect">
            <a:avLst/>
          </a:prstGeom>
        </p:spPr>
      </p:pic>
      <p:sp>
        <p:nvSpPr>
          <p:cNvPr id="6" name="5 Lágrima"/>
          <p:cNvSpPr/>
          <p:nvPr/>
        </p:nvSpPr>
        <p:spPr>
          <a:xfrm rot="2302478">
            <a:off x="1338429" y="2381912"/>
            <a:ext cx="2183568" cy="2079981"/>
          </a:xfrm>
          <a:prstGeom prst="teardrop">
            <a:avLst/>
          </a:prstGeom>
          <a:gradFill flip="none" rotWithShape="1">
            <a:gsLst>
              <a:gs pos="59000">
                <a:srgbClr val="FF3300">
                  <a:shade val="30000"/>
                  <a:satMod val="115000"/>
                  <a:alpha val="29000"/>
                </a:srgbClr>
              </a:gs>
              <a:gs pos="50000">
                <a:srgbClr val="FF3300">
                  <a:shade val="67500"/>
                  <a:satMod val="115000"/>
                </a:srgbClr>
              </a:gs>
              <a:gs pos="100000">
                <a:srgbClr val="FF33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4011982">
            <a:off x="5646478" y="2632095"/>
            <a:ext cx="2118799" cy="2141938"/>
          </a:xfrm>
          <a:prstGeom prst="teardrop">
            <a:avLst/>
          </a:prstGeom>
          <a:gradFill flip="none" rotWithShape="1">
            <a:gsLst>
              <a:gs pos="59000">
                <a:srgbClr val="FF3300">
                  <a:shade val="30000"/>
                  <a:satMod val="115000"/>
                  <a:alpha val="29000"/>
                </a:srgbClr>
              </a:gs>
              <a:gs pos="50000">
                <a:srgbClr val="FF3300">
                  <a:shade val="67500"/>
                  <a:satMod val="115000"/>
                </a:srgbClr>
              </a:gs>
              <a:gs pos="100000">
                <a:srgbClr val="FF33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8318169">
            <a:off x="3637654" y="869249"/>
            <a:ext cx="2118799" cy="2079981"/>
          </a:xfrm>
          <a:prstGeom prst="teardrop">
            <a:avLst/>
          </a:prstGeom>
          <a:gradFill flip="none" rotWithShape="1">
            <a:gsLst>
              <a:gs pos="59000">
                <a:srgbClr val="FF3300">
                  <a:shade val="30000"/>
                  <a:satMod val="115000"/>
                  <a:alpha val="29000"/>
                </a:srgbClr>
              </a:gs>
              <a:gs pos="50000">
                <a:srgbClr val="FF3300">
                  <a:shade val="67500"/>
                  <a:satMod val="115000"/>
                </a:srgbClr>
              </a:gs>
              <a:gs pos="100000">
                <a:srgbClr val="FF33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9252348">
            <a:off x="3419071" y="3864308"/>
            <a:ext cx="2118799" cy="2079981"/>
          </a:xfrm>
          <a:prstGeom prst="teardrop">
            <a:avLst/>
          </a:prstGeom>
          <a:gradFill flip="none" rotWithShape="1">
            <a:gsLst>
              <a:gs pos="59000">
                <a:srgbClr val="FF3300">
                  <a:shade val="30000"/>
                  <a:satMod val="115000"/>
                  <a:alpha val="29000"/>
                </a:srgbClr>
              </a:gs>
              <a:gs pos="50000">
                <a:srgbClr val="FF3300">
                  <a:shade val="67500"/>
                  <a:satMod val="115000"/>
                </a:srgbClr>
              </a:gs>
              <a:gs pos="100000">
                <a:srgbClr val="FF33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2302478">
            <a:off x="-18893" y="2524787"/>
            <a:ext cx="2183568" cy="2079981"/>
          </a:xfrm>
          <a:prstGeom prst="teardrop">
            <a:avLst/>
          </a:prstGeom>
          <a:gradFill flip="none" rotWithShape="1">
            <a:gsLst>
              <a:gs pos="59000">
                <a:srgbClr val="FF3300">
                  <a:shade val="30000"/>
                  <a:satMod val="115000"/>
                  <a:alpha val="29000"/>
                </a:srgbClr>
              </a:gs>
              <a:gs pos="50000">
                <a:srgbClr val="FF3300">
                  <a:shade val="67500"/>
                  <a:satMod val="115000"/>
                </a:srgbClr>
              </a:gs>
              <a:gs pos="100000">
                <a:srgbClr val="FF33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4011982">
            <a:off x="7003802" y="2703531"/>
            <a:ext cx="2118799" cy="2141938"/>
          </a:xfrm>
          <a:prstGeom prst="teardrop">
            <a:avLst/>
          </a:prstGeom>
          <a:gradFill flip="none" rotWithShape="1">
            <a:gsLst>
              <a:gs pos="59000">
                <a:srgbClr val="FF3300">
                  <a:shade val="30000"/>
                  <a:satMod val="115000"/>
                  <a:alpha val="29000"/>
                </a:srgbClr>
              </a:gs>
              <a:gs pos="50000">
                <a:srgbClr val="FF3300">
                  <a:shade val="67500"/>
                  <a:satMod val="115000"/>
                </a:srgbClr>
              </a:gs>
              <a:gs pos="100000">
                <a:srgbClr val="FF33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8318169">
            <a:off x="3709091" y="-59446"/>
            <a:ext cx="2118799" cy="2079981"/>
          </a:xfrm>
          <a:prstGeom prst="teardrop">
            <a:avLst/>
          </a:prstGeom>
          <a:gradFill flip="none" rotWithShape="1">
            <a:gsLst>
              <a:gs pos="59000">
                <a:srgbClr val="FF3300">
                  <a:shade val="30000"/>
                  <a:satMod val="115000"/>
                  <a:alpha val="29000"/>
                </a:srgbClr>
              </a:gs>
              <a:gs pos="50000">
                <a:srgbClr val="FF3300">
                  <a:shade val="67500"/>
                  <a:satMod val="115000"/>
                </a:srgbClr>
              </a:gs>
              <a:gs pos="100000">
                <a:srgbClr val="FF33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19252348">
            <a:off x="3419070" y="4864440"/>
            <a:ext cx="2118799" cy="2079981"/>
          </a:xfrm>
          <a:prstGeom prst="teardrop">
            <a:avLst/>
          </a:prstGeom>
          <a:gradFill flip="none" rotWithShape="1">
            <a:gsLst>
              <a:gs pos="59000">
                <a:srgbClr val="FF3300">
                  <a:shade val="30000"/>
                  <a:satMod val="115000"/>
                  <a:alpha val="29000"/>
                </a:srgbClr>
              </a:gs>
              <a:gs pos="50000">
                <a:srgbClr val="FF3300">
                  <a:shade val="67500"/>
                  <a:satMod val="115000"/>
                </a:srgbClr>
              </a:gs>
              <a:gs pos="100000">
                <a:srgbClr val="FF33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285776"/>
            <a:ext cx="9144000" cy="74295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2000" fill="hold"/>
                                        <p:tgtEl>
                                          <p:spTgt spid="6"/>
                                        </p:tgtEl>
                                        <p:attrNameLst>
                                          <p:attrName>ppt_x</p:attrName>
                                        </p:attrNameLst>
                                      </p:cBhvr>
                                      <p:tavLst>
                                        <p:tav tm="0">
                                          <p:val>
                                            <p:strVal val="1+#ppt_w/2"/>
                                          </p:val>
                                        </p:tav>
                                        <p:tav tm="100000">
                                          <p:val>
                                            <p:strVal val="#ppt_x"/>
                                          </p:val>
                                        </p:tav>
                                      </p:tavLst>
                                    </p:anim>
                                    <p:anim calcmode="lin" valueType="num">
                                      <p:cBhvr additive="base">
                                        <p:cTn id="11" dur="2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2000" fill="hold"/>
                                        <p:tgtEl>
                                          <p:spTgt spid="10"/>
                                        </p:tgtEl>
                                        <p:attrNameLst>
                                          <p:attrName>ppt_x</p:attrName>
                                        </p:attrNameLst>
                                      </p:cBhvr>
                                      <p:tavLst>
                                        <p:tav tm="0">
                                          <p:val>
                                            <p:strVal val="1+#ppt_w/2"/>
                                          </p:val>
                                        </p:tav>
                                        <p:tav tm="100000">
                                          <p:val>
                                            <p:strVal val="#ppt_x"/>
                                          </p:val>
                                        </p:tav>
                                      </p:tavLst>
                                    </p:anim>
                                    <p:anim calcmode="lin" valueType="num">
                                      <p:cBhvr additive="base">
                                        <p:cTn id="15" dur="2000" fill="hold"/>
                                        <p:tgtEl>
                                          <p:spTgt spid="10"/>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0-#ppt_w/2"/>
                                          </p:val>
                                        </p:tav>
                                        <p:tav tm="100000">
                                          <p:val>
                                            <p:strVal val="#ppt_x"/>
                                          </p:val>
                                        </p:tav>
                                      </p:tavLst>
                                    </p:anim>
                                    <p:anim calcmode="lin" valueType="num">
                                      <p:cBhvr additive="base">
                                        <p:cTn id="19" dur="2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2000" fill="hold"/>
                                        <p:tgtEl>
                                          <p:spTgt spid="11"/>
                                        </p:tgtEl>
                                        <p:attrNameLst>
                                          <p:attrName>ppt_x</p:attrName>
                                        </p:attrNameLst>
                                      </p:cBhvr>
                                      <p:tavLst>
                                        <p:tav tm="0">
                                          <p:val>
                                            <p:strVal val="0-#ppt_w/2"/>
                                          </p:val>
                                        </p:tav>
                                        <p:tav tm="100000">
                                          <p:val>
                                            <p:strVal val="#ppt_x"/>
                                          </p:val>
                                        </p:tav>
                                      </p:tavLst>
                                    </p:anim>
                                    <p:anim calcmode="lin" valueType="num">
                                      <p:cBhvr additive="base">
                                        <p:cTn id="23" dur="20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2000" fill="hold"/>
                                        <p:tgtEl>
                                          <p:spTgt spid="8"/>
                                        </p:tgtEl>
                                        <p:attrNameLst>
                                          <p:attrName>ppt_x</p:attrName>
                                        </p:attrNameLst>
                                      </p:cBhvr>
                                      <p:tavLst>
                                        <p:tav tm="0">
                                          <p:val>
                                            <p:strVal val="#ppt_x"/>
                                          </p:val>
                                        </p:tav>
                                        <p:tav tm="100000">
                                          <p:val>
                                            <p:strVal val="#ppt_x"/>
                                          </p:val>
                                        </p:tav>
                                      </p:tavLst>
                                    </p:anim>
                                    <p:anim calcmode="lin" valueType="num">
                                      <p:cBhvr additive="base">
                                        <p:cTn id="27" dur="2000" fill="hold"/>
                                        <p:tgtEl>
                                          <p:spTgt spid="8"/>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2000" fill="hold"/>
                                        <p:tgtEl>
                                          <p:spTgt spid="12"/>
                                        </p:tgtEl>
                                        <p:attrNameLst>
                                          <p:attrName>ppt_x</p:attrName>
                                        </p:attrNameLst>
                                      </p:cBhvr>
                                      <p:tavLst>
                                        <p:tav tm="0">
                                          <p:val>
                                            <p:strVal val="#ppt_x"/>
                                          </p:val>
                                        </p:tav>
                                        <p:tav tm="100000">
                                          <p:val>
                                            <p:strVal val="#ppt_x"/>
                                          </p:val>
                                        </p:tav>
                                      </p:tavLst>
                                    </p:anim>
                                    <p:anim calcmode="lin" valueType="num">
                                      <p:cBhvr additive="base">
                                        <p:cTn id="31" dur="2000" fill="hold"/>
                                        <p:tgtEl>
                                          <p:spTgt spid="12"/>
                                        </p:tgtEl>
                                        <p:attrNameLst>
                                          <p:attrName>ppt_y</p:attrName>
                                        </p:attrNameLst>
                                      </p:cBhvr>
                                      <p:tavLst>
                                        <p:tav tm="0">
                                          <p:val>
                                            <p:strVal val="1+#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ppt_x"/>
                                          </p:val>
                                        </p:tav>
                                        <p:tav tm="100000">
                                          <p:val>
                                            <p:strVal val="#ppt_x"/>
                                          </p:val>
                                        </p:tav>
                                      </p:tavLst>
                                    </p:anim>
                                    <p:anim calcmode="lin" valueType="num">
                                      <p:cBhvr additive="base">
                                        <p:cTn id="35" dur="2000" fill="hold"/>
                                        <p:tgtEl>
                                          <p:spTgt spid="9"/>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2000" fill="hold"/>
                                        <p:tgtEl>
                                          <p:spTgt spid="13"/>
                                        </p:tgtEl>
                                        <p:attrNameLst>
                                          <p:attrName>ppt_x</p:attrName>
                                        </p:attrNameLst>
                                      </p:cBhvr>
                                      <p:tavLst>
                                        <p:tav tm="0">
                                          <p:val>
                                            <p:strVal val="#ppt_x"/>
                                          </p:val>
                                        </p:tav>
                                        <p:tav tm="100000">
                                          <p:val>
                                            <p:strVal val="#ppt_x"/>
                                          </p:val>
                                        </p:tav>
                                      </p:tavLst>
                                    </p:anim>
                                    <p:anim calcmode="lin" valueType="num">
                                      <p:cBhvr additive="base">
                                        <p:cTn id="39" dur="2000" fill="hold"/>
                                        <p:tgtEl>
                                          <p:spTgt spid="13"/>
                                        </p:tgtEl>
                                        <p:attrNameLst>
                                          <p:attrName>ppt_y</p:attrName>
                                        </p:attrNameLst>
                                      </p:cBhvr>
                                      <p:tavLst>
                                        <p:tav tm="0">
                                          <p:val>
                                            <p:strVal val="0-#ppt_h/2"/>
                                          </p:val>
                                        </p:tav>
                                        <p:tav tm="100000">
                                          <p:val>
                                            <p:strVal val="#ppt_y"/>
                                          </p:val>
                                        </p:tav>
                                      </p:tavLst>
                                    </p:anim>
                                  </p:childTnLst>
                                </p:cTn>
                              </p:par>
                              <p:par>
                                <p:cTn id="40" presetID="8" presetClass="emph" presetSubtype="0" fill="hold" grpId="1" nodeType="withEffect">
                                  <p:stCondLst>
                                    <p:cond delay="0"/>
                                  </p:stCondLst>
                                  <p:childTnLst>
                                    <p:animRot by="21600000">
                                      <p:cBhvr>
                                        <p:cTn id="41" dur="2000" fill="hold"/>
                                        <p:tgtEl>
                                          <p:spTgt spid="6"/>
                                        </p:tgtEl>
                                        <p:attrNameLst>
                                          <p:attrName>r</p:attrName>
                                        </p:attrNameLst>
                                      </p:cBhvr>
                                    </p:animRot>
                                  </p:childTnLst>
                                </p:cTn>
                              </p:par>
                              <p:par>
                                <p:cTn id="42" presetID="8" presetClass="emph" presetSubtype="0" fill="hold" grpId="1" nodeType="withEffect">
                                  <p:stCondLst>
                                    <p:cond delay="0"/>
                                  </p:stCondLst>
                                  <p:childTnLst>
                                    <p:animRot by="21600000">
                                      <p:cBhvr>
                                        <p:cTn id="43" dur="2000" fill="hold"/>
                                        <p:tgtEl>
                                          <p:spTgt spid="10"/>
                                        </p:tgtEl>
                                        <p:attrNameLst>
                                          <p:attrName>r</p:attrName>
                                        </p:attrNameLst>
                                      </p:cBhvr>
                                    </p:animRot>
                                  </p:childTnLst>
                                </p:cTn>
                              </p:par>
                              <p:par>
                                <p:cTn id="44" presetID="8" presetClass="emph" presetSubtype="0" fill="hold" grpId="1" nodeType="withEffect">
                                  <p:stCondLst>
                                    <p:cond delay="0"/>
                                  </p:stCondLst>
                                  <p:childTnLst>
                                    <p:animRot by="-21600000">
                                      <p:cBhvr>
                                        <p:cTn id="45" dur="2000" fill="hold"/>
                                        <p:tgtEl>
                                          <p:spTgt spid="7"/>
                                        </p:tgtEl>
                                        <p:attrNameLst>
                                          <p:attrName>r</p:attrName>
                                        </p:attrNameLst>
                                      </p:cBhvr>
                                    </p:animRot>
                                  </p:childTnLst>
                                </p:cTn>
                              </p:par>
                              <p:par>
                                <p:cTn id="46" presetID="8" presetClass="emph" presetSubtype="0" fill="hold" grpId="1" nodeType="withEffect">
                                  <p:stCondLst>
                                    <p:cond delay="0"/>
                                  </p:stCondLst>
                                  <p:childTnLst>
                                    <p:animRot by="-21600000">
                                      <p:cBhvr>
                                        <p:cTn id="47" dur="2000" fill="hold"/>
                                        <p:tgtEl>
                                          <p:spTgt spid="11"/>
                                        </p:tgtEl>
                                        <p:attrNameLst>
                                          <p:attrName>r</p:attrName>
                                        </p:attrNameLst>
                                      </p:cBhvr>
                                    </p:animRot>
                                  </p:childTnLst>
                                </p:cTn>
                              </p:par>
                              <p:par>
                                <p:cTn id="48" presetID="8" presetClass="emph" presetSubtype="0" fill="hold" grpId="1" nodeType="withEffect">
                                  <p:stCondLst>
                                    <p:cond delay="0"/>
                                  </p:stCondLst>
                                  <p:childTnLst>
                                    <p:animRot by="21600000">
                                      <p:cBhvr>
                                        <p:cTn id="49" dur="2000" fill="hold"/>
                                        <p:tgtEl>
                                          <p:spTgt spid="8"/>
                                        </p:tgtEl>
                                        <p:attrNameLst>
                                          <p:attrName>r</p:attrName>
                                        </p:attrNameLst>
                                      </p:cBhvr>
                                    </p:animRot>
                                  </p:childTnLst>
                                </p:cTn>
                              </p:par>
                              <p:par>
                                <p:cTn id="50" presetID="8" presetClass="emph" presetSubtype="0" fill="hold" grpId="1" nodeType="withEffect">
                                  <p:stCondLst>
                                    <p:cond delay="0"/>
                                  </p:stCondLst>
                                  <p:childTnLst>
                                    <p:animRot by="21600000">
                                      <p:cBhvr>
                                        <p:cTn id="51" dur="2000" fill="hold"/>
                                        <p:tgtEl>
                                          <p:spTgt spid="12"/>
                                        </p:tgtEl>
                                        <p:attrNameLst>
                                          <p:attrName>r</p:attrName>
                                        </p:attrNameLst>
                                      </p:cBhvr>
                                    </p:animRot>
                                  </p:childTnLst>
                                </p:cTn>
                              </p:par>
                              <p:par>
                                <p:cTn id="52" presetID="8" presetClass="emph" presetSubtype="0" fill="hold" grpId="1" nodeType="withEffect">
                                  <p:stCondLst>
                                    <p:cond delay="0"/>
                                  </p:stCondLst>
                                  <p:childTnLst>
                                    <p:animRot by="-21600000">
                                      <p:cBhvr>
                                        <p:cTn id="53" dur="2000" fill="hold"/>
                                        <p:tgtEl>
                                          <p:spTgt spid="9"/>
                                        </p:tgtEl>
                                        <p:attrNameLst>
                                          <p:attrName>r</p:attrName>
                                        </p:attrNameLst>
                                      </p:cBhvr>
                                    </p:animRot>
                                  </p:childTnLst>
                                </p:cTn>
                              </p:par>
                              <p:par>
                                <p:cTn id="54" presetID="8" presetClass="emph" presetSubtype="0" fill="hold" grpId="1" nodeType="withEffect">
                                  <p:stCondLst>
                                    <p:cond delay="0"/>
                                  </p:stCondLst>
                                  <p:childTnLst>
                                    <p:animRot by="-21600000">
                                      <p:cBhvr>
                                        <p:cTn id="55" dur="2000" fill="hold"/>
                                        <p:tgtEl>
                                          <p:spTgt spid="13"/>
                                        </p:tgtEl>
                                        <p:attrNameLst>
                                          <p:attrName>r</p:attrName>
                                        </p:attrNameLst>
                                      </p:cBhvr>
                                    </p:animRot>
                                  </p:childTnLst>
                                </p:cTn>
                              </p:par>
                            </p:childTnLst>
                          </p:cTn>
                        </p:par>
                        <p:par>
                          <p:cTn id="56" fill="hold">
                            <p:stCondLst>
                              <p:cond delay="2000"/>
                            </p:stCondLst>
                            <p:childTnLst>
                              <p:par>
                                <p:cTn id="57" presetID="2" presetClass="exit" presetSubtype="2" fill="hold" grpId="2" nodeType="afterEffect">
                                  <p:stCondLst>
                                    <p:cond delay="0"/>
                                  </p:stCondLst>
                                  <p:childTnLst>
                                    <p:anim calcmode="lin" valueType="num">
                                      <p:cBhvr additive="base">
                                        <p:cTn id="58" dur="2000"/>
                                        <p:tgtEl>
                                          <p:spTgt spid="6"/>
                                        </p:tgtEl>
                                        <p:attrNameLst>
                                          <p:attrName>ppt_x</p:attrName>
                                        </p:attrNameLst>
                                      </p:cBhvr>
                                      <p:tavLst>
                                        <p:tav tm="0">
                                          <p:val>
                                            <p:strVal val="ppt_x"/>
                                          </p:val>
                                        </p:tav>
                                        <p:tav tm="100000">
                                          <p:val>
                                            <p:strVal val="1+ppt_w/2"/>
                                          </p:val>
                                        </p:tav>
                                      </p:tavLst>
                                    </p:anim>
                                    <p:anim calcmode="lin" valueType="num">
                                      <p:cBhvr additive="base">
                                        <p:cTn id="59" dur="2000"/>
                                        <p:tgtEl>
                                          <p:spTgt spid="6"/>
                                        </p:tgtEl>
                                        <p:attrNameLst>
                                          <p:attrName>ppt_y</p:attrName>
                                        </p:attrNameLst>
                                      </p:cBhvr>
                                      <p:tavLst>
                                        <p:tav tm="0">
                                          <p:val>
                                            <p:strVal val="ppt_y"/>
                                          </p:val>
                                        </p:tav>
                                        <p:tav tm="100000">
                                          <p:val>
                                            <p:strVal val="ppt_y"/>
                                          </p:val>
                                        </p:tav>
                                      </p:tavLst>
                                    </p:anim>
                                    <p:set>
                                      <p:cBhvr>
                                        <p:cTn id="60" dur="1" fill="hold">
                                          <p:stCondLst>
                                            <p:cond delay="1999"/>
                                          </p:stCondLst>
                                        </p:cTn>
                                        <p:tgtEl>
                                          <p:spTgt spid="6"/>
                                        </p:tgtEl>
                                        <p:attrNameLst>
                                          <p:attrName>style.visibility</p:attrName>
                                        </p:attrNameLst>
                                      </p:cBhvr>
                                      <p:to>
                                        <p:strVal val="hidden"/>
                                      </p:to>
                                    </p:set>
                                  </p:childTnLst>
                                </p:cTn>
                              </p:par>
                              <p:par>
                                <p:cTn id="61" presetID="2" presetClass="exit" presetSubtype="2" fill="hold" grpId="2" nodeType="withEffect">
                                  <p:stCondLst>
                                    <p:cond delay="0"/>
                                  </p:stCondLst>
                                  <p:childTnLst>
                                    <p:anim calcmode="lin" valueType="num">
                                      <p:cBhvr additive="base">
                                        <p:cTn id="62" dur="2000"/>
                                        <p:tgtEl>
                                          <p:spTgt spid="10"/>
                                        </p:tgtEl>
                                        <p:attrNameLst>
                                          <p:attrName>ppt_x</p:attrName>
                                        </p:attrNameLst>
                                      </p:cBhvr>
                                      <p:tavLst>
                                        <p:tav tm="0">
                                          <p:val>
                                            <p:strVal val="ppt_x"/>
                                          </p:val>
                                        </p:tav>
                                        <p:tav tm="100000">
                                          <p:val>
                                            <p:strVal val="1+ppt_w/2"/>
                                          </p:val>
                                        </p:tav>
                                      </p:tavLst>
                                    </p:anim>
                                    <p:anim calcmode="lin" valueType="num">
                                      <p:cBhvr additive="base">
                                        <p:cTn id="63" dur="2000"/>
                                        <p:tgtEl>
                                          <p:spTgt spid="10"/>
                                        </p:tgtEl>
                                        <p:attrNameLst>
                                          <p:attrName>ppt_y</p:attrName>
                                        </p:attrNameLst>
                                      </p:cBhvr>
                                      <p:tavLst>
                                        <p:tav tm="0">
                                          <p:val>
                                            <p:strVal val="ppt_y"/>
                                          </p:val>
                                        </p:tav>
                                        <p:tav tm="100000">
                                          <p:val>
                                            <p:strVal val="ppt_y"/>
                                          </p:val>
                                        </p:tav>
                                      </p:tavLst>
                                    </p:anim>
                                    <p:set>
                                      <p:cBhvr>
                                        <p:cTn id="64" dur="1" fill="hold">
                                          <p:stCondLst>
                                            <p:cond delay="1999"/>
                                          </p:stCondLst>
                                        </p:cTn>
                                        <p:tgtEl>
                                          <p:spTgt spid="10"/>
                                        </p:tgtEl>
                                        <p:attrNameLst>
                                          <p:attrName>style.visibility</p:attrName>
                                        </p:attrNameLst>
                                      </p:cBhvr>
                                      <p:to>
                                        <p:strVal val="hidden"/>
                                      </p:to>
                                    </p:set>
                                  </p:childTnLst>
                                </p:cTn>
                              </p:par>
                              <p:par>
                                <p:cTn id="65" presetID="2" presetClass="exit" presetSubtype="8" fill="hold" grpId="2" nodeType="withEffect">
                                  <p:stCondLst>
                                    <p:cond delay="0"/>
                                  </p:stCondLst>
                                  <p:childTnLst>
                                    <p:anim calcmode="lin" valueType="num">
                                      <p:cBhvr additive="base">
                                        <p:cTn id="66" dur="2000"/>
                                        <p:tgtEl>
                                          <p:spTgt spid="7"/>
                                        </p:tgtEl>
                                        <p:attrNameLst>
                                          <p:attrName>ppt_x</p:attrName>
                                        </p:attrNameLst>
                                      </p:cBhvr>
                                      <p:tavLst>
                                        <p:tav tm="0">
                                          <p:val>
                                            <p:strVal val="ppt_x"/>
                                          </p:val>
                                        </p:tav>
                                        <p:tav tm="100000">
                                          <p:val>
                                            <p:strVal val="0-ppt_w/2"/>
                                          </p:val>
                                        </p:tav>
                                      </p:tavLst>
                                    </p:anim>
                                    <p:anim calcmode="lin" valueType="num">
                                      <p:cBhvr additive="base">
                                        <p:cTn id="67" dur="2000"/>
                                        <p:tgtEl>
                                          <p:spTgt spid="7"/>
                                        </p:tgtEl>
                                        <p:attrNameLst>
                                          <p:attrName>ppt_y</p:attrName>
                                        </p:attrNameLst>
                                      </p:cBhvr>
                                      <p:tavLst>
                                        <p:tav tm="0">
                                          <p:val>
                                            <p:strVal val="ppt_y"/>
                                          </p:val>
                                        </p:tav>
                                        <p:tav tm="100000">
                                          <p:val>
                                            <p:strVal val="ppt_y"/>
                                          </p:val>
                                        </p:tav>
                                      </p:tavLst>
                                    </p:anim>
                                    <p:set>
                                      <p:cBhvr>
                                        <p:cTn id="68" dur="1" fill="hold">
                                          <p:stCondLst>
                                            <p:cond delay="1999"/>
                                          </p:stCondLst>
                                        </p:cTn>
                                        <p:tgtEl>
                                          <p:spTgt spid="7"/>
                                        </p:tgtEl>
                                        <p:attrNameLst>
                                          <p:attrName>style.visibility</p:attrName>
                                        </p:attrNameLst>
                                      </p:cBhvr>
                                      <p:to>
                                        <p:strVal val="hidden"/>
                                      </p:to>
                                    </p:set>
                                  </p:childTnLst>
                                </p:cTn>
                              </p:par>
                              <p:par>
                                <p:cTn id="69" presetID="2" presetClass="exit" presetSubtype="8" fill="hold" grpId="2" nodeType="withEffect">
                                  <p:stCondLst>
                                    <p:cond delay="0"/>
                                  </p:stCondLst>
                                  <p:childTnLst>
                                    <p:anim calcmode="lin" valueType="num">
                                      <p:cBhvr additive="base">
                                        <p:cTn id="70" dur="2000"/>
                                        <p:tgtEl>
                                          <p:spTgt spid="11"/>
                                        </p:tgtEl>
                                        <p:attrNameLst>
                                          <p:attrName>ppt_x</p:attrName>
                                        </p:attrNameLst>
                                      </p:cBhvr>
                                      <p:tavLst>
                                        <p:tav tm="0">
                                          <p:val>
                                            <p:strVal val="ppt_x"/>
                                          </p:val>
                                        </p:tav>
                                        <p:tav tm="100000">
                                          <p:val>
                                            <p:strVal val="0-ppt_w/2"/>
                                          </p:val>
                                        </p:tav>
                                      </p:tavLst>
                                    </p:anim>
                                    <p:anim calcmode="lin" valueType="num">
                                      <p:cBhvr additive="base">
                                        <p:cTn id="71" dur="2000"/>
                                        <p:tgtEl>
                                          <p:spTgt spid="11"/>
                                        </p:tgtEl>
                                        <p:attrNameLst>
                                          <p:attrName>ppt_y</p:attrName>
                                        </p:attrNameLst>
                                      </p:cBhvr>
                                      <p:tavLst>
                                        <p:tav tm="0">
                                          <p:val>
                                            <p:strVal val="ppt_y"/>
                                          </p:val>
                                        </p:tav>
                                        <p:tav tm="100000">
                                          <p:val>
                                            <p:strVal val="ppt_y"/>
                                          </p:val>
                                        </p:tav>
                                      </p:tavLst>
                                    </p:anim>
                                    <p:set>
                                      <p:cBhvr>
                                        <p:cTn id="72" dur="1" fill="hold">
                                          <p:stCondLst>
                                            <p:cond delay="1999"/>
                                          </p:stCondLst>
                                        </p:cTn>
                                        <p:tgtEl>
                                          <p:spTgt spid="11"/>
                                        </p:tgtEl>
                                        <p:attrNameLst>
                                          <p:attrName>style.visibility</p:attrName>
                                        </p:attrNameLst>
                                      </p:cBhvr>
                                      <p:to>
                                        <p:strVal val="hidden"/>
                                      </p:to>
                                    </p:set>
                                  </p:childTnLst>
                                </p:cTn>
                              </p:par>
                              <p:par>
                                <p:cTn id="73" presetID="2" presetClass="exit" presetSubtype="4" fill="hold" grpId="2" nodeType="withEffect">
                                  <p:stCondLst>
                                    <p:cond delay="0"/>
                                  </p:stCondLst>
                                  <p:childTnLst>
                                    <p:anim calcmode="lin" valueType="num">
                                      <p:cBhvr additive="base">
                                        <p:cTn id="74" dur="2000"/>
                                        <p:tgtEl>
                                          <p:spTgt spid="8"/>
                                        </p:tgtEl>
                                        <p:attrNameLst>
                                          <p:attrName>ppt_x</p:attrName>
                                        </p:attrNameLst>
                                      </p:cBhvr>
                                      <p:tavLst>
                                        <p:tav tm="0">
                                          <p:val>
                                            <p:strVal val="ppt_x"/>
                                          </p:val>
                                        </p:tav>
                                        <p:tav tm="100000">
                                          <p:val>
                                            <p:strVal val="ppt_x"/>
                                          </p:val>
                                        </p:tav>
                                      </p:tavLst>
                                    </p:anim>
                                    <p:anim calcmode="lin" valueType="num">
                                      <p:cBhvr additive="base">
                                        <p:cTn id="75" dur="2000"/>
                                        <p:tgtEl>
                                          <p:spTgt spid="8"/>
                                        </p:tgtEl>
                                        <p:attrNameLst>
                                          <p:attrName>ppt_y</p:attrName>
                                        </p:attrNameLst>
                                      </p:cBhvr>
                                      <p:tavLst>
                                        <p:tav tm="0">
                                          <p:val>
                                            <p:strVal val="ppt_y"/>
                                          </p:val>
                                        </p:tav>
                                        <p:tav tm="100000">
                                          <p:val>
                                            <p:strVal val="1+ppt_h/2"/>
                                          </p:val>
                                        </p:tav>
                                      </p:tavLst>
                                    </p:anim>
                                    <p:set>
                                      <p:cBhvr>
                                        <p:cTn id="76" dur="1" fill="hold">
                                          <p:stCondLst>
                                            <p:cond delay="1999"/>
                                          </p:stCondLst>
                                        </p:cTn>
                                        <p:tgtEl>
                                          <p:spTgt spid="8"/>
                                        </p:tgtEl>
                                        <p:attrNameLst>
                                          <p:attrName>style.visibility</p:attrName>
                                        </p:attrNameLst>
                                      </p:cBhvr>
                                      <p:to>
                                        <p:strVal val="hidden"/>
                                      </p:to>
                                    </p:set>
                                  </p:childTnLst>
                                </p:cTn>
                              </p:par>
                              <p:par>
                                <p:cTn id="77" presetID="2" presetClass="exit" presetSubtype="4" fill="hold" grpId="2" nodeType="withEffect">
                                  <p:stCondLst>
                                    <p:cond delay="0"/>
                                  </p:stCondLst>
                                  <p:childTnLst>
                                    <p:anim calcmode="lin" valueType="num">
                                      <p:cBhvr additive="base">
                                        <p:cTn id="78" dur="2000"/>
                                        <p:tgtEl>
                                          <p:spTgt spid="12"/>
                                        </p:tgtEl>
                                        <p:attrNameLst>
                                          <p:attrName>ppt_x</p:attrName>
                                        </p:attrNameLst>
                                      </p:cBhvr>
                                      <p:tavLst>
                                        <p:tav tm="0">
                                          <p:val>
                                            <p:strVal val="ppt_x"/>
                                          </p:val>
                                        </p:tav>
                                        <p:tav tm="100000">
                                          <p:val>
                                            <p:strVal val="ppt_x"/>
                                          </p:val>
                                        </p:tav>
                                      </p:tavLst>
                                    </p:anim>
                                    <p:anim calcmode="lin" valueType="num">
                                      <p:cBhvr additive="base">
                                        <p:cTn id="79" dur="2000"/>
                                        <p:tgtEl>
                                          <p:spTgt spid="12"/>
                                        </p:tgtEl>
                                        <p:attrNameLst>
                                          <p:attrName>ppt_y</p:attrName>
                                        </p:attrNameLst>
                                      </p:cBhvr>
                                      <p:tavLst>
                                        <p:tav tm="0">
                                          <p:val>
                                            <p:strVal val="ppt_y"/>
                                          </p:val>
                                        </p:tav>
                                        <p:tav tm="100000">
                                          <p:val>
                                            <p:strVal val="1+ppt_h/2"/>
                                          </p:val>
                                        </p:tav>
                                      </p:tavLst>
                                    </p:anim>
                                    <p:set>
                                      <p:cBhvr>
                                        <p:cTn id="80" dur="1" fill="hold">
                                          <p:stCondLst>
                                            <p:cond delay="1999"/>
                                          </p:stCondLst>
                                        </p:cTn>
                                        <p:tgtEl>
                                          <p:spTgt spid="12"/>
                                        </p:tgtEl>
                                        <p:attrNameLst>
                                          <p:attrName>style.visibility</p:attrName>
                                        </p:attrNameLst>
                                      </p:cBhvr>
                                      <p:to>
                                        <p:strVal val="hidden"/>
                                      </p:to>
                                    </p:set>
                                  </p:childTnLst>
                                </p:cTn>
                              </p:par>
                              <p:par>
                                <p:cTn id="81" presetID="2" presetClass="exit" presetSubtype="1" fill="hold" grpId="2" nodeType="withEffect">
                                  <p:stCondLst>
                                    <p:cond delay="0"/>
                                  </p:stCondLst>
                                  <p:childTnLst>
                                    <p:anim calcmode="lin" valueType="num">
                                      <p:cBhvr additive="base">
                                        <p:cTn id="82" dur="2000"/>
                                        <p:tgtEl>
                                          <p:spTgt spid="9"/>
                                        </p:tgtEl>
                                        <p:attrNameLst>
                                          <p:attrName>ppt_x</p:attrName>
                                        </p:attrNameLst>
                                      </p:cBhvr>
                                      <p:tavLst>
                                        <p:tav tm="0">
                                          <p:val>
                                            <p:strVal val="ppt_x"/>
                                          </p:val>
                                        </p:tav>
                                        <p:tav tm="100000">
                                          <p:val>
                                            <p:strVal val="ppt_x"/>
                                          </p:val>
                                        </p:tav>
                                      </p:tavLst>
                                    </p:anim>
                                    <p:anim calcmode="lin" valueType="num">
                                      <p:cBhvr additive="base">
                                        <p:cTn id="83" dur="2000"/>
                                        <p:tgtEl>
                                          <p:spTgt spid="9"/>
                                        </p:tgtEl>
                                        <p:attrNameLst>
                                          <p:attrName>ppt_y</p:attrName>
                                        </p:attrNameLst>
                                      </p:cBhvr>
                                      <p:tavLst>
                                        <p:tav tm="0">
                                          <p:val>
                                            <p:strVal val="ppt_y"/>
                                          </p:val>
                                        </p:tav>
                                        <p:tav tm="100000">
                                          <p:val>
                                            <p:strVal val="0-ppt_h/2"/>
                                          </p:val>
                                        </p:tav>
                                      </p:tavLst>
                                    </p:anim>
                                    <p:set>
                                      <p:cBhvr>
                                        <p:cTn id="84" dur="1" fill="hold">
                                          <p:stCondLst>
                                            <p:cond delay="1999"/>
                                          </p:stCondLst>
                                        </p:cTn>
                                        <p:tgtEl>
                                          <p:spTgt spid="9"/>
                                        </p:tgtEl>
                                        <p:attrNameLst>
                                          <p:attrName>style.visibility</p:attrName>
                                        </p:attrNameLst>
                                      </p:cBhvr>
                                      <p:to>
                                        <p:strVal val="hidden"/>
                                      </p:to>
                                    </p:set>
                                  </p:childTnLst>
                                </p:cTn>
                              </p:par>
                              <p:par>
                                <p:cTn id="85" presetID="2" presetClass="exit" presetSubtype="1" fill="hold" grpId="2" nodeType="withEffect">
                                  <p:stCondLst>
                                    <p:cond delay="0"/>
                                  </p:stCondLst>
                                  <p:childTnLst>
                                    <p:anim calcmode="lin" valueType="num">
                                      <p:cBhvr additive="base">
                                        <p:cTn id="86" dur="2000"/>
                                        <p:tgtEl>
                                          <p:spTgt spid="13"/>
                                        </p:tgtEl>
                                        <p:attrNameLst>
                                          <p:attrName>ppt_x</p:attrName>
                                        </p:attrNameLst>
                                      </p:cBhvr>
                                      <p:tavLst>
                                        <p:tav tm="0">
                                          <p:val>
                                            <p:strVal val="ppt_x"/>
                                          </p:val>
                                        </p:tav>
                                        <p:tav tm="100000">
                                          <p:val>
                                            <p:strVal val="ppt_x"/>
                                          </p:val>
                                        </p:tav>
                                      </p:tavLst>
                                    </p:anim>
                                    <p:anim calcmode="lin" valueType="num">
                                      <p:cBhvr additive="base">
                                        <p:cTn id="87" dur="2000"/>
                                        <p:tgtEl>
                                          <p:spTgt spid="13"/>
                                        </p:tgtEl>
                                        <p:attrNameLst>
                                          <p:attrName>ppt_y</p:attrName>
                                        </p:attrNameLst>
                                      </p:cBhvr>
                                      <p:tavLst>
                                        <p:tav tm="0">
                                          <p:val>
                                            <p:strVal val="ppt_y"/>
                                          </p:val>
                                        </p:tav>
                                        <p:tav tm="100000">
                                          <p:val>
                                            <p:strVal val="0-ppt_h/2"/>
                                          </p:val>
                                        </p:tav>
                                      </p:tavLst>
                                    </p:anim>
                                    <p:set>
                                      <p:cBhvr>
                                        <p:cTn id="88" dur="1" fill="hold">
                                          <p:stCondLst>
                                            <p:cond delay="1999"/>
                                          </p:stCondLst>
                                        </p:cTn>
                                        <p:tgtEl>
                                          <p:spTgt spid="13"/>
                                        </p:tgtEl>
                                        <p:attrNameLst>
                                          <p:attrName>style.visibility</p:attrName>
                                        </p:attrNameLst>
                                      </p:cBhvr>
                                      <p:to>
                                        <p:strVal val="hidden"/>
                                      </p:to>
                                    </p:set>
                                  </p:childTnLst>
                                </p:cTn>
                              </p:par>
                              <p:par>
                                <p:cTn id="89" presetID="23" presetClass="entr" presetSubtype="272" fill="hold" nodeType="withEffect">
                                  <p:stCondLst>
                                    <p:cond delay="0"/>
                                  </p:stCondLst>
                                  <p:childTnLst>
                                    <p:set>
                                      <p:cBhvr>
                                        <p:cTn id="90" dur="1" fill="hold">
                                          <p:stCondLst>
                                            <p:cond delay="0"/>
                                          </p:stCondLst>
                                        </p:cTn>
                                        <p:tgtEl>
                                          <p:spTgt spid="4"/>
                                        </p:tgtEl>
                                        <p:attrNameLst>
                                          <p:attrName>style.visibility</p:attrName>
                                        </p:attrNameLst>
                                      </p:cBhvr>
                                      <p:to>
                                        <p:strVal val="visible"/>
                                      </p:to>
                                    </p:set>
                                    <p:anim calcmode="lin" valueType="num">
                                      <p:cBhvr>
                                        <p:cTn id="91" dur="2000" fill="hold"/>
                                        <p:tgtEl>
                                          <p:spTgt spid="4"/>
                                        </p:tgtEl>
                                        <p:attrNameLst>
                                          <p:attrName>ppt_w</p:attrName>
                                        </p:attrNameLst>
                                      </p:cBhvr>
                                      <p:tavLst>
                                        <p:tav tm="0">
                                          <p:val>
                                            <p:strVal val="2/3*#ppt_w"/>
                                          </p:val>
                                        </p:tav>
                                        <p:tav tm="100000">
                                          <p:val>
                                            <p:strVal val="#ppt_w"/>
                                          </p:val>
                                        </p:tav>
                                      </p:tavLst>
                                    </p:anim>
                                    <p:anim calcmode="lin" valueType="num">
                                      <p:cBhvr>
                                        <p:cTn id="92" dur="2000" fill="hold"/>
                                        <p:tgtEl>
                                          <p:spTgt spid="4"/>
                                        </p:tgtEl>
                                        <p:attrNameLst>
                                          <p:attrName>ppt_h</p:attrName>
                                        </p:attrNameLst>
                                      </p:cBhvr>
                                      <p:tavLst>
                                        <p:tav tm="0">
                                          <p:val>
                                            <p:strVal val="2/3*#ppt_h"/>
                                          </p:val>
                                        </p:tav>
                                        <p:tav tm="100000">
                                          <p:val>
                                            <p:strVal val="#ppt_h"/>
                                          </p:val>
                                        </p:tav>
                                      </p:tavLst>
                                    </p:anim>
                                  </p:childTnLst>
                                </p:cTn>
                              </p:par>
                              <p:par>
                                <p:cTn id="93" presetID="8" presetClass="entr" presetSubtype="32" fill="hold" nodeType="withEffect">
                                  <p:stCondLst>
                                    <p:cond delay="0"/>
                                  </p:stCondLst>
                                  <p:childTnLst>
                                    <p:set>
                                      <p:cBhvr>
                                        <p:cTn id="94" dur="1" fill="hold">
                                          <p:stCondLst>
                                            <p:cond delay="0"/>
                                          </p:stCondLst>
                                        </p:cTn>
                                        <p:tgtEl>
                                          <p:spTgt spid="4"/>
                                        </p:tgtEl>
                                        <p:attrNameLst>
                                          <p:attrName>style.visibility</p:attrName>
                                        </p:attrNameLst>
                                      </p:cBhvr>
                                      <p:to>
                                        <p:strVal val="visible"/>
                                      </p:to>
                                    </p:set>
                                    <p:animEffect transition="in" filter="diamond(out)">
                                      <p:cBhvr>
                                        <p:cTn id="9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6890587223_ce16dd608f_b.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rot="18764272">
            <a:off x="1770461" y="2106433"/>
            <a:ext cx="3571900" cy="100948"/>
          </a:xfrm>
          <a:prstGeom prst="rect">
            <a:avLst/>
          </a:prstGeom>
          <a:solidFill>
            <a:schemeClr val="tx1"/>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2721420">
            <a:off x="4282474" y="2045152"/>
            <a:ext cx="3571900" cy="76304"/>
          </a:xfrm>
          <a:prstGeom prst="rect">
            <a:avLst/>
          </a:prstGeom>
          <a:solidFill>
            <a:srgbClr val="006600"/>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8764272">
            <a:off x="4239497" y="4639920"/>
            <a:ext cx="3571900" cy="97957"/>
          </a:xfrm>
          <a:prstGeom prst="rect">
            <a:avLst/>
          </a:prstGeom>
          <a:solidFill>
            <a:schemeClr val="tx1"/>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2721420" flipV="1">
            <a:off x="1856917" y="4662023"/>
            <a:ext cx="3571900" cy="85680"/>
          </a:xfrm>
          <a:prstGeom prst="rect">
            <a:avLst/>
          </a:prstGeom>
          <a:solidFill>
            <a:schemeClr val="tx1"/>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8764272">
            <a:off x="1671909" y="2012388"/>
            <a:ext cx="3571900" cy="85194"/>
          </a:xfrm>
          <a:prstGeom prst="rect">
            <a:avLst/>
          </a:prstGeom>
          <a:solidFill>
            <a:srgbClr val="006600"/>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721420">
            <a:off x="4185082" y="2134386"/>
            <a:ext cx="3571900" cy="101027"/>
          </a:xfrm>
          <a:prstGeom prst="rect">
            <a:avLst/>
          </a:prstGeom>
          <a:solidFill>
            <a:schemeClr val="tx1"/>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8764272">
            <a:off x="4344575" y="4747099"/>
            <a:ext cx="3571900" cy="100950"/>
          </a:xfrm>
          <a:prstGeom prst="rect">
            <a:avLst/>
          </a:prstGeom>
          <a:solidFill>
            <a:srgbClr val="006600"/>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2721420">
            <a:off x="1719987" y="4755918"/>
            <a:ext cx="3571900" cy="102394"/>
          </a:xfrm>
          <a:prstGeom prst="rect">
            <a:avLst/>
          </a:prstGeom>
          <a:solidFill>
            <a:srgbClr val="006600"/>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8764272">
            <a:off x="1600471" y="1869511"/>
            <a:ext cx="3571900" cy="85194"/>
          </a:xfrm>
          <a:prstGeom prst="rect">
            <a:avLst/>
          </a:prstGeom>
          <a:solidFill>
            <a:schemeClr val="tx1"/>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2721420">
            <a:off x="4425349" y="1973714"/>
            <a:ext cx="3571900" cy="76304"/>
          </a:xfrm>
          <a:prstGeom prst="rect">
            <a:avLst/>
          </a:prstGeom>
          <a:solidFill>
            <a:schemeClr val="tx1"/>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8764272">
            <a:off x="4535214" y="4795938"/>
            <a:ext cx="3571900" cy="100950"/>
          </a:xfrm>
          <a:prstGeom prst="rect">
            <a:avLst/>
          </a:prstGeom>
          <a:solidFill>
            <a:schemeClr val="tx1"/>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2721420">
            <a:off x="1577111" y="4827356"/>
            <a:ext cx="3571900" cy="102394"/>
          </a:xfrm>
          <a:prstGeom prst="rect">
            <a:avLst/>
          </a:prstGeom>
          <a:solidFill>
            <a:schemeClr val="tx1"/>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285776"/>
            <a:ext cx="9144000" cy="74295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3000"/>
                                        <p:tgtEl>
                                          <p:spTgt spid="9"/>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plus(in)">
                                      <p:cBhvr>
                                        <p:cTn id="25" dur="3000"/>
                                        <p:tgtEl>
                                          <p:spTgt spid="10"/>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plus(in)">
                                      <p:cBhvr>
                                        <p:cTn id="28" dur="3000"/>
                                        <p:tgtEl>
                                          <p:spTgt spid="11"/>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plus(in)">
                                      <p:cBhvr>
                                        <p:cTn id="31" dur="3000"/>
                                        <p:tgtEl>
                                          <p:spTgt spid="12"/>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plus(in)">
                                      <p:cBhvr>
                                        <p:cTn id="34" dur="3000"/>
                                        <p:tgtEl>
                                          <p:spTgt spid="13"/>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plus(in)">
                                      <p:cBhvr>
                                        <p:cTn id="37" dur="3000"/>
                                        <p:tgtEl>
                                          <p:spTgt spid="14"/>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plus(in)">
                                      <p:cBhvr>
                                        <p:cTn id="40" dur="3000"/>
                                        <p:tgtEl>
                                          <p:spTgt spid="15"/>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plus(in)">
                                      <p:cBhvr>
                                        <p:cTn id="43" dur="3000"/>
                                        <p:tgtEl>
                                          <p:spTgt spid="16"/>
                                        </p:tgtEl>
                                      </p:cBhvr>
                                    </p:animEffect>
                                  </p:childTnLst>
                                </p:cTn>
                              </p:par>
                              <p:par>
                                <p:cTn id="44" presetID="2" presetClass="entr" presetSubtype="6" fill="hold" grpId="1" nodeType="withEffect">
                                  <p:stCondLst>
                                    <p:cond delay="0"/>
                                  </p:stCondLst>
                                  <p:childTnLst>
                                    <p:set>
                                      <p:cBhvr>
                                        <p:cTn id="45" dur="1" fill="hold">
                                          <p:stCondLst>
                                            <p:cond delay="0"/>
                                          </p:stCondLst>
                                        </p:cTn>
                                        <p:tgtEl>
                                          <p:spTgt spid="5"/>
                                        </p:tgtEl>
                                        <p:attrNameLst>
                                          <p:attrName>style.visibility</p:attrName>
                                        </p:attrNameLst>
                                      </p:cBhvr>
                                      <p:to>
                                        <p:strVal val="visible"/>
                                      </p:to>
                                    </p:set>
                                    <p:anim calcmode="lin" valueType="num">
                                      <p:cBhvr additive="base">
                                        <p:cTn id="46" dur="3000" fill="hold"/>
                                        <p:tgtEl>
                                          <p:spTgt spid="5"/>
                                        </p:tgtEl>
                                        <p:attrNameLst>
                                          <p:attrName>ppt_x</p:attrName>
                                        </p:attrNameLst>
                                      </p:cBhvr>
                                      <p:tavLst>
                                        <p:tav tm="0">
                                          <p:val>
                                            <p:strVal val="1+#ppt_w/2"/>
                                          </p:val>
                                        </p:tav>
                                        <p:tav tm="100000">
                                          <p:val>
                                            <p:strVal val="#ppt_x"/>
                                          </p:val>
                                        </p:tav>
                                      </p:tavLst>
                                    </p:anim>
                                    <p:anim calcmode="lin" valueType="num">
                                      <p:cBhvr additive="base">
                                        <p:cTn id="47" dur="3000" fill="hold"/>
                                        <p:tgtEl>
                                          <p:spTgt spid="5"/>
                                        </p:tgtEl>
                                        <p:attrNameLst>
                                          <p:attrName>ppt_y</p:attrName>
                                        </p:attrNameLst>
                                      </p:cBhvr>
                                      <p:tavLst>
                                        <p:tav tm="0">
                                          <p:val>
                                            <p:strVal val="1+#ppt_h/2"/>
                                          </p:val>
                                        </p:tav>
                                        <p:tav tm="100000">
                                          <p:val>
                                            <p:strVal val="#ppt_y"/>
                                          </p:val>
                                        </p:tav>
                                      </p:tavLst>
                                    </p:anim>
                                  </p:childTnLst>
                                </p:cTn>
                              </p:par>
                              <p:par>
                                <p:cTn id="48" presetID="2" presetClass="entr" presetSubtype="6" fill="hold" grpId="1"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additive="base">
                                        <p:cTn id="50" dur="3000" fill="hold"/>
                                        <p:tgtEl>
                                          <p:spTgt spid="9"/>
                                        </p:tgtEl>
                                        <p:attrNameLst>
                                          <p:attrName>ppt_x</p:attrName>
                                        </p:attrNameLst>
                                      </p:cBhvr>
                                      <p:tavLst>
                                        <p:tav tm="0">
                                          <p:val>
                                            <p:strVal val="1+#ppt_w/2"/>
                                          </p:val>
                                        </p:tav>
                                        <p:tav tm="100000">
                                          <p:val>
                                            <p:strVal val="#ppt_x"/>
                                          </p:val>
                                        </p:tav>
                                      </p:tavLst>
                                    </p:anim>
                                    <p:anim calcmode="lin" valueType="num">
                                      <p:cBhvr additive="base">
                                        <p:cTn id="51" dur="3000" fill="hold"/>
                                        <p:tgtEl>
                                          <p:spTgt spid="9"/>
                                        </p:tgtEl>
                                        <p:attrNameLst>
                                          <p:attrName>ppt_y</p:attrName>
                                        </p:attrNameLst>
                                      </p:cBhvr>
                                      <p:tavLst>
                                        <p:tav tm="0">
                                          <p:val>
                                            <p:strVal val="1+#ppt_h/2"/>
                                          </p:val>
                                        </p:tav>
                                        <p:tav tm="100000">
                                          <p:val>
                                            <p:strVal val="#ppt_y"/>
                                          </p:val>
                                        </p:tav>
                                      </p:tavLst>
                                    </p:anim>
                                  </p:childTnLst>
                                </p:cTn>
                              </p:par>
                              <p:par>
                                <p:cTn id="52" presetID="2" presetClass="entr" presetSubtype="6" fill="hold" grpId="1" nodeType="with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additive="base">
                                        <p:cTn id="54" dur="3000" fill="hold"/>
                                        <p:tgtEl>
                                          <p:spTgt spid="13"/>
                                        </p:tgtEl>
                                        <p:attrNameLst>
                                          <p:attrName>ppt_x</p:attrName>
                                        </p:attrNameLst>
                                      </p:cBhvr>
                                      <p:tavLst>
                                        <p:tav tm="0">
                                          <p:val>
                                            <p:strVal val="1+#ppt_w/2"/>
                                          </p:val>
                                        </p:tav>
                                        <p:tav tm="100000">
                                          <p:val>
                                            <p:strVal val="#ppt_x"/>
                                          </p:val>
                                        </p:tav>
                                      </p:tavLst>
                                    </p:anim>
                                    <p:anim calcmode="lin" valueType="num">
                                      <p:cBhvr additive="base">
                                        <p:cTn id="55" dur="3000" fill="hold"/>
                                        <p:tgtEl>
                                          <p:spTgt spid="13"/>
                                        </p:tgtEl>
                                        <p:attrNameLst>
                                          <p:attrName>ppt_y</p:attrName>
                                        </p:attrNameLst>
                                      </p:cBhvr>
                                      <p:tavLst>
                                        <p:tav tm="0">
                                          <p:val>
                                            <p:strVal val="1+#ppt_h/2"/>
                                          </p:val>
                                        </p:tav>
                                        <p:tav tm="100000">
                                          <p:val>
                                            <p:strVal val="#ppt_y"/>
                                          </p:val>
                                        </p:tav>
                                      </p:tavLst>
                                    </p:anim>
                                  </p:childTnLst>
                                </p:cTn>
                              </p:par>
                              <p:par>
                                <p:cTn id="56" presetID="2" presetClass="entr" presetSubtype="12" fill="hold" grpId="1"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additive="base">
                                        <p:cTn id="58" dur="3000" fill="hold"/>
                                        <p:tgtEl>
                                          <p:spTgt spid="6"/>
                                        </p:tgtEl>
                                        <p:attrNameLst>
                                          <p:attrName>ppt_x</p:attrName>
                                        </p:attrNameLst>
                                      </p:cBhvr>
                                      <p:tavLst>
                                        <p:tav tm="0">
                                          <p:val>
                                            <p:strVal val="0-#ppt_w/2"/>
                                          </p:val>
                                        </p:tav>
                                        <p:tav tm="100000">
                                          <p:val>
                                            <p:strVal val="#ppt_x"/>
                                          </p:val>
                                        </p:tav>
                                      </p:tavLst>
                                    </p:anim>
                                    <p:anim calcmode="lin" valueType="num">
                                      <p:cBhvr additive="base">
                                        <p:cTn id="59" dur="3000" fill="hold"/>
                                        <p:tgtEl>
                                          <p:spTgt spid="6"/>
                                        </p:tgtEl>
                                        <p:attrNameLst>
                                          <p:attrName>ppt_y</p:attrName>
                                        </p:attrNameLst>
                                      </p:cBhvr>
                                      <p:tavLst>
                                        <p:tav tm="0">
                                          <p:val>
                                            <p:strVal val="1+#ppt_h/2"/>
                                          </p:val>
                                        </p:tav>
                                        <p:tav tm="100000">
                                          <p:val>
                                            <p:strVal val="#ppt_y"/>
                                          </p:val>
                                        </p:tav>
                                      </p:tavLst>
                                    </p:anim>
                                  </p:childTnLst>
                                </p:cTn>
                              </p:par>
                              <p:par>
                                <p:cTn id="60" presetID="2" presetClass="entr" presetSubtype="12" fill="hold" grpId="1" nodeType="withEffect">
                                  <p:stCondLst>
                                    <p:cond delay="0"/>
                                  </p:stCondLst>
                                  <p:childTnLst>
                                    <p:set>
                                      <p:cBhvr>
                                        <p:cTn id="61" dur="1" fill="hold">
                                          <p:stCondLst>
                                            <p:cond delay="0"/>
                                          </p:stCondLst>
                                        </p:cTn>
                                        <p:tgtEl>
                                          <p:spTgt spid="10"/>
                                        </p:tgtEl>
                                        <p:attrNameLst>
                                          <p:attrName>style.visibility</p:attrName>
                                        </p:attrNameLst>
                                      </p:cBhvr>
                                      <p:to>
                                        <p:strVal val="visible"/>
                                      </p:to>
                                    </p:set>
                                    <p:anim calcmode="lin" valueType="num">
                                      <p:cBhvr additive="base">
                                        <p:cTn id="62" dur="3000" fill="hold"/>
                                        <p:tgtEl>
                                          <p:spTgt spid="10"/>
                                        </p:tgtEl>
                                        <p:attrNameLst>
                                          <p:attrName>ppt_x</p:attrName>
                                        </p:attrNameLst>
                                      </p:cBhvr>
                                      <p:tavLst>
                                        <p:tav tm="0">
                                          <p:val>
                                            <p:strVal val="0-#ppt_w/2"/>
                                          </p:val>
                                        </p:tav>
                                        <p:tav tm="100000">
                                          <p:val>
                                            <p:strVal val="#ppt_x"/>
                                          </p:val>
                                        </p:tav>
                                      </p:tavLst>
                                    </p:anim>
                                    <p:anim calcmode="lin" valueType="num">
                                      <p:cBhvr additive="base">
                                        <p:cTn id="63" dur="3000" fill="hold"/>
                                        <p:tgtEl>
                                          <p:spTgt spid="10"/>
                                        </p:tgtEl>
                                        <p:attrNameLst>
                                          <p:attrName>ppt_y</p:attrName>
                                        </p:attrNameLst>
                                      </p:cBhvr>
                                      <p:tavLst>
                                        <p:tav tm="0">
                                          <p:val>
                                            <p:strVal val="1+#ppt_h/2"/>
                                          </p:val>
                                        </p:tav>
                                        <p:tav tm="100000">
                                          <p:val>
                                            <p:strVal val="#ppt_y"/>
                                          </p:val>
                                        </p:tav>
                                      </p:tavLst>
                                    </p:anim>
                                  </p:childTnLst>
                                </p:cTn>
                              </p:par>
                              <p:par>
                                <p:cTn id="64" presetID="2" presetClass="entr" presetSubtype="12" fill="hold" grpId="1" nodeType="withEffect">
                                  <p:stCondLst>
                                    <p:cond delay="0"/>
                                  </p:stCondLst>
                                  <p:childTnLst>
                                    <p:set>
                                      <p:cBhvr>
                                        <p:cTn id="65" dur="1" fill="hold">
                                          <p:stCondLst>
                                            <p:cond delay="0"/>
                                          </p:stCondLst>
                                        </p:cTn>
                                        <p:tgtEl>
                                          <p:spTgt spid="14"/>
                                        </p:tgtEl>
                                        <p:attrNameLst>
                                          <p:attrName>style.visibility</p:attrName>
                                        </p:attrNameLst>
                                      </p:cBhvr>
                                      <p:to>
                                        <p:strVal val="visible"/>
                                      </p:to>
                                    </p:set>
                                    <p:anim calcmode="lin" valueType="num">
                                      <p:cBhvr additive="base">
                                        <p:cTn id="66" dur="3000" fill="hold"/>
                                        <p:tgtEl>
                                          <p:spTgt spid="14"/>
                                        </p:tgtEl>
                                        <p:attrNameLst>
                                          <p:attrName>ppt_x</p:attrName>
                                        </p:attrNameLst>
                                      </p:cBhvr>
                                      <p:tavLst>
                                        <p:tav tm="0">
                                          <p:val>
                                            <p:strVal val="0-#ppt_w/2"/>
                                          </p:val>
                                        </p:tav>
                                        <p:tav tm="100000">
                                          <p:val>
                                            <p:strVal val="#ppt_x"/>
                                          </p:val>
                                        </p:tav>
                                      </p:tavLst>
                                    </p:anim>
                                    <p:anim calcmode="lin" valueType="num">
                                      <p:cBhvr additive="base">
                                        <p:cTn id="67" dur="3000" fill="hold"/>
                                        <p:tgtEl>
                                          <p:spTgt spid="14"/>
                                        </p:tgtEl>
                                        <p:attrNameLst>
                                          <p:attrName>ppt_y</p:attrName>
                                        </p:attrNameLst>
                                      </p:cBhvr>
                                      <p:tavLst>
                                        <p:tav tm="0">
                                          <p:val>
                                            <p:strVal val="1+#ppt_h/2"/>
                                          </p:val>
                                        </p:tav>
                                        <p:tav tm="100000">
                                          <p:val>
                                            <p:strVal val="#ppt_y"/>
                                          </p:val>
                                        </p:tav>
                                      </p:tavLst>
                                    </p:anim>
                                  </p:childTnLst>
                                </p:cTn>
                              </p:par>
                              <p:par>
                                <p:cTn id="68" presetID="2" presetClass="entr" presetSubtype="3" fill="hold" grpId="1" nodeType="withEffect">
                                  <p:stCondLst>
                                    <p:cond delay="0"/>
                                  </p:stCondLst>
                                  <p:childTnLst>
                                    <p:set>
                                      <p:cBhvr>
                                        <p:cTn id="69" dur="1" fill="hold">
                                          <p:stCondLst>
                                            <p:cond delay="0"/>
                                          </p:stCondLst>
                                        </p:cTn>
                                        <p:tgtEl>
                                          <p:spTgt spid="8"/>
                                        </p:tgtEl>
                                        <p:attrNameLst>
                                          <p:attrName>style.visibility</p:attrName>
                                        </p:attrNameLst>
                                      </p:cBhvr>
                                      <p:to>
                                        <p:strVal val="visible"/>
                                      </p:to>
                                    </p:set>
                                    <p:anim calcmode="lin" valueType="num">
                                      <p:cBhvr additive="base">
                                        <p:cTn id="70" dur="3000" fill="hold"/>
                                        <p:tgtEl>
                                          <p:spTgt spid="8"/>
                                        </p:tgtEl>
                                        <p:attrNameLst>
                                          <p:attrName>ppt_x</p:attrName>
                                        </p:attrNameLst>
                                      </p:cBhvr>
                                      <p:tavLst>
                                        <p:tav tm="0">
                                          <p:val>
                                            <p:strVal val="1+#ppt_w/2"/>
                                          </p:val>
                                        </p:tav>
                                        <p:tav tm="100000">
                                          <p:val>
                                            <p:strVal val="#ppt_x"/>
                                          </p:val>
                                        </p:tav>
                                      </p:tavLst>
                                    </p:anim>
                                    <p:anim calcmode="lin" valueType="num">
                                      <p:cBhvr additive="base">
                                        <p:cTn id="71" dur="3000" fill="hold"/>
                                        <p:tgtEl>
                                          <p:spTgt spid="8"/>
                                        </p:tgtEl>
                                        <p:attrNameLst>
                                          <p:attrName>ppt_y</p:attrName>
                                        </p:attrNameLst>
                                      </p:cBhvr>
                                      <p:tavLst>
                                        <p:tav tm="0">
                                          <p:val>
                                            <p:strVal val="0-#ppt_h/2"/>
                                          </p:val>
                                        </p:tav>
                                        <p:tav tm="100000">
                                          <p:val>
                                            <p:strVal val="#ppt_y"/>
                                          </p:val>
                                        </p:tav>
                                      </p:tavLst>
                                    </p:anim>
                                  </p:childTnLst>
                                </p:cTn>
                              </p:par>
                              <p:par>
                                <p:cTn id="72" presetID="2" presetClass="entr" presetSubtype="3" fill="hold" grpId="1" nodeType="withEffect">
                                  <p:stCondLst>
                                    <p:cond delay="0"/>
                                  </p:stCondLst>
                                  <p:childTnLst>
                                    <p:set>
                                      <p:cBhvr>
                                        <p:cTn id="73" dur="1" fill="hold">
                                          <p:stCondLst>
                                            <p:cond delay="0"/>
                                          </p:stCondLst>
                                        </p:cTn>
                                        <p:tgtEl>
                                          <p:spTgt spid="12"/>
                                        </p:tgtEl>
                                        <p:attrNameLst>
                                          <p:attrName>style.visibility</p:attrName>
                                        </p:attrNameLst>
                                      </p:cBhvr>
                                      <p:to>
                                        <p:strVal val="visible"/>
                                      </p:to>
                                    </p:set>
                                    <p:anim calcmode="lin" valueType="num">
                                      <p:cBhvr additive="base">
                                        <p:cTn id="74" dur="3000" fill="hold"/>
                                        <p:tgtEl>
                                          <p:spTgt spid="12"/>
                                        </p:tgtEl>
                                        <p:attrNameLst>
                                          <p:attrName>ppt_x</p:attrName>
                                        </p:attrNameLst>
                                      </p:cBhvr>
                                      <p:tavLst>
                                        <p:tav tm="0">
                                          <p:val>
                                            <p:strVal val="1+#ppt_w/2"/>
                                          </p:val>
                                        </p:tav>
                                        <p:tav tm="100000">
                                          <p:val>
                                            <p:strVal val="#ppt_x"/>
                                          </p:val>
                                        </p:tav>
                                      </p:tavLst>
                                    </p:anim>
                                    <p:anim calcmode="lin" valueType="num">
                                      <p:cBhvr additive="base">
                                        <p:cTn id="75" dur="3000" fill="hold"/>
                                        <p:tgtEl>
                                          <p:spTgt spid="12"/>
                                        </p:tgtEl>
                                        <p:attrNameLst>
                                          <p:attrName>ppt_y</p:attrName>
                                        </p:attrNameLst>
                                      </p:cBhvr>
                                      <p:tavLst>
                                        <p:tav tm="0">
                                          <p:val>
                                            <p:strVal val="0-#ppt_h/2"/>
                                          </p:val>
                                        </p:tav>
                                        <p:tav tm="100000">
                                          <p:val>
                                            <p:strVal val="#ppt_y"/>
                                          </p:val>
                                        </p:tav>
                                      </p:tavLst>
                                    </p:anim>
                                  </p:childTnLst>
                                </p:cTn>
                              </p:par>
                              <p:par>
                                <p:cTn id="76" presetID="2" presetClass="entr" presetSubtype="3" fill="hold" grpId="1" nodeType="withEffect">
                                  <p:stCondLst>
                                    <p:cond delay="0"/>
                                  </p:stCondLst>
                                  <p:childTnLst>
                                    <p:set>
                                      <p:cBhvr>
                                        <p:cTn id="77" dur="1" fill="hold">
                                          <p:stCondLst>
                                            <p:cond delay="0"/>
                                          </p:stCondLst>
                                        </p:cTn>
                                        <p:tgtEl>
                                          <p:spTgt spid="16"/>
                                        </p:tgtEl>
                                        <p:attrNameLst>
                                          <p:attrName>style.visibility</p:attrName>
                                        </p:attrNameLst>
                                      </p:cBhvr>
                                      <p:to>
                                        <p:strVal val="visible"/>
                                      </p:to>
                                    </p:set>
                                    <p:anim calcmode="lin" valueType="num">
                                      <p:cBhvr additive="base">
                                        <p:cTn id="78" dur="3000" fill="hold"/>
                                        <p:tgtEl>
                                          <p:spTgt spid="16"/>
                                        </p:tgtEl>
                                        <p:attrNameLst>
                                          <p:attrName>ppt_x</p:attrName>
                                        </p:attrNameLst>
                                      </p:cBhvr>
                                      <p:tavLst>
                                        <p:tav tm="0">
                                          <p:val>
                                            <p:strVal val="1+#ppt_w/2"/>
                                          </p:val>
                                        </p:tav>
                                        <p:tav tm="100000">
                                          <p:val>
                                            <p:strVal val="#ppt_x"/>
                                          </p:val>
                                        </p:tav>
                                      </p:tavLst>
                                    </p:anim>
                                    <p:anim calcmode="lin" valueType="num">
                                      <p:cBhvr additive="base">
                                        <p:cTn id="79" dur="3000" fill="hold"/>
                                        <p:tgtEl>
                                          <p:spTgt spid="16"/>
                                        </p:tgtEl>
                                        <p:attrNameLst>
                                          <p:attrName>ppt_y</p:attrName>
                                        </p:attrNameLst>
                                      </p:cBhvr>
                                      <p:tavLst>
                                        <p:tav tm="0">
                                          <p:val>
                                            <p:strVal val="0-#ppt_h/2"/>
                                          </p:val>
                                        </p:tav>
                                        <p:tav tm="100000">
                                          <p:val>
                                            <p:strVal val="#ppt_y"/>
                                          </p:val>
                                        </p:tav>
                                      </p:tavLst>
                                    </p:anim>
                                  </p:childTnLst>
                                </p:cTn>
                              </p:par>
                              <p:par>
                                <p:cTn id="80" presetID="2" presetClass="entr" presetSubtype="9" fill="hold" grpId="1" nodeType="withEffect">
                                  <p:stCondLst>
                                    <p:cond delay="0"/>
                                  </p:stCondLst>
                                  <p:childTnLst>
                                    <p:set>
                                      <p:cBhvr>
                                        <p:cTn id="81" dur="1" fill="hold">
                                          <p:stCondLst>
                                            <p:cond delay="0"/>
                                          </p:stCondLst>
                                        </p:cTn>
                                        <p:tgtEl>
                                          <p:spTgt spid="7"/>
                                        </p:tgtEl>
                                        <p:attrNameLst>
                                          <p:attrName>style.visibility</p:attrName>
                                        </p:attrNameLst>
                                      </p:cBhvr>
                                      <p:to>
                                        <p:strVal val="visible"/>
                                      </p:to>
                                    </p:set>
                                    <p:anim calcmode="lin" valueType="num">
                                      <p:cBhvr additive="base">
                                        <p:cTn id="82" dur="3000" fill="hold"/>
                                        <p:tgtEl>
                                          <p:spTgt spid="7"/>
                                        </p:tgtEl>
                                        <p:attrNameLst>
                                          <p:attrName>ppt_x</p:attrName>
                                        </p:attrNameLst>
                                      </p:cBhvr>
                                      <p:tavLst>
                                        <p:tav tm="0">
                                          <p:val>
                                            <p:strVal val="0-#ppt_w/2"/>
                                          </p:val>
                                        </p:tav>
                                        <p:tav tm="100000">
                                          <p:val>
                                            <p:strVal val="#ppt_x"/>
                                          </p:val>
                                        </p:tav>
                                      </p:tavLst>
                                    </p:anim>
                                    <p:anim calcmode="lin" valueType="num">
                                      <p:cBhvr additive="base">
                                        <p:cTn id="83" dur="3000" fill="hold"/>
                                        <p:tgtEl>
                                          <p:spTgt spid="7"/>
                                        </p:tgtEl>
                                        <p:attrNameLst>
                                          <p:attrName>ppt_y</p:attrName>
                                        </p:attrNameLst>
                                      </p:cBhvr>
                                      <p:tavLst>
                                        <p:tav tm="0">
                                          <p:val>
                                            <p:strVal val="0-#ppt_h/2"/>
                                          </p:val>
                                        </p:tav>
                                        <p:tav tm="100000">
                                          <p:val>
                                            <p:strVal val="#ppt_y"/>
                                          </p:val>
                                        </p:tav>
                                      </p:tavLst>
                                    </p:anim>
                                  </p:childTnLst>
                                </p:cTn>
                              </p:par>
                              <p:par>
                                <p:cTn id="84" presetID="2" presetClass="entr" presetSubtype="9" fill="hold" grpId="1" nodeType="withEffect">
                                  <p:stCondLst>
                                    <p:cond delay="0"/>
                                  </p:stCondLst>
                                  <p:childTnLst>
                                    <p:set>
                                      <p:cBhvr>
                                        <p:cTn id="85" dur="1" fill="hold">
                                          <p:stCondLst>
                                            <p:cond delay="0"/>
                                          </p:stCondLst>
                                        </p:cTn>
                                        <p:tgtEl>
                                          <p:spTgt spid="11"/>
                                        </p:tgtEl>
                                        <p:attrNameLst>
                                          <p:attrName>style.visibility</p:attrName>
                                        </p:attrNameLst>
                                      </p:cBhvr>
                                      <p:to>
                                        <p:strVal val="visible"/>
                                      </p:to>
                                    </p:set>
                                    <p:anim calcmode="lin" valueType="num">
                                      <p:cBhvr additive="base">
                                        <p:cTn id="86" dur="3000" fill="hold"/>
                                        <p:tgtEl>
                                          <p:spTgt spid="11"/>
                                        </p:tgtEl>
                                        <p:attrNameLst>
                                          <p:attrName>ppt_x</p:attrName>
                                        </p:attrNameLst>
                                      </p:cBhvr>
                                      <p:tavLst>
                                        <p:tav tm="0">
                                          <p:val>
                                            <p:strVal val="0-#ppt_w/2"/>
                                          </p:val>
                                        </p:tav>
                                        <p:tav tm="100000">
                                          <p:val>
                                            <p:strVal val="#ppt_x"/>
                                          </p:val>
                                        </p:tav>
                                      </p:tavLst>
                                    </p:anim>
                                    <p:anim calcmode="lin" valueType="num">
                                      <p:cBhvr additive="base">
                                        <p:cTn id="87" dur="3000" fill="hold"/>
                                        <p:tgtEl>
                                          <p:spTgt spid="11"/>
                                        </p:tgtEl>
                                        <p:attrNameLst>
                                          <p:attrName>ppt_y</p:attrName>
                                        </p:attrNameLst>
                                      </p:cBhvr>
                                      <p:tavLst>
                                        <p:tav tm="0">
                                          <p:val>
                                            <p:strVal val="0-#ppt_h/2"/>
                                          </p:val>
                                        </p:tav>
                                        <p:tav tm="100000">
                                          <p:val>
                                            <p:strVal val="#ppt_y"/>
                                          </p:val>
                                        </p:tav>
                                      </p:tavLst>
                                    </p:anim>
                                  </p:childTnLst>
                                </p:cTn>
                              </p:par>
                              <p:par>
                                <p:cTn id="88" presetID="2" presetClass="entr" presetSubtype="9" fill="hold" grpId="1" nodeType="withEffect">
                                  <p:stCondLst>
                                    <p:cond delay="0"/>
                                  </p:stCondLst>
                                  <p:childTnLst>
                                    <p:set>
                                      <p:cBhvr>
                                        <p:cTn id="89" dur="1" fill="hold">
                                          <p:stCondLst>
                                            <p:cond delay="0"/>
                                          </p:stCondLst>
                                        </p:cTn>
                                        <p:tgtEl>
                                          <p:spTgt spid="15"/>
                                        </p:tgtEl>
                                        <p:attrNameLst>
                                          <p:attrName>style.visibility</p:attrName>
                                        </p:attrNameLst>
                                      </p:cBhvr>
                                      <p:to>
                                        <p:strVal val="visible"/>
                                      </p:to>
                                    </p:set>
                                    <p:anim calcmode="lin" valueType="num">
                                      <p:cBhvr additive="base">
                                        <p:cTn id="90" dur="3000" fill="hold"/>
                                        <p:tgtEl>
                                          <p:spTgt spid="15"/>
                                        </p:tgtEl>
                                        <p:attrNameLst>
                                          <p:attrName>ppt_x</p:attrName>
                                        </p:attrNameLst>
                                      </p:cBhvr>
                                      <p:tavLst>
                                        <p:tav tm="0">
                                          <p:val>
                                            <p:strVal val="0-#ppt_w/2"/>
                                          </p:val>
                                        </p:tav>
                                        <p:tav tm="100000">
                                          <p:val>
                                            <p:strVal val="#ppt_x"/>
                                          </p:val>
                                        </p:tav>
                                      </p:tavLst>
                                    </p:anim>
                                    <p:anim calcmode="lin" valueType="num">
                                      <p:cBhvr additive="base">
                                        <p:cTn id="91" dur="3000" fill="hold"/>
                                        <p:tgtEl>
                                          <p:spTgt spid="15"/>
                                        </p:tgtEl>
                                        <p:attrNameLst>
                                          <p:attrName>ppt_y</p:attrName>
                                        </p:attrNameLst>
                                      </p:cBhvr>
                                      <p:tavLst>
                                        <p:tav tm="0">
                                          <p:val>
                                            <p:strVal val="0-#ppt_h/2"/>
                                          </p:val>
                                        </p:tav>
                                        <p:tav tm="100000">
                                          <p:val>
                                            <p:strVal val="#ppt_y"/>
                                          </p:val>
                                        </p:tav>
                                      </p:tavLst>
                                    </p:anim>
                                  </p:childTnLst>
                                </p:cTn>
                              </p:par>
                            </p:childTnLst>
                          </p:cTn>
                        </p:par>
                        <p:par>
                          <p:cTn id="92" fill="hold">
                            <p:stCondLst>
                              <p:cond delay="3000"/>
                            </p:stCondLst>
                            <p:childTnLst>
                              <p:par>
                                <p:cTn id="93" presetID="13" presetClass="exit" presetSubtype="32" fill="hold" grpId="2" nodeType="afterEffect">
                                  <p:stCondLst>
                                    <p:cond delay="0"/>
                                  </p:stCondLst>
                                  <p:childTnLst>
                                    <p:animEffect transition="out" filter="plus(out)">
                                      <p:cBhvr>
                                        <p:cTn id="94" dur="3000"/>
                                        <p:tgtEl>
                                          <p:spTgt spid="5"/>
                                        </p:tgtEl>
                                      </p:cBhvr>
                                    </p:animEffect>
                                    <p:set>
                                      <p:cBhvr>
                                        <p:cTn id="95" dur="1" fill="hold">
                                          <p:stCondLst>
                                            <p:cond delay="2999"/>
                                          </p:stCondLst>
                                        </p:cTn>
                                        <p:tgtEl>
                                          <p:spTgt spid="5"/>
                                        </p:tgtEl>
                                        <p:attrNameLst>
                                          <p:attrName>style.visibility</p:attrName>
                                        </p:attrNameLst>
                                      </p:cBhvr>
                                      <p:to>
                                        <p:strVal val="hidden"/>
                                      </p:to>
                                    </p:set>
                                  </p:childTnLst>
                                </p:cTn>
                              </p:par>
                              <p:par>
                                <p:cTn id="96" presetID="13" presetClass="exit" presetSubtype="32" fill="hold" grpId="2" nodeType="withEffect">
                                  <p:stCondLst>
                                    <p:cond delay="0"/>
                                  </p:stCondLst>
                                  <p:childTnLst>
                                    <p:animEffect transition="out" filter="plus(out)">
                                      <p:cBhvr>
                                        <p:cTn id="97" dur="3000"/>
                                        <p:tgtEl>
                                          <p:spTgt spid="6"/>
                                        </p:tgtEl>
                                      </p:cBhvr>
                                    </p:animEffect>
                                    <p:set>
                                      <p:cBhvr>
                                        <p:cTn id="98" dur="1" fill="hold">
                                          <p:stCondLst>
                                            <p:cond delay="2999"/>
                                          </p:stCondLst>
                                        </p:cTn>
                                        <p:tgtEl>
                                          <p:spTgt spid="6"/>
                                        </p:tgtEl>
                                        <p:attrNameLst>
                                          <p:attrName>style.visibility</p:attrName>
                                        </p:attrNameLst>
                                      </p:cBhvr>
                                      <p:to>
                                        <p:strVal val="hidden"/>
                                      </p:to>
                                    </p:set>
                                  </p:childTnLst>
                                </p:cTn>
                              </p:par>
                              <p:par>
                                <p:cTn id="99" presetID="13" presetClass="exit" presetSubtype="32" fill="hold" grpId="2" nodeType="withEffect">
                                  <p:stCondLst>
                                    <p:cond delay="0"/>
                                  </p:stCondLst>
                                  <p:childTnLst>
                                    <p:animEffect transition="out" filter="plus(out)">
                                      <p:cBhvr>
                                        <p:cTn id="100" dur="3000"/>
                                        <p:tgtEl>
                                          <p:spTgt spid="7"/>
                                        </p:tgtEl>
                                      </p:cBhvr>
                                    </p:animEffect>
                                    <p:set>
                                      <p:cBhvr>
                                        <p:cTn id="101" dur="1" fill="hold">
                                          <p:stCondLst>
                                            <p:cond delay="2999"/>
                                          </p:stCondLst>
                                        </p:cTn>
                                        <p:tgtEl>
                                          <p:spTgt spid="7"/>
                                        </p:tgtEl>
                                        <p:attrNameLst>
                                          <p:attrName>style.visibility</p:attrName>
                                        </p:attrNameLst>
                                      </p:cBhvr>
                                      <p:to>
                                        <p:strVal val="hidden"/>
                                      </p:to>
                                    </p:set>
                                  </p:childTnLst>
                                </p:cTn>
                              </p:par>
                              <p:par>
                                <p:cTn id="102" presetID="13" presetClass="exit" presetSubtype="32" fill="hold" grpId="2" nodeType="withEffect">
                                  <p:stCondLst>
                                    <p:cond delay="0"/>
                                  </p:stCondLst>
                                  <p:childTnLst>
                                    <p:animEffect transition="out" filter="plus(out)">
                                      <p:cBhvr>
                                        <p:cTn id="103" dur="3000"/>
                                        <p:tgtEl>
                                          <p:spTgt spid="8"/>
                                        </p:tgtEl>
                                      </p:cBhvr>
                                    </p:animEffect>
                                    <p:set>
                                      <p:cBhvr>
                                        <p:cTn id="104" dur="1" fill="hold">
                                          <p:stCondLst>
                                            <p:cond delay="2999"/>
                                          </p:stCondLst>
                                        </p:cTn>
                                        <p:tgtEl>
                                          <p:spTgt spid="8"/>
                                        </p:tgtEl>
                                        <p:attrNameLst>
                                          <p:attrName>style.visibility</p:attrName>
                                        </p:attrNameLst>
                                      </p:cBhvr>
                                      <p:to>
                                        <p:strVal val="hidden"/>
                                      </p:to>
                                    </p:set>
                                  </p:childTnLst>
                                </p:cTn>
                              </p:par>
                              <p:par>
                                <p:cTn id="105" presetID="13" presetClass="exit" presetSubtype="32" fill="hold" grpId="2" nodeType="withEffect">
                                  <p:stCondLst>
                                    <p:cond delay="0"/>
                                  </p:stCondLst>
                                  <p:childTnLst>
                                    <p:animEffect transition="out" filter="plus(out)">
                                      <p:cBhvr>
                                        <p:cTn id="106" dur="3000"/>
                                        <p:tgtEl>
                                          <p:spTgt spid="9"/>
                                        </p:tgtEl>
                                      </p:cBhvr>
                                    </p:animEffect>
                                    <p:set>
                                      <p:cBhvr>
                                        <p:cTn id="107" dur="1" fill="hold">
                                          <p:stCondLst>
                                            <p:cond delay="2999"/>
                                          </p:stCondLst>
                                        </p:cTn>
                                        <p:tgtEl>
                                          <p:spTgt spid="9"/>
                                        </p:tgtEl>
                                        <p:attrNameLst>
                                          <p:attrName>style.visibility</p:attrName>
                                        </p:attrNameLst>
                                      </p:cBhvr>
                                      <p:to>
                                        <p:strVal val="hidden"/>
                                      </p:to>
                                    </p:set>
                                  </p:childTnLst>
                                </p:cTn>
                              </p:par>
                              <p:par>
                                <p:cTn id="108" presetID="13" presetClass="exit" presetSubtype="32" fill="hold" grpId="2" nodeType="withEffect">
                                  <p:stCondLst>
                                    <p:cond delay="0"/>
                                  </p:stCondLst>
                                  <p:childTnLst>
                                    <p:animEffect transition="out" filter="plus(out)">
                                      <p:cBhvr>
                                        <p:cTn id="109" dur="3000"/>
                                        <p:tgtEl>
                                          <p:spTgt spid="10"/>
                                        </p:tgtEl>
                                      </p:cBhvr>
                                    </p:animEffect>
                                    <p:set>
                                      <p:cBhvr>
                                        <p:cTn id="110" dur="1" fill="hold">
                                          <p:stCondLst>
                                            <p:cond delay="2999"/>
                                          </p:stCondLst>
                                        </p:cTn>
                                        <p:tgtEl>
                                          <p:spTgt spid="10"/>
                                        </p:tgtEl>
                                        <p:attrNameLst>
                                          <p:attrName>style.visibility</p:attrName>
                                        </p:attrNameLst>
                                      </p:cBhvr>
                                      <p:to>
                                        <p:strVal val="hidden"/>
                                      </p:to>
                                    </p:set>
                                  </p:childTnLst>
                                </p:cTn>
                              </p:par>
                              <p:par>
                                <p:cTn id="111" presetID="13" presetClass="exit" presetSubtype="32" fill="hold" grpId="2" nodeType="withEffect">
                                  <p:stCondLst>
                                    <p:cond delay="0"/>
                                  </p:stCondLst>
                                  <p:childTnLst>
                                    <p:animEffect transition="out" filter="plus(out)">
                                      <p:cBhvr>
                                        <p:cTn id="112" dur="3000"/>
                                        <p:tgtEl>
                                          <p:spTgt spid="11"/>
                                        </p:tgtEl>
                                      </p:cBhvr>
                                    </p:animEffect>
                                    <p:set>
                                      <p:cBhvr>
                                        <p:cTn id="113" dur="1" fill="hold">
                                          <p:stCondLst>
                                            <p:cond delay="2999"/>
                                          </p:stCondLst>
                                        </p:cTn>
                                        <p:tgtEl>
                                          <p:spTgt spid="11"/>
                                        </p:tgtEl>
                                        <p:attrNameLst>
                                          <p:attrName>style.visibility</p:attrName>
                                        </p:attrNameLst>
                                      </p:cBhvr>
                                      <p:to>
                                        <p:strVal val="hidden"/>
                                      </p:to>
                                    </p:set>
                                  </p:childTnLst>
                                </p:cTn>
                              </p:par>
                              <p:par>
                                <p:cTn id="114" presetID="13" presetClass="exit" presetSubtype="32" fill="hold" grpId="2" nodeType="withEffect">
                                  <p:stCondLst>
                                    <p:cond delay="0"/>
                                  </p:stCondLst>
                                  <p:childTnLst>
                                    <p:animEffect transition="out" filter="plus(out)">
                                      <p:cBhvr>
                                        <p:cTn id="115" dur="3000"/>
                                        <p:tgtEl>
                                          <p:spTgt spid="12"/>
                                        </p:tgtEl>
                                      </p:cBhvr>
                                    </p:animEffect>
                                    <p:set>
                                      <p:cBhvr>
                                        <p:cTn id="116" dur="1" fill="hold">
                                          <p:stCondLst>
                                            <p:cond delay="2999"/>
                                          </p:stCondLst>
                                        </p:cTn>
                                        <p:tgtEl>
                                          <p:spTgt spid="12"/>
                                        </p:tgtEl>
                                        <p:attrNameLst>
                                          <p:attrName>style.visibility</p:attrName>
                                        </p:attrNameLst>
                                      </p:cBhvr>
                                      <p:to>
                                        <p:strVal val="hidden"/>
                                      </p:to>
                                    </p:set>
                                  </p:childTnLst>
                                </p:cTn>
                              </p:par>
                              <p:par>
                                <p:cTn id="117" presetID="13" presetClass="exit" presetSubtype="32" fill="hold" grpId="2" nodeType="withEffect">
                                  <p:stCondLst>
                                    <p:cond delay="0"/>
                                  </p:stCondLst>
                                  <p:childTnLst>
                                    <p:animEffect transition="out" filter="plus(out)">
                                      <p:cBhvr>
                                        <p:cTn id="118" dur="3000"/>
                                        <p:tgtEl>
                                          <p:spTgt spid="13"/>
                                        </p:tgtEl>
                                      </p:cBhvr>
                                    </p:animEffect>
                                    <p:set>
                                      <p:cBhvr>
                                        <p:cTn id="119" dur="1" fill="hold">
                                          <p:stCondLst>
                                            <p:cond delay="2999"/>
                                          </p:stCondLst>
                                        </p:cTn>
                                        <p:tgtEl>
                                          <p:spTgt spid="13"/>
                                        </p:tgtEl>
                                        <p:attrNameLst>
                                          <p:attrName>style.visibility</p:attrName>
                                        </p:attrNameLst>
                                      </p:cBhvr>
                                      <p:to>
                                        <p:strVal val="hidden"/>
                                      </p:to>
                                    </p:set>
                                  </p:childTnLst>
                                </p:cTn>
                              </p:par>
                              <p:par>
                                <p:cTn id="120" presetID="13" presetClass="exit" presetSubtype="32" fill="hold" grpId="2" nodeType="withEffect">
                                  <p:stCondLst>
                                    <p:cond delay="0"/>
                                  </p:stCondLst>
                                  <p:childTnLst>
                                    <p:animEffect transition="out" filter="plus(out)">
                                      <p:cBhvr>
                                        <p:cTn id="121" dur="3000"/>
                                        <p:tgtEl>
                                          <p:spTgt spid="14"/>
                                        </p:tgtEl>
                                      </p:cBhvr>
                                    </p:animEffect>
                                    <p:set>
                                      <p:cBhvr>
                                        <p:cTn id="122" dur="1" fill="hold">
                                          <p:stCondLst>
                                            <p:cond delay="2999"/>
                                          </p:stCondLst>
                                        </p:cTn>
                                        <p:tgtEl>
                                          <p:spTgt spid="14"/>
                                        </p:tgtEl>
                                        <p:attrNameLst>
                                          <p:attrName>style.visibility</p:attrName>
                                        </p:attrNameLst>
                                      </p:cBhvr>
                                      <p:to>
                                        <p:strVal val="hidden"/>
                                      </p:to>
                                    </p:set>
                                  </p:childTnLst>
                                </p:cTn>
                              </p:par>
                              <p:par>
                                <p:cTn id="123" presetID="13" presetClass="exit" presetSubtype="32" fill="hold" grpId="2" nodeType="withEffect">
                                  <p:stCondLst>
                                    <p:cond delay="0"/>
                                  </p:stCondLst>
                                  <p:childTnLst>
                                    <p:animEffect transition="out" filter="plus(out)">
                                      <p:cBhvr>
                                        <p:cTn id="124" dur="3000"/>
                                        <p:tgtEl>
                                          <p:spTgt spid="15"/>
                                        </p:tgtEl>
                                      </p:cBhvr>
                                    </p:animEffect>
                                    <p:set>
                                      <p:cBhvr>
                                        <p:cTn id="125" dur="1" fill="hold">
                                          <p:stCondLst>
                                            <p:cond delay="2999"/>
                                          </p:stCondLst>
                                        </p:cTn>
                                        <p:tgtEl>
                                          <p:spTgt spid="15"/>
                                        </p:tgtEl>
                                        <p:attrNameLst>
                                          <p:attrName>style.visibility</p:attrName>
                                        </p:attrNameLst>
                                      </p:cBhvr>
                                      <p:to>
                                        <p:strVal val="hidden"/>
                                      </p:to>
                                    </p:set>
                                  </p:childTnLst>
                                </p:cTn>
                              </p:par>
                              <p:par>
                                <p:cTn id="126" presetID="13" presetClass="exit" presetSubtype="32" fill="hold" grpId="2" nodeType="withEffect">
                                  <p:stCondLst>
                                    <p:cond delay="0"/>
                                  </p:stCondLst>
                                  <p:childTnLst>
                                    <p:animEffect transition="out" filter="plus(out)">
                                      <p:cBhvr>
                                        <p:cTn id="127" dur="3000"/>
                                        <p:tgtEl>
                                          <p:spTgt spid="16"/>
                                        </p:tgtEl>
                                      </p:cBhvr>
                                    </p:animEffect>
                                    <p:set>
                                      <p:cBhvr>
                                        <p:cTn id="128" dur="1" fill="hold">
                                          <p:stCondLst>
                                            <p:cond delay="2999"/>
                                          </p:stCondLst>
                                        </p:cTn>
                                        <p:tgtEl>
                                          <p:spTgt spid="16"/>
                                        </p:tgtEl>
                                        <p:attrNameLst>
                                          <p:attrName>style.visibility</p:attrName>
                                        </p:attrNameLst>
                                      </p:cBhvr>
                                      <p:to>
                                        <p:strVal val="hidden"/>
                                      </p:to>
                                    </p:set>
                                  </p:childTnLst>
                                </p:cTn>
                              </p:par>
                              <p:par>
                                <p:cTn id="129" presetID="2" presetClass="exit" presetSubtype="6" fill="hold" grpId="3" nodeType="withEffect">
                                  <p:stCondLst>
                                    <p:cond delay="0"/>
                                  </p:stCondLst>
                                  <p:childTnLst>
                                    <p:anim calcmode="lin" valueType="num">
                                      <p:cBhvr additive="base">
                                        <p:cTn id="130" dur="3000"/>
                                        <p:tgtEl>
                                          <p:spTgt spid="5"/>
                                        </p:tgtEl>
                                        <p:attrNameLst>
                                          <p:attrName>ppt_x</p:attrName>
                                        </p:attrNameLst>
                                      </p:cBhvr>
                                      <p:tavLst>
                                        <p:tav tm="0">
                                          <p:val>
                                            <p:strVal val="ppt_x"/>
                                          </p:val>
                                        </p:tav>
                                        <p:tav tm="100000">
                                          <p:val>
                                            <p:strVal val="1+ppt_w/2"/>
                                          </p:val>
                                        </p:tav>
                                      </p:tavLst>
                                    </p:anim>
                                    <p:anim calcmode="lin" valueType="num">
                                      <p:cBhvr additive="base">
                                        <p:cTn id="131" dur="3000"/>
                                        <p:tgtEl>
                                          <p:spTgt spid="5"/>
                                        </p:tgtEl>
                                        <p:attrNameLst>
                                          <p:attrName>ppt_y</p:attrName>
                                        </p:attrNameLst>
                                      </p:cBhvr>
                                      <p:tavLst>
                                        <p:tav tm="0">
                                          <p:val>
                                            <p:strVal val="ppt_y"/>
                                          </p:val>
                                        </p:tav>
                                        <p:tav tm="100000">
                                          <p:val>
                                            <p:strVal val="1+ppt_h/2"/>
                                          </p:val>
                                        </p:tav>
                                      </p:tavLst>
                                    </p:anim>
                                    <p:set>
                                      <p:cBhvr>
                                        <p:cTn id="132" dur="1" fill="hold">
                                          <p:stCondLst>
                                            <p:cond delay="2999"/>
                                          </p:stCondLst>
                                        </p:cTn>
                                        <p:tgtEl>
                                          <p:spTgt spid="5"/>
                                        </p:tgtEl>
                                        <p:attrNameLst>
                                          <p:attrName>style.visibility</p:attrName>
                                        </p:attrNameLst>
                                      </p:cBhvr>
                                      <p:to>
                                        <p:strVal val="hidden"/>
                                      </p:to>
                                    </p:set>
                                  </p:childTnLst>
                                </p:cTn>
                              </p:par>
                              <p:par>
                                <p:cTn id="133" presetID="2" presetClass="exit" presetSubtype="6" fill="hold" grpId="3" nodeType="withEffect">
                                  <p:stCondLst>
                                    <p:cond delay="0"/>
                                  </p:stCondLst>
                                  <p:childTnLst>
                                    <p:anim calcmode="lin" valueType="num">
                                      <p:cBhvr additive="base">
                                        <p:cTn id="134" dur="3000"/>
                                        <p:tgtEl>
                                          <p:spTgt spid="9"/>
                                        </p:tgtEl>
                                        <p:attrNameLst>
                                          <p:attrName>ppt_x</p:attrName>
                                        </p:attrNameLst>
                                      </p:cBhvr>
                                      <p:tavLst>
                                        <p:tav tm="0">
                                          <p:val>
                                            <p:strVal val="ppt_x"/>
                                          </p:val>
                                        </p:tav>
                                        <p:tav tm="100000">
                                          <p:val>
                                            <p:strVal val="1+ppt_w/2"/>
                                          </p:val>
                                        </p:tav>
                                      </p:tavLst>
                                    </p:anim>
                                    <p:anim calcmode="lin" valueType="num">
                                      <p:cBhvr additive="base">
                                        <p:cTn id="135" dur="3000"/>
                                        <p:tgtEl>
                                          <p:spTgt spid="9"/>
                                        </p:tgtEl>
                                        <p:attrNameLst>
                                          <p:attrName>ppt_y</p:attrName>
                                        </p:attrNameLst>
                                      </p:cBhvr>
                                      <p:tavLst>
                                        <p:tav tm="0">
                                          <p:val>
                                            <p:strVal val="ppt_y"/>
                                          </p:val>
                                        </p:tav>
                                        <p:tav tm="100000">
                                          <p:val>
                                            <p:strVal val="1+ppt_h/2"/>
                                          </p:val>
                                        </p:tav>
                                      </p:tavLst>
                                    </p:anim>
                                    <p:set>
                                      <p:cBhvr>
                                        <p:cTn id="136" dur="1" fill="hold">
                                          <p:stCondLst>
                                            <p:cond delay="2999"/>
                                          </p:stCondLst>
                                        </p:cTn>
                                        <p:tgtEl>
                                          <p:spTgt spid="9"/>
                                        </p:tgtEl>
                                        <p:attrNameLst>
                                          <p:attrName>style.visibility</p:attrName>
                                        </p:attrNameLst>
                                      </p:cBhvr>
                                      <p:to>
                                        <p:strVal val="hidden"/>
                                      </p:to>
                                    </p:set>
                                  </p:childTnLst>
                                </p:cTn>
                              </p:par>
                              <p:par>
                                <p:cTn id="137" presetID="2" presetClass="exit" presetSubtype="6" fill="hold" grpId="3" nodeType="withEffect">
                                  <p:stCondLst>
                                    <p:cond delay="0"/>
                                  </p:stCondLst>
                                  <p:childTnLst>
                                    <p:anim calcmode="lin" valueType="num">
                                      <p:cBhvr additive="base">
                                        <p:cTn id="138" dur="3000"/>
                                        <p:tgtEl>
                                          <p:spTgt spid="13"/>
                                        </p:tgtEl>
                                        <p:attrNameLst>
                                          <p:attrName>ppt_x</p:attrName>
                                        </p:attrNameLst>
                                      </p:cBhvr>
                                      <p:tavLst>
                                        <p:tav tm="0">
                                          <p:val>
                                            <p:strVal val="ppt_x"/>
                                          </p:val>
                                        </p:tav>
                                        <p:tav tm="100000">
                                          <p:val>
                                            <p:strVal val="1+ppt_w/2"/>
                                          </p:val>
                                        </p:tav>
                                      </p:tavLst>
                                    </p:anim>
                                    <p:anim calcmode="lin" valueType="num">
                                      <p:cBhvr additive="base">
                                        <p:cTn id="139" dur="3000"/>
                                        <p:tgtEl>
                                          <p:spTgt spid="13"/>
                                        </p:tgtEl>
                                        <p:attrNameLst>
                                          <p:attrName>ppt_y</p:attrName>
                                        </p:attrNameLst>
                                      </p:cBhvr>
                                      <p:tavLst>
                                        <p:tav tm="0">
                                          <p:val>
                                            <p:strVal val="ppt_y"/>
                                          </p:val>
                                        </p:tav>
                                        <p:tav tm="100000">
                                          <p:val>
                                            <p:strVal val="1+ppt_h/2"/>
                                          </p:val>
                                        </p:tav>
                                      </p:tavLst>
                                    </p:anim>
                                    <p:set>
                                      <p:cBhvr>
                                        <p:cTn id="140" dur="1" fill="hold">
                                          <p:stCondLst>
                                            <p:cond delay="2999"/>
                                          </p:stCondLst>
                                        </p:cTn>
                                        <p:tgtEl>
                                          <p:spTgt spid="13"/>
                                        </p:tgtEl>
                                        <p:attrNameLst>
                                          <p:attrName>style.visibility</p:attrName>
                                        </p:attrNameLst>
                                      </p:cBhvr>
                                      <p:to>
                                        <p:strVal val="hidden"/>
                                      </p:to>
                                    </p:set>
                                  </p:childTnLst>
                                </p:cTn>
                              </p:par>
                              <p:par>
                                <p:cTn id="141" presetID="2" presetClass="exit" presetSubtype="9" fill="hold" grpId="3" nodeType="withEffect">
                                  <p:stCondLst>
                                    <p:cond delay="0"/>
                                  </p:stCondLst>
                                  <p:childTnLst>
                                    <p:anim calcmode="lin" valueType="num">
                                      <p:cBhvr additive="base">
                                        <p:cTn id="142" dur="3000"/>
                                        <p:tgtEl>
                                          <p:spTgt spid="7"/>
                                        </p:tgtEl>
                                        <p:attrNameLst>
                                          <p:attrName>ppt_x</p:attrName>
                                        </p:attrNameLst>
                                      </p:cBhvr>
                                      <p:tavLst>
                                        <p:tav tm="0">
                                          <p:val>
                                            <p:strVal val="ppt_x"/>
                                          </p:val>
                                        </p:tav>
                                        <p:tav tm="100000">
                                          <p:val>
                                            <p:strVal val="0-ppt_w/2"/>
                                          </p:val>
                                        </p:tav>
                                      </p:tavLst>
                                    </p:anim>
                                    <p:anim calcmode="lin" valueType="num">
                                      <p:cBhvr additive="base">
                                        <p:cTn id="143" dur="3000"/>
                                        <p:tgtEl>
                                          <p:spTgt spid="7"/>
                                        </p:tgtEl>
                                        <p:attrNameLst>
                                          <p:attrName>ppt_y</p:attrName>
                                        </p:attrNameLst>
                                      </p:cBhvr>
                                      <p:tavLst>
                                        <p:tav tm="0">
                                          <p:val>
                                            <p:strVal val="ppt_y"/>
                                          </p:val>
                                        </p:tav>
                                        <p:tav tm="100000">
                                          <p:val>
                                            <p:strVal val="0-ppt_h/2"/>
                                          </p:val>
                                        </p:tav>
                                      </p:tavLst>
                                    </p:anim>
                                    <p:set>
                                      <p:cBhvr>
                                        <p:cTn id="144" dur="1" fill="hold">
                                          <p:stCondLst>
                                            <p:cond delay="2999"/>
                                          </p:stCondLst>
                                        </p:cTn>
                                        <p:tgtEl>
                                          <p:spTgt spid="7"/>
                                        </p:tgtEl>
                                        <p:attrNameLst>
                                          <p:attrName>style.visibility</p:attrName>
                                        </p:attrNameLst>
                                      </p:cBhvr>
                                      <p:to>
                                        <p:strVal val="hidden"/>
                                      </p:to>
                                    </p:set>
                                  </p:childTnLst>
                                </p:cTn>
                              </p:par>
                              <p:par>
                                <p:cTn id="145" presetID="2" presetClass="exit" presetSubtype="9" fill="hold" grpId="3" nodeType="withEffect">
                                  <p:stCondLst>
                                    <p:cond delay="0"/>
                                  </p:stCondLst>
                                  <p:childTnLst>
                                    <p:anim calcmode="lin" valueType="num">
                                      <p:cBhvr additive="base">
                                        <p:cTn id="146" dur="3000"/>
                                        <p:tgtEl>
                                          <p:spTgt spid="11"/>
                                        </p:tgtEl>
                                        <p:attrNameLst>
                                          <p:attrName>ppt_x</p:attrName>
                                        </p:attrNameLst>
                                      </p:cBhvr>
                                      <p:tavLst>
                                        <p:tav tm="0">
                                          <p:val>
                                            <p:strVal val="ppt_x"/>
                                          </p:val>
                                        </p:tav>
                                        <p:tav tm="100000">
                                          <p:val>
                                            <p:strVal val="0-ppt_w/2"/>
                                          </p:val>
                                        </p:tav>
                                      </p:tavLst>
                                    </p:anim>
                                    <p:anim calcmode="lin" valueType="num">
                                      <p:cBhvr additive="base">
                                        <p:cTn id="147" dur="3000"/>
                                        <p:tgtEl>
                                          <p:spTgt spid="11"/>
                                        </p:tgtEl>
                                        <p:attrNameLst>
                                          <p:attrName>ppt_y</p:attrName>
                                        </p:attrNameLst>
                                      </p:cBhvr>
                                      <p:tavLst>
                                        <p:tav tm="0">
                                          <p:val>
                                            <p:strVal val="ppt_y"/>
                                          </p:val>
                                        </p:tav>
                                        <p:tav tm="100000">
                                          <p:val>
                                            <p:strVal val="0-ppt_h/2"/>
                                          </p:val>
                                        </p:tav>
                                      </p:tavLst>
                                    </p:anim>
                                    <p:set>
                                      <p:cBhvr>
                                        <p:cTn id="148" dur="1" fill="hold">
                                          <p:stCondLst>
                                            <p:cond delay="2999"/>
                                          </p:stCondLst>
                                        </p:cTn>
                                        <p:tgtEl>
                                          <p:spTgt spid="11"/>
                                        </p:tgtEl>
                                        <p:attrNameLst>
                                          <p:attrName>style.visibility</p:attrName>
                                        </p:attrNameLst>
                                      </p:cBhvr>
                                      <p:to>
                                        <p:strVal val="hidden"/>
                                      </p:to>
                                    </p:set>
                                  </p:childTnLst>
                                </p:cTn>
                              </p:par>
                              <p:par>
                                <p:cTn id="149" presetID="2" presetClass="exit" presetSubtype="9" fill="hold" grpId="3" nodeType="withEffect">
                                  <p:stCondLst>
                                    <p:cond delay="0"/>
                                  </p:stCondLst>
                                  <p:childTnLst>
                                    <p:anim calcmode="lin" valueType="num">
                                      <p:cBhvr additive="base">
                                        <p:cTn id="150" dur="3000"/>
                                        <p:tgtEl>
                                          <p:spTgt spid="15"/>
                                        </p:tgtEl>
                                        <p:attrNameLst>
                                          <p:attrName>ppt_x</p:attrName>
                                        </p:attrNameLst>
                                      </p:cBhvr>
                                      <p:tavLst>
                                        <p:tav tm="0">
                                          <p:val>
                                            <p:strVal val="ppt_x"/>
                                          </p:val>
                                        </p:tav>
                                        <p:tav tm="100000">
                                          <p:val>
                                            <p:strVal val="0-ppt_w/2"/>
                                          </p:val>
                                        </p:tav>
                                      </p:tavLst>
                                    </p:anim>
                                    <p:anim calcmode="lin" valueType="num">
                                      <p:cBhvr additive="base">
                                        <p:cTn id="151" dur="3000"/>
                                        <p:tgtEl>
                                          <p:spTgt spid="15"/>
                                        </p:tgtEl>
                                        <p:attrNameLst>
                                          <p:attrName>ppt_y</p:attrName>
                                        </p:attrNameLst>
                                      </p:cBhvr>
                                      <p:tavLst>
                                        <p:tav tm="0">
                                          <p:val>
                                            <p:strVal val="ppt_y"/>
                                          </p:val>
                                        </p:tav>
                                        <p:tav tm="100000">
                                          <p:val>
                                            <p:strVal val="0-ppt_h/2"/>
                                          </p:val>
                                        </p:tav>
                                      </p:tavLst>
                                    </p:anim>
                                    <p:set>
                                      <p:cBhvr>
                                        <p:cTn id="152" dur="1" fill="hold">
                                          <p:stCondLst>
                                            <p:cond delay="2999"/>
                                          </p:stCondLst>
                                        </p:cTn>
                                        <p:tgtEl>
                                          <p:spTgt spid="15"/>
                                        </p:tgtEl>
                                        <p:attrNameLst>
                                          <p:attrName>style.visibility</p:attrName>
                                        </p:attrNameLst>
                                      </p:cBhvr>
                                      <p:to>
                                        <p:strVal val="hidden"/>
                                      </p:to>
                                    </p:set>
                                  </p:childTnLst>
                                </p:cTn>
                              </p:par>
                              <p:par>
                                <p:cTn id="153" presetID="2" presetClass="exit" presetSubtype="12" fill="hold" grpId="3" nodeType="withEffect">
                                  <p:stCondLst>
                                    <p:cond delay="0"/>
                                  </p:stCondLst>
                                  <p:childTnLst>
                                    <p:anim calcmode="lin" valueType="num">
                                      <p:cBhvr additive="base">
                                        <p:cTn id="154" dur="3000"/>
                                        <p:tgtEl>
                                          <p:spTgt spid="6"/>
                                        </p:tgtEl>
                                        <p:attrNameLst>
                                          <p:attrName>ppt_x</p:attrName>
                                        </p:attrNameLst>
                                      </p:cBhvr>
                                      <p:tavLst>
                                        <p:tav tm="0">
                                          <p:val>
                                            <p:strVal val="ppt_x"/>
                                          </p:val>
                                        </p:tav>
                                        <p:tav tm="100000">
                                          <p:val>
                                            <p:strVal val="0-ppt_w/2"/>
                                          </p:val>
                                        </p:tav>
                                      </p:tavLst>
                                    </p:anim>
                                    <p:anim calcmode="lin" valueType="num">
                                      <p:cBhvr additive="base">
                                        <p:cTn id="155" dur="3000"/>
                                        <p:tgtEl>
                                          <p:spTgt spid="6"/>
                                        </p:tgtEl>
                                        <p:attrNameLst>
                                          <p:attrName>ppt_y</p:attrName>
                                        </p:attrNameLst>
                                      </p:cBhvr>
                                      <p:tavLst>
                                        <p:tav tm="0">
                                          <p:val>
                                            <p:strVal val="ppt_y"/>
                                          </p:val>
                                        </p:tav>
                                        <p:tav tm="100000">
                                          <p:val>
                                            <p:strVal val="1+ppt_h/2"/>
                                          </p:val>
                                        </p:tav>
                                      </p:tavLst>
                                    </p:anim>
                                    <p:set>
                                      <p:cBhvr>
                                        <p:cTn id="156" dur="1" fill="hold">
                                          <p:stCondLst>
                                            <p:cond delay="2999"/>
                                          </p:stCondLst>
                                        </p:cTn>
                                        <p:tgtEl>
                                          <p:spTgt spid="6"/>
                                        </p:tgtEl>
                                        <p:attrNameLst>
                                          <p:attrName>style.visibility</p:attrName>
                                        </p:attrNameLst>
                                      </p:cBhvr>
                                      <p:to>
                                        <p:strVal val="hidden"/>
                                      </p:to>
                                    </p:set>
                                  </p:childTnLst>
                                </p:cTn>
                              </p:par>
                              <p:par>
                                <p:cTn id="157" presetID="2" presetClass="exit" presetSubtype="12" fill="hold" grpId="3" nodeType="withEffect">
                                  <p:stCondLst>
                                    <p:cond delay="0"/>
                                  </p:stCondLst>
                                  <p:childTnLst>
                                    <p:anim calcmode="lin" valueType="num">
                                      <p:cBhvr additive="base">
                                        <p:cTn id="158" dur="3000"/>
                                        <p:tgtEl>
                                          <p:spTgt spid="10"/>
                                        </p:tgtEl>
                                        <p:attrNameLst>
                                          <p:attrName>ppt_x</p:attrName>
                                        </p:attrNameLst>
                                      </p:cBhvr>
                                      <p:tavLst>
                                        <p:tav tm="0">
                                          <p:val>
                                            <p:strVal val="ppt_x"/>
                                          </p:val>
                                        </p:tav>
                                        <p:tav tm="100000">
                                          <p:val>
                                            <p:strVal val="0-ppt_w/2"/>
                                          </p:val>
                                        </p:tav>
                                      </p:tavLst>
                                    </p:anim>
                                    <p:anim calcmode="lin" valueType="num">
                                      <p:cBhvr additive="base">
                                        <p:cTn id="159" dur="3000"/>
                                        <p:tgtEl>
                                          <p:spTgt spid="10"/>
                                        </p:tgtEl>
                                        <p:attrNameLst>
                                          <p:attrName>ppt_y</p:attrName>
                                        </p:attrNameLst>
                                      </p:cBhvr>
                                      <p:tavLst>
                                        <p:tav tm="0">
                                          <p:val>
                                            <p:strVal val="ppt_y"/>
                                          </p:val>
                                        </p:tav>
                                        <p:tav tm="100000">
                                          <p:val>
                                            <p:strVal val="1+ppt_h/2"/>
                                          </p:val>
                                        </p:tav>
                                      </p:tavLst>
                                    </p:anim>
                                    <p:set>
                                      <p:cBhvr>
                                        <p:cTn id="160" dur="1" fill="hold">
                                          <p:stCondLst>
                                            <p:cond delay="2999"/>
                                          </p:stCondLst>
                                        </p:cTn>
                                        <p:tgtEl>
                                          <p:spTgt spid="10"/>
                                        </p:tgtEl>
                                        <p:attrNameLst>
                                          <p:attrName>style.visibility</p:attrName>
                                        </p:attrNameLst>
                                      </p:cBhvr>
                                      <p:to>
                                        <p:strVal val="hidden"/>
                                      </p:to>
                                    </p:set>
                                  </p:childTnLst>
                                </p:cTn>
                              </p:par>
                              <p:par>
                                <p:cTn id="161" presetID="2" presetClass="exit" presetSubtype="12" fill="hold" grpId="3" nodeType="withEffect">
                                  <p:stCondLst>
                                    <p:cond delay="0"/>
                                  </p:stCondLst>
                                  <p:childTnLst>
                                    <p:anim calcmode="lin" valueType="num">
                                      <p:cBhvr additive="base">
                                        <p:cTn id="162" dur="3000"/>
                                        <p:tgtEl>
                                          <p:spTgt spid="14"/>
                                        </p:tgtEl>
                                        <p:attrNameLst>
                                          <p:attrName>ppt_x</p:attrName>
                                        </p:attrNameLst>
                                      </p:cBhvr>
                                      <p:tavLst>
                                        <p:tav tm="0">
                                          <p:val>
                                            <p:strVal val="ppt_x"/>
                                          </p:val>
                                        </p:tav>
                                        <p:tav tm="100000">
                                          <p:val>
                                            <p:strVal val="0-ppt_w/2"/>
                                          </p:val>
                                        </p:tav>
                                      </p:tavLst>
                                    </p:anim>
                                    <p:anim calcmode="lin" valueType="num">
                                      <p:cBhvr additive="base">
                                        <p:cTn id="163" dur="3000"/>
                                        <p:tgtEl>
                                          <p:spTgt spid="14"/>
                                        </p:tgtEl>
                                        <p:attrNameLst>
                                          <p:attrName>ppt_y</p:attrName>
                                        </p:attrNameLst>
                                      </p:cBhvr>
                                      <p:tavLst>
                                        <p:tav tm="0">
                                          <p:val>
                                            <p:strVal val="ppt_y"/>
                                          </p:val>
                                        </p:tav>
                                        <p:tav tm="100000">
                                          <p:val>
                                            <p:strVal val="1+ppt_h/2"/>
                                          </p:val>
                                        </p:tav>
                                      </p:tavLst>
                                    </p:anim>
                                    <p:set>
                                      <p:cBhvr>
                                        <p:cTn id="164" dur="1" fill="hold">
                                          <p:stCondLst>
                                            <p:cond delay="2999"/>
                                          </p:stCondLst>
                                        </p:cTn>
                                        <p:tgtEl>
                                          <p:spTgt spid="14"/>
                                        </p:tgtEl>
                                        <p:attrNameLst>
                                          <p:attrName>style.visibility</p:attrName>
                                        </p:attrNameLst>
                                      </p:cBhvr>
                                      <p:to>
                                        <p:strVal val="hidden"/>
                                      </p:to>
                                    </p:set>
                                  </p:childTnLst>
                                </p:cTn>
                              </p:par>
                              <p:par>
                                <p:cTn id="165" presetID="2" presetClass="exit" presetSubtype="3" fill="hold" grpId="3" nodeType="withEffect">
                                  <p:stCondLst>
                                    <p:cond delay="0"/>
                                  </p:stCondLst>
                                  <p:childTnLst>
                                    <p:anim calcmode="lin" valueType="num">
                                      <p:cBhvr additive="base">
                                        <p:cTn id="166" dur="3000"/>
                                        <p:tgtEl>
                                          <p:spTgt spid="8"/>
                                        </p:tgtEl>
                                        <p:attrNameLst>
                                          <p:attrName>ppt_x</p:attrName>
                                        </p:attrNameLst>
                                      </p:cBhvr>
                                      <p:tavLst>
                                        <p:tav tm="0">
                                          <p:val>
                                            <p:strVal val="ppt_x"/>
                                          </p:val>
                                        </p:tav>
                                        <p:tav tm="100000">
                                          <p:val>
                                            <p:strVal val="1+ppt_w/2"/>
                                          </p:val>
                                        </p:tav>
                                      </p:tavLst>
                                    </p:anim>
                                    <p:anim calcmode="lin" valueType="num">
                                      <p:cBhvr additive="base">
                                        <p:cTn id="167" dur="3000"/>
                                        <p:tgtEl>
                                          <p:spTgt spid="8"/>
                                        </p:tgtEl>
                                        <p:attrNameLst>
                                          <p:attrName>ppt_y</p:attrName>
                                        </p:attrNameLst>
                                      </p:cBhvr>
                                      <p:tavLst>
                                        <p:tav tm="0">
                                          <p:val>
                                            <p:strVal val="ppt_y"/>
                                          </p:val>
                                        </p:tav>
                                        <p:tav tm="100000">
                                          <p:val>
                                            <p:strVal val="0-ppt_h/2"/>
                                          </p:val>
                                        </p:tav>
                                      </p:tavLst>
                                    </p:anim>
                                    <p:set>
                                      <p:cBhvr>
                                        <p:cTn id="168" dur="1" fill="hold">
                                          <p:stCondLst>
                                            <p:cond delay="2999"/>
                                          </p:stCondLst>
                                        </p:cTn>
                                        <p:tgtEl>
                                          <p:spTgt spid="8"/>
                                        </p:tgtEl>
                                        <p:attrNameLst>
                                          <p:attrName>style.visibility</p:attrName>
                                        </p:attrNameLst>
                                      </p:cBhvr>
                                      <p:to>
                                        <p:strVal val="hidden"/>
                                      </p:to>
                                    </p:set>
                                  </p:childTnLst>
                                </p:cTn>
                              </p:par>
                              <p:par>
                                <p:cTn id="169" presetID="2" presetClass="exit" presetSubtype="3" fill="hold" grpId="3" nodeType="withEffect">
                                  <p:stCondLst>
                                    <p:cond delay="0"/>
                                  </p:stCondLst>
                                  <p:childTnLst>
                                    <p:anim calcmode="lin" valueType="num">
                                      <p:cBhvr additive="base">
                                        <p:cTn id="170" dur="3000"/>
                                        <p:tgtEl>
                                          <p:spTgt spid="12"/>
                                        </p:tgtEl>
                                        <p:attrNameLst>
                                          <p:attrName>ppt_x</p:attrName>
                                        </p:attrNameLst>
                                      </p:cBhvr>
                                      <p:tavLst>
                                        <p:tav tm="0">
                                          <p:val>
                                            <p:strVal val="ppt_x"/>
                                          </p:val>
                                        </p:tav>
                                        <p:tav tm="100000">
                                          <p:val>
                                            <p:strVal val="1+ppt_w/2"/>
                                          </p:val>
                                        </p:tav>
                                      </p:tavLst>
                                    </p:anim>
                                    <p:anim calcmode="lin" valueType="num">
                                      <p:cBhvr additive="base">
                                        <p:cTn id="171" dur="3000"/>
                                        <p:tgtEl>
                                          <p:spTgt spid="12"/>
                                        </p:tgtEl>
                                        <p:attrNameLst>
                                          <p:attrName>ppt_y</p:attrName>
                                        </p:attrNameLst>
                                      </p:cBhvr>
                                      <p:tavLst>
                                        <p:tav tm="0">
                                          <p:val>
                                            <p:strVal val="ppt_y"/>
                                          </p:val>
                                        </p:tav>
                                        <p:tav tm="100000">
                                          <p:val>
                                            <p:strVal val="0-ppt_h/2"/>
                                          </p:val>
                                        </p:tav>
                                      </p:tavLst>
                                    </p:anim>
                                    <p:set>
                                      <p:cBhvr>
                                        <p:cTn id="172" dur="1" fill="hold">
                                          <p:stCondLst>
                                            <p:cond delay="2999"/>
                                          </p:stCondLst>
                                        </p:cTn>
                                        <p:tgtEl>
                                          <p:spTgt spid="12"/>
                                        </p:tgtEl>
                                        <p:attrNameLst>
                                          <p:attrName>style.visibility</p:attrName>
                                        </p:attrNameLst>
                                      </p:cBhvr>
                                      <p:to>
                                        <p:strVal val="hidden"/>
                                      </p:to>
                                    </p:set>
                                  </p:childTnLst>
                                </p:cTn>
                              </p:par>
                              <p:par>
                                <p:cTn id="173" presetID="2" presetClass="exit" presetSubtype="3" fill="hold" grpId="3" nodeType="withEffect">
                                  <p:stCondLst>
                                    <p:cond delay="0"/>
                                  </p:stCondLst>
                                  <p:childTnLst>
                                    <p:anim calcmode="lin" valueType="num">
                                      <p:cBhvr additive="base">
                                        <p:cTn id="174" dur="3000"/>
                                        <p:tgtEl>
                                          <p:spTgt spid="16"/>
                                        </p:tgtEl>
                                        <p:attrNameLst>
                                          <p:attrName>ppt_x</p:attrName>
                                        </p:attrNameLst>
                                      </p:cBhvr>
                                      <p:tavLst>
                                        <p:tav tm="0">
                                          <p:val>
                                            <p:strVal val="ppt_x"/>
                                          </p:val>
                                        </p:tav>
                                        <p:tav tm="100000">
                                          <p:val>
                                            <p:strVal val="1+ppt_w/2"/>
                                          </p:val>
                                        </p:tav>
                                      </p:tavLst>
                                    </p:anim>
                                    <p:anim calcmode="lin" valueType="num">
                                      <p:cBhvr additive="base">
                                        <p:cTn id="175" dur="3000"/>
                                        <p:tgtEl>
                                          <p:spTgt spid="16"/>
                                        </p:tgtEl>
                                        <p:attrNameLst>
                                          <p:attrName>ppt_y</p:attrName>
                                        </p:attrNameLst>
                                      </p:cBhvr>
                                      <p:tavLst>
                                        <p:tav tm="0">
                                          <p:val>
                                            <p:strVal val="ppt_y"/>
                                          </p:val>
                                        </p:tav>
                                        <p:tav tm="100000">
                                          <p:val>
                                            <p:strVal val="0-ppt_h/2"/>
                                          </p:val>
                                        </p:tav>
                                      </p:tavLst>
                                    </p:anim>
                                    <p:set>
                                      <p:cBhvr>
                                        <p:cTn id="176" dur="1" fill="hold">
                                          <p:stCondLst>
                                            <p:cond delay="2999"/>
                                          </p:stCondLst>
                                        </p:cTn>
                                        <p:tgtEl>
                                          <p:spTgt spid="16"/>
                                        </p:tgtEl>
                                        <p:attrNameLst>
                                          <p:attrName>style.visibility</p:attrName>
                                        </p:attrNameLst>
                                      </p:cBhvr>
                                      <p:to>
                                        <p:strVal val="hidden"/>
                                      </p:to>
                                    </p:set>
                                  </p:childTnLst>
                                </p:cTn>
                              </p:par>
                              <p:par>
                                <p:cTn id="177" presetID="23" presetClass="entr" presetSubtype="288" fill="hold" nodeType="withEffect">
                                  <p:stCondLst>
                                    <p:cond delay="0"/>
                                  </p:stCondLst>
                                  <p:childTnLst>
                                    <p:set>
                                      <p:cBhvr>
                                        <p:cTn id="178" dur="1" fill="hold">
                                          <p:stCondLst>
                                            <p:cond delay="0"/>
                                          </p:stCondLst>
                                        </p:cTn>
                                        <p:tgtEl>
                                          <p:spTgt spid="4"/>
                                        </p:tgtEl>
                                        <p:attrNameLst>
                                          <p:attrName>style.visibility</p:attrName>
                                        </p:attrNameLst>
                                      </p:cBhvr>
                                      <p:to>
                                        <p:strVal val="visible"/>
                                      </p:to>
                                    </p:set>
                                    <p:anim calcmode="lin" valueType="num">
                                      <p:cBhvr>
                                        <p:cTn id="179" dur="3000" fill="hold"/>
                                        <p:tgtEl>
                                          <p:spTgt spid="4"/>
                                        </p:tgtEl>
                                        <p:attrNameLst>
                                          <p:attrName>ppt_w</p:attrName>
                                        </p:attrNameLst>
                                      </p:cBhvr>
                                      <p:tavLst>
                                        <p:tav tm="0">
                                          <p:val>
                                            <p:strVal val="4/3*#ppt_w"/>
                                          </p:val>
                                        </p:tav>
                                        <p:tav tm="100000">
                                          <p:val>
                                            <p:strVal val="#ppt_w"/>
                                          </p:val>
                                        </p:tav>
                                      </p:tavLst>
                                    </p:anim>
                                    <p:anim calcmode="lin" valueType="num">
                                      <p:cBhvr>
                                        <p:cTn id="180" dur="3000" fill="hold"/>
                                        <p:tgtEl>
                                          <p:spTgt spid="4"/>
                                        </p:tgtEl>
                                        <p:attrNameLst>
                                          <p:attrName>ppt_h</p:attrName>
                                        </p:attrNameLst>
                                      </p:cBhvr>
                                      <p:tavLst>
                                        <p:tav tm="0">
                                          <p:val>
                                            <p:strVal val="4/3*#ppt_h"/>
                                          </p:val>
                                        </p:tav>
                                        <p:tav tm="100000">
                                          <p:val>
                                            <p:strVal val="#ppt_h"/>
                                          </p:val>
                                        </p:tav>
                                      </p:tavLst>
                                    </p:anim>
                                  </p:childTnLst>
                                </p:cTn>
                              </p:par>
                              <p:par>
                                <p:cTn id="181" presetID="8" presetClass="entr" presetSubtype="32" fill="hold" nodeType="withEffect">
                                  <p:stCondLst>
                                    <p:cond delay="0"/>
                                  </p:stCondLst>
                                  <p:childTnLst>
                                    <p:set>
                                      <p:cBhvr>
                                        <p:cTn id="182" dur="1" fill="hold">
                                          <p:stCondLst>
                                            <p:cond delay="0"/>
                                          </p:stCondLst>
                                        </p:cTn>
                                        <p:tgtEl>
                                          <p:spTgt spid="4"/>
                                        </p:tgtEl>
                                        <p:attrNameLst>
                                          <p:attrName>style.visibility</p:attrName>
                                        </p:attrNameLst>
                                      </p:cBhvr>
                                      <p:to>
                                        <p:strVal val="visible"/>
                                      </p:to>
                                    </p:set>
                                    <p:animEffect transition="in" filter="diamond(out)">
                                      <p:cBhvr>
                                        <p:cTn id="18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2">
              <a:lumMod val="75000"/>
            </a:schemeClr>
          </a:solidFill>
        </p:spPr>
        <p:txBody>
          <a:bodyPr/>
          <a:lstStyle/>
          <a:p>
            <a:endParaRPr lang="es-ES" dirty="0"/>
          </a:p>
        </p:txBody>
      </p:sp>
      <p:pic>
        <p:nvPicPr>
          <p:cNvPr id="4" name="3 Imagen" descr="3232895332_79bb20769b_o.jpg"/>
          <p:cNvPicPr>
            <a:picLocks noChangeAspect="1"/>
          </p:cNvPicPr>
          <p:nvPr/>
        </p:nvPicPr>
        <p:blipFill>
          <a:blip r:embed="rId2"/>
          <a:stretch>
            <a:fillRect/>
          </a:stretch>
        </p:blipFill>
        <p:spPr>
          <a:xfrm>
            <a:off x="-8930" y="0"/>
            <a:ext cx="9152930" cy="6858000"/>
          </a:xfrm>
          <a:prstGeom prst="rect">
            <a:avLst/>
          </a:prstGeom>
        </p:spPr>
      </p:pic>
      <p:sp>
        <p:nvSpPr>
          <p:cNvPr id="6" name="5 Redondear rectángulo de esquina diagonal"/>
          <p:cNvSpPr/>
          <p:nvPr/>
        </p:nvSpPr>
        <p:spPr>
          <a:xfrm>
            <a:off x="0" y="0"/>
            <a:ext cx="4572000" cy="6858000"/>
          </a:xfrm>
          <a:prstGeom prst="round2DiagRect">
            <a:avLst>
              <a:gd name="adj1" fmla="val 50000"/>
              <a:gd name="adj2" fmla="val 0"/>
            </a:avLst>
          </a:prstGeom>
          <a:gradFill flip="none" rotWithShape="1">
            <a:gsLst>
              <a:gs pos="67000">
                <a:schemeClr val="tx1">
                  <a:shade val="30000"/>
                  <a:satMod val="115000"/>
                  <a:alpha val="42000"/>
                </a:schemeClr>
              </a:gs>
              <a:gs pos="50000">
                <a:schemeClr val="tx1">
                  <a:shade val="67500"/>
                  <a:satMod val="115000"/>
                </a:schemeClr>
              </a:gs>
              <a:gs pos="100000">
                <a:schemeClr val="tx1">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dondear rectángulo de esquina diagonal"/>
          <p:cNvSpPr/>
          <p:nvPr/>
        </p:nvSpPr>
        <p:spPr>
          <a:xfrm flipH="1">
            <a:off x="4572000" y="0"/>
            <a:ext cx="4572000" cy="6858000"/>
          </a:xfrm>
          <a:prstGeom prst="round2DiagRect">
            <a:avLst>
              <a:gd name="adj1" fmla="val 50000"/>
              <a:gd name="adj2" fmla="val 0"/>
            </a:avLst>
          </a:prstGeom>
          <a:gradFill flip="none" rotWithShape="1">
            <a:gsLst>
              <a:gs pos="67000">
                <a:schemeClr val="tx1">
                  <a:shade val="30000"/>
                  <a:satMod val="115000"/>
                  <a:alpha val="42000"/>
                </a:schemeClr>
              </a:gs>
              <a:gs pos="50000">
                <a:schemeClr val="tx1">
                  <a:shade val="67500"/>
                  <a:satMod val="115000"/>
                </a:schemeClr>
              </a:gs>
              <a:gs pos="100000">
                <a:schemeClr val="tx1">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0" y="-285776"/>
            <a:ext cx="9144000" cy="74295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17" presetClass="exit" presetSubtype="8" fill="hold" grpId="0" nodeType="withEffect">
                                  <p:stCondLst>
                                    <p:cond delay="0"/>
                                  </p:stCondLst>
                                  <p:childTnLst>
                                    <p:anim calcmode="lin" valueType="num">
                                      <p:cBhvr>
                                        <p:cTn id="9" dur="3000"/>
                                        <p:tgtEl>
                                          <p:spTgt spid="6"/>
                                        </p:tgtEl>
                                        <p:attrNameLst>
                                          <p:attrName>ppt_x</p:attrName>
                                        </p:attrNameLst>
                                      </p:cBhvr>
                                      <p:tavLst>
                                        <p:tav tm="0">
                                          <p:val>
                                            <p:strVal val="ppt_x"/>
                                          </p:val>
                                        </p:tav>
                                        <p:tav tm="100000">
                                          <p:val>
                                            <p:strVal val="ppt_x-ppt_w/2"/>
                                          </p:val>
                                        </p:tav>
                                      </p:tavLst>
                                    </p:anim>
                                    <p:anim calcmode="lin" valueType="num">
                                      <p:cBhvr>
                                        <p:cTn id="10" dur="3000"/>
                                        <p:tgtEl>
                                          <p:spTgt spid="6"/>
                                        </p:tgtEl>
                                        <p:attrNameLst>
                                          <p:attrName>ppt_y</p:attrName>
                                        </p:attrNameLst>
                                      </p:cBhvr>
                                      <p:tavLst>
                                        <p:tav tm="0">
                                          <p:val>
                                            <p:strVal val="ppt_y"/>
                                          </p:val>
                                        </p:tav>
                                        <p:tav tm="100000">
                                          <p:val>
                                            <p:strVal val="ppt_y"/>
                                          </p:val>
                                        </p:tav>
                                      </p:tavLst>
                                    </p:anim>
                                    <p:anim calcmode="lin" valueType="num">
                                      <p:cBhvr>
                                        <p:cTn id="11" dur="3000"/>
                                        <p:tgtEl>
                                          <p:spTgt spid="6"/>
                                        </p:tgtEl>
                                        <p:attrNameLst>
                                          <p:attrName>ppt_w</p:attrName>
                                        </p:attrNameLst>
                                      </p:cBhvr>
                                      <p:tavLst>
                                        <p:tav tm="0">
                                          <p:val>
                                            <p:strVal val="ppt_w"/>
                                          </p:val>
                                        </p:tav>
                                        <p:tav tm="100000">
                                          <p:val>
                                            <p:fltVal val="0"/>
                                          </p:val>
                                        </p:tav>
                                      </p:tavLst>
                                    </p:anim>
                                    <p:anim calcmode="lin" valueType="num">
                                      <p:cBhvr>
                                        <p:cTn id="12" dur="3000"/>
                                        <p:tgtEl>
                                          <p:spTgt spid="6"/>
                                        </p:tgtEl>
                                        <p:attrNameLst>
                                          <p:attrName>ppt_h</p:attrName>
                                        </p:attrNameLst>
                                      </p:cBhvr>
                                      <p:tavLst>
                                        <p:tav tm="0">
                                          <p:val>
                                            <p:strVal val="ppt_h"/>
                                          </p:val>
                                        </p:tav>
                                        <p:tav tm="100000">
                                          <p:val>
                                            <p:strVal val="ppt_h"/>
                                          </p:val>
                                        </p:tav>
                                      </p:tavLst>
                                    </p:anim>
                                    <p:set>
                                      <p:cBhvr>
                                        <p:cTn id="13" dur="1" fill="hold">
                                          <p:stCondLst>
                                            <p:cond delay="2999"/>
                                          </p:stCondLst>
                                        </p:cTn>
                                        <p:tgtEl>
                                          <p:spTgt spid="6"/>
                                        </p:tgtEl>
                                        <p:attrNameLst>
                                          <p:attrName>style.visibility</p:attrName>
                                        </p:attrNameLst>
                                      </p:cBhvr>
                                      <p:to>
                                        <p:strVal val="hidden"/>
                                      </p:to>
                                    </p:set>
                                  </p:childTnLst>
                                </p:cTn>
                              </p:par>
                              <p:par>
                                <p:cTn id="14" presetID="5" presetClass="exit" presetSubtype="10" fill="hold" grpId="1" nodeType="withEffect">
                                  <p:stCondLst>
                                    <p:cond delay="0"/>
                                  </p:stCondLst>
                                  <p:childTnLst>
                                    <p:animEffect transition="out" filter="checkerboard(across)">
                                      <p:cBhvr>
                                        <p:cTn id="15" dur="3000"/>
                                        <p:tgtEl>
                                          <p:spTgt spid="6"/>
                                        </p:tgtEl>
                                      </p:cBhvr>
                                    </p:animEffect>
                                    <p:set>
                                      <p:cBhvr>
                                        <p:cTn id="16" dur="1" fill="hold">
                                          <p:stCondLst>
                                            <p:cond delay="2999"/>
                                          </p:stCondLst>
                                        </p:cTn>
                                        <p:tgtEl>
                                          <p:spTgt spid="6"/>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3000"/>
                                        <p:tgtEl>
                                          <p:spTgt spid="7"/>
                                        </p:tgtEl>
                                        <p:attrNameLst>
                                          <p:attrName>ppt_x</p:attrName>
                                        </p:attrNameLst>
                                      </p:cBhvr>
                                      <p:tavLst>
                                        <p:tav tm="0">
                                          <p:val>
                                            <p:strVal val="ppt_x"/>
                                          </p:val>
                                        </p:tav>
                                        <p:tav tm="100000">
                                          <p:val>
                                            <p:strVal val="ppt_x+ppt_w/2"/>
                                          </p:val>
                                        </p:tav>
                                      </p:tavLst>
                                    </p:anim>
                                    <p:anim calcmode="lin" valueType="num">
                                      <p:cBhvr>
                                        <p:cTn id="19" dur="3000"/>
                                        <p:tgtEl>
                                          <p:spTgt spid="7"/>
                                        </p:tgtEl>
                                        <p:attrNameLst>
                                          <p:attrName>ppt_y</p:attrName>
                                        </p:attrNameLst>
                                      </p:cBhvr>
                                      <p:tavLst>
                                        <p:tav tm="0">
                                          <p:val>
                                            <p:strVal val="ppt_y"/>
                                          </p:val>
                                        </p:tav>
                                        <p:tav tm="100000">
                                          <p:val>
                                            <p:strVal val="ppt_y"/>
                                          </p:val>
                                        </p:tav>
                                      </p:tavLst>
                                    </p:anim>
                                    <p:anim calcmode="lin" valueType="num">
                                      <p:cBhvr>
                                        <p:cTn id="20" dur="3000"/>
                                        <p:tgtEl>
                                          <p:spTgt spid="7"/>
                                        </p:tgtEl>
                                        <p:attrNameLst>
                                          <p:attrName>ppt_w</p:attrName>
                                        </p:attrNameLst>
                                      </p:cBhvr>
                                      <p:tavLst>
                                        <p:tav tm="0">
                                          <p:val>
                                            <p:strVal val="ppt_w"/>
                                          </p:val>
                                        </p:tav>
                                        <p:tav tm="100000">
                                          <p:val>
                                            <p:fltVal val="0"/>
                                          </p:val>
                                        </p:tav>
                                      </p:tavLst>
                                    </p:anim>
                                    <p:anim calcmode="lin" valueType="num">
                                      <p:cBhvr>
                                        <p:cTn id="21" dur="3000"/>
                                        <p:tgtEl>
                                          <p:spTgt spid="7"/>
                                        </p:tgtEl>
                                        <p:attrNameLst>
                                          <p:attrName>ppt_h</p:attrName>
                                        </p:attrNameLst>
                                      </p:cBhvr>
                                      <p:tavLst>
                                        <p:tav tm="0">
                                          <p:val>
                                            <p:strVal val="ppt_h"/>
                                          </p:val>
                                        </p:tav>
                                        <p:tav tm="100000">
                                          <p:val>
                                            <p:strVal val="ppt_h"/>
                                          </p:val>
                                        </p:tav>
                                      </p:tavLst>
                                    </p:anim>
                                    <p:set>
                                      <p:cBhvr>
                                        <p:cTn id="22" dur="1" fill="hold">
                                          <p:stCondLst>
                                            <p:cond delay="2999"/>
                                          </p:stCondLst>
                                        </p:cTn>
                                        <p:tgtEl>
                                          <p:spTgt spid="7"/>
                                        </p:tgtEl>
                                        <p:attrNameLst>
                                          <p:attrName>style.visibility</p:attrName>
                                        </p:attrNameLst>
                                      </p:cBhvr>
                                      <p:to>
                                        <p:strVal val="hidden"/>
                                      </p:to>
                                    </p:set>
                                  </p:childTnLst>
                                </p:cTn>
                              </p:par>
                              <p:par>
                                <p:cTn id="23" presetID="5" presetClass="exit" presetSubtype="10" fill="hold" grpId="1" nodeType="withEffect">
                                  <p:stCondLst>
                                    <p:cond delay="0"/>
                                  </p:stCondLst>
                                  <p:childTnLst>
                                    <p:animEffect transition="out" filter="checkerboard(across)">
                                      <p:cBhvr>
                                        <p:cTn id="24" dur="3000"/>
                                        <p:tgtEl>
                                          <p:spTgt spid="7"/>
                                        </p:tgtEl>
                                      </p:cBhvr>
                                    </p:animEffect>
                                    <p:set>
                                      <p:cBhvr>
                                        <p:cTn id="25" dur="1" fill="hold">
                                          <p:stCondLst>
                                            <p:cond delay="2999"/>
                                          </p:stCondLst>
                                        </p:cTn>
                                        <p:tgtEl>
                                          <p:spTgt spid="7"/>
                                        </p:tgtEl>
                                        <p:attrNameLst>
                                          <p:attrName>style.visibility</p:attrName>
                                        </p:attrNameLst>
                                      </p:cBhvr>
                                      <p:to>
                                        <p:strVal val="hidden"/>
                                      </p:to>
                                    </p:set>
                                  </p:childTnLst>
                                </p:cTn>
                              </p:par>
                              <p:par>
                                <p:cTn id="26" presetID="17" presetClass="entr" presetSubtype="10"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3000" fill="hold"/>
                                        <p:tgtEl>
                                          <p:spTgt spid="4"/>
                                        </p:tgtEl>
                                        <p:attrNameLst>
                                          <p:attrName>ppt_w</p:attrName>
                                        </p:attrNameLst>
                                      </p:cBhvr>
                                      <p:tavLst>
                                        <p:tav tm="0">
                                          <p:val>
                                            <p:fltVal val="0"/>
                                          </p:val>
                                        </p:tav>
                                        <p:tav tm="100000">
                                          <p:val>
                                            <p:strVal val="#ppt_w"/>
                                          </p:val>
                                        </p:tav>
                                      </p:tavLst>
                                    </p:anim>
                                    <p:anim calcmode="lin" valueType="num">
                                      <p:cBhvr>
                                        <p:cTn id="29" dur="3000" fill="hold"/>
                                        <p:tgtEl>
                                          <p:spTgt spid="4"/>
                                        </p:tgtEl>
                                        <p:attrNameLst>
                                          <p:attrName>ppt_h</p:attrName>
                                        </p:attrNameLst>
                                      </p:cBhvr>
                                      <p:tavLst>
                                        <p:tav tm="0">
                                          <p:val>
                                            <p:strVal val="#ppt_h"/>
                                          </p:val>
                                        </p:tav>
                                        <p:tav tm="100000">
                                          <p:val>
                                            <p:strVal val="#ppt_h"/>
                                          </p:val>
                                        </p:tav>
                                      </p:tavLst>
                                    </p:anim>
                                  </p:childTnLst>
                                </p:cTn>
                              </p:par>
                              <p:par>
                                <p:cTn id="30" presetID="16" presetClass="entr" presetSubtype="37" fill="hold" nodeType="with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barn(outVertical)">
                                      <p:cBhvr>
                                        <p:cTn id="3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581486234_d5482d6b41_b.jpg"/>
          <p:cNvPicPr>
            <a:picLocks noChangeAspect="1"/>
          </p:cNvPicPr>
          <p:nvPr/>
        </p:nvPicPr>
        <p:blipFill>
          <a:blip r:embed="rId2"/>
          <a:stretch>
            <a:fillRect/>
          </a:stretch>
        </p:blipFill>
        <p:spPr>
          <a:xfrm>
            <a:off x="0" y="0"/>
            <a:ext cx="9144000" cy="6858000"/>
          </a:xfrm>
          <a:prstGeom prst="rect">
            <a:avLst/>
          </a:prstGeom>
        </p:spPr>
      </p:pic>
      <p:sp>
        <p:nvSpPr>
          <p:cNvPr id="6" name="5 Luna"/>
          <p:cNvSpPr/>
          <p:nvPr/>
        </p:nvSpPr>
        <p:spPr>
          <a:xfrm>
            <a:off x="1142976" y="0"/>
            <a:ext cx="3517544" cy="6858000"/>
          </a:xfrm>
          <a:prstGeom prst="moon">
            <a:avLst>
              <a:gd name="adj" fmla="val 23321"/>
            </a:avLst>
          </a:prstGeom>
          <a:gradFill flip="none" rotWithShape="1">
            <a:gsLst>
              <a:gs pos="42000">
                <a:schemeClr val="tx1">
                  <a:shade val="30000"/>
                  <a:satMod val="115000"/>
                  <a:alpha val="6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4500562" y="0"/>
            <a:ext cx="3429024" cy="6858000"/>
          </a:xfrm>
          <a:prstGeom prst="moon">
            <a:avLst>
              <a:gd name="adj" fmla="val 24035"/>
            </a:avLst>
          </a:prstGeom>
          <a:gradFill flip="none" rotWithShape="1">
            <a:gsLst>
              <a:gs pos="40000">
                <a:schemeClr val="tx1">
                  <a:shade val="30000"/>
                  <a:satMod val="115000"/>
                  <a:alpha val="46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0" y="0"/>
            <a:ext cx="3517544" cy="6858000"/>
          </a:xfrm>
          <a:prstGeom prst="moon">
            <a:avLst>
              <a:gd name="adj" fmla="val 23321"/>
            </a:avLst>
          </a:prstGeom>
          <a:gradFill flip="none" rotWithShape="1">
            <a:gsLst>
              <a:gs pos="42000">
                <a:schemeClr val="tx1">
                  <a:shade val="30000"/>
                  <a:satMod val="115000"/>
                  <a:alpha val="6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5714976" y="0"/>
            <a:ext cx="3429024" cy="6858000"/>
          </a:xfrm>
          <a:prstGeom prst="moon">
            <a:avLst>
              <a:gd name="adj" fmla="val 24035"/>
            </a:avLst>
          </a:prstGeom>
          <a:gradFill flip="none" rotWithShape="1">
            <a:gsLst>
              <a:gs pos="40000">
                <a:schemeClr val="tx1">
                  <a:shade val="30000"/>
                  <a:satMod val="115000"/>
                  <a:alpha val="46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0" y="-285776"/>
            <a:ext cx="9144000" cy="74295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2000" fill="hold"/>
                                        <p:tgtEl>
                                          <p:spTgt spid="6"/>
                                        </p:tgtEl>
                                        <p:attrNameLst>
                                          <p:attrName>ppt_x</p:attrName>
                                        </p:attrNameLst>
                                      </p:cBhvr>
                                      <p:tavLst>
                                        <p:tav tm="0">
                                          <p:val>
                                            <p:strVal val="1+#ppt_w/2"/>
                                          </p:val>
                                        </p:tav>
                                        <p:tav tm="100000">
                                          <p:val>
                                            <p:strVal val="#ppt_x"/>
                                          </p:val>
                                        </p:tav>
                                      </p:tavLst>
                                    </p:anim>
                                    <p:anim calcmode="lin" valueType="num">
                                      <p:cBhvr additive="base">
                                        <p:cTn id="11" dur="2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0-#ppt_w/2"/>
                                          </p:val>
                                        </p:tav>
                                        <p:tav tm="100000">
                                          <p:val>
                                            <p:strVal val="#ppt_x"/>
                                          </p:val>
                                        </p:tav>
                                      </p:tavLst>
                                    </p:anim>
                                    <p:anim calcmode="lin" valueType="num">
                                      <p:cBhvr additive="base">
                                        <p:cTn id="15" dur="2000" fill="hold"/>
                                        <p:tgtEl>
                                          <p:spTgt spid="7"/>
                                        </p:tgtEl>
                                        <p:attrNameLst>
                                          <p:attrName>ppt_y</p:attrName>
                                        </p:attrNameLst>
                                      </p:cBhvr>
                                      <p:tavLst>
                                        <p:tav tm="0">
                                          <p:val>
                                            <p:strVal val="#ppt_y"/>
                                          </p:val>
                                        </p:tav>
                                        <p:tav tm="100000">
                                          <p:val>
                                            <p:strVal val="#ppt_y"/>
                                          </p:val>
                                        </p:tav>
                                      </p:tavLst>
                                    </p:anim>
                                  </p:childTnLst>
                                </p:cTn>
                              </p:par>
                              <p:par>
                                <p:cTn id="16" presetID="19" presetClass="entr" presetSubtype="10" fill="hold" grpId="1"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2000" fill="hold"/>
                                        <p:tgtEl>
                                          <p:spTgt spid="6"/>
                                        </p:tgtEl>
                                        <p:attrNameLst>
                                          <p:attrName>ppt_w</p:attrName>
                                        </p:attrNameLst>
                                      </p:cBhvr>
                                      <p:tavLst>
                                        <p:tav tm="0" fmla="#ppt_w*sin(2.5*pi*$)">
                                          <p:val>
                                            <p:fltVal val="0"/>
                                          </p:val>
                                        </p:tav>
                                        <p:tav tm="100000">
                                          <p:val>
                                            <p:fltVal val="1"/>
                                          </p:val>
                                        </p:tav>
                                      </p:tavLst>
                                    </p:anim>
                                    <p:anim calcmode="lin" valueType="num">
                                      <p:cBhvr>
                                        <p:cTn id="19" dur="2000" fill="hold"/>
                                        <p:tgtEl>
                                          <p:spTgt spid="6"/>
                                        </p:tgtEl>
                                        <p:attrNameLst>
                                          <p:attrName>ppt_h</p:attrName>
                                        </p:attrNameLst>
                                      </p:cBhvr>
                                      <p:tavLst>
                                        <p:tav tm="0">
                                          <p:val>
                                            <p:strVal val="#ppt_h"/>
                                          </p:val>
                                        </p:tav>
                                        <p:tav tm="100000">
                                          <p:val>
                                            <p:strVal val="#ppt_h"/>
                                          </p:val>
                                        </p:tav>
                                      </p:tavLst>
                                    </p:anim>
                                  </p:childTnLst>
                                </p:cTn>
                              </p:par>
                              <p:par>
                                <p:cTn id="20" presetID="19" presetClass="entr" presetSubtype="10" fill="hold" grpId="1"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fmla="#ppt_w*sin(2.5*pi*$)">
                                          <p:val>
                                            <p:fltVal val="0"/>
                                          </p:val>
                                        </p:tav>
                                        <p:tav tm="100000">
                                          <p:val>
                                            <p:fltVal val="1"/>
                                          </p:val>
                                        </p:tav>
                                      </p:tavLst>
                                    </p:anim>
                                    <p:anim calcmode="lin" valueType="num">
                                      <p:cBhvr>
                                        <p:cTn id="23" dur="2000" fill="hold"/>
                                        <p:tgtEl>
                                          <p:spTgt spid="7"/>
                                        </p:tgtEl>
                                        <p:attrNameLst>
                                          <p:attrName>ppt_h</p:attrName>
                                        </p:attrNameLst>
                                      </p:cBhvr>
                                      <p:tavLst>
                                        <p:tav tm="0">
                                          <p:val>
                                            <p:strVal val="#ppt_h"/>
                                          </p:val>
                                        </p:tav>
                                        <p:tav tm="100000">
                                          <p:val>
                                            <p:strVal val="#ppt_h"/>
                                          </p:val>
                                        </p:tav>
                                      </p:tavLst>
                                    </p:anim>
                                  </p:childTnLst>
                                </p:cTn>
                              </p:par>
                              <p:par>
                                <p:cTn id="24" presetID="2" presetClass="entr" presetSubtype="2"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2000" fill="hold"/>
                                        <p:tgtEl>
                                          <p:spTgt spid="8"/>
                                        </p:tgtEl>
                                        <p:attrNameLst>
                                          <p:attrName>ppt_x</p:attrName>
                                        </p:attrNameLst>
                                      </p:cBhvr>
                                      <p:tavLst>
                                        <p:tav tm="0">
                                          <p:val>
                                            <p:strVal val="1+#ppt_w/2"/>
                                          </p:val>
                                        </p:tav>
                                        <p:tav tm="100000">
                                          <p:val>
                                            <p:strVal val="#ppt_x"/>
                                          </p:val>
                                        </p:tav>
                                      </p:tavLst>
                                    </p:anim>
                                    <p:anim calcmode="lin" valueType="num">
                                      <p:cBhvr additive="base">
                                        <p:cTn id="27" dur="2000" fill="hold"/>
                                        <p:tgtEl>
                                          <p:spTgt spid="8"/>
                                        </p:tgtEl>
                                        <p:attrNameLst>
                                          <p:attrName>ppt_y</p:attrName>
                                        </p:attrNameLst>
                                      </p:cBhvr>
                                      <p:tavLst>
                                        <p:tav tm="0">
                                          <p:val>
                                            <p:strVal val="#ppt_y"/>
                                          </p:val>
                                        </p:tav>
                                        <p:tav tm="100000">
                                          <p:val>
                                            <p:strVal val="#ppt_y"/>
                                          </p:val>
                                        </p:tav>
                                      </p:tavLst>
                                    </p:anim>
                                  </p:childTnLst>
                                </p:cTn>
                              </p:par>
                              <p:par>
                                <p:cTn id="28" presetID="19" presetClass="entr" presetSubtype="10" fill="hold" grpId="1"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p:cTn id="30" dur="2000" fill="hold"/>
                                        <p:tgtEl>
                                          <p:spTgt spid="8"/>
                                        </p:tgtEl>
                                        <p:attrNameLst>
                                          <p:attrName>ppt_w</p:attrName>
                                        </p:attrNameLst>
                                      </p:cBhvr>
                                      <p:tavLst>
                                        <p:tav tm="0" fmla="#ppt_w*sin(2.5*pi*$)">
                                          <p:val>
                                            <p:fltVal val="0"/>
                                          </p:val>
                                        </p:tav>
                                        <p:tav tm="100000">
                                          <p:val>
                                            <p:fltVal val="1"/>
                                          </p:val>
                                        </p:tav>
                                      </p:tavLst>
                                    </p:anim>
                                    <p:anim calcmode="lin" valueType="num">
                                      <p:cBhvr>
                                        <p:cTn id="31" dur="2000" fill="hold"/>
                                        <p:tgtEl>
                                          <p:spTgt spid="8"/>
                                        </p:tgtEl>
                                        <p:attrNameLst>
                                          <p:attrName>ppt_h</p:attrName>
                                        </p:attrNameLst>
                                      </p:cBhvr>
                                      <p:tavLst>
                                        <p:tav tm="0">
                                          <p:val>
                                            <p:strVal val="#ppt_h"/>
                                          </p:val>
                                        </p:tav>
                                        <p:tav tm="100000">
                                          <p:val>
                                            <p:strVal val="#ppt_h"/>
                                          </p:val>
                                        </p:tav>
                                      </p:tavLst>
                                    </p:anim>
                                  </p:childTnLst>
                                </p:cTn>
                              </p:par>
                              <p:par>
                                <p:cTn id="32" presetID="2" presetClass="entr" presetSubtype="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0-#ppt_w/2"/>
                                          </p:val>
                                        </p:tav>
                                        <p:tav tm="100000">
                                          <p:val>
                                            <p:strVal val="#ppt_x"/>
                                          </p:val>
                                        </p:tav>
                                      </p:tavLst>
                                    </p:anim>
                                    <p:anim calcmode="lin" valueType="num">
                                      <p:cBhvr additive="base">
                                        <p:cTn id="35" dur="2000" fill="hold"/>
                                        <p:tgtEl>
                                          <p:spTgt spid="9"/>
                                        </p:tgtEl>
                                        <p:attrNameLst>
                                          <p:attrName>ppt_y</p:attrName>
                                        </p:attrNameLst>
                                      </p:cBhvr>
                                      <p:tavLst>
                                        <p:tav tm="0">
                                          <p:val>
                                            <p:strVal val="#ppt_y"/>
                                          </p:val>
                                        </p:tav>
                                        <p:tav tm="100000">
                                          <p:val>
                                            <p:strVal val="#ppt_y"/>
                                          </p:val>
                                        </p:tav>
                                      </p:tavLst>
                                    </p:anim>
                                  </p:childTnLst>
                                </p:cTn>
                              </p:par>
                              <p:par>
                                <p:cTn id="36" presetID="19" presetClass="entr" presetSubtype="10" fill="hold" grpId="1"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p:cTn id="38" dur="2000" fill="hold"/>
                                        <p:tgtEl>
                                          <p:spTgt spid="9"/>
                                        </p:tgtEl>
                                        <p:attrNameLst>
                                          <p:attrName>ppt_w</p:attrName>
                                        </p:attrNameLst>
                                      </p:cBhvr>
                                      <p:tavLst>
                                        <p:tav tm="0" fmla="#ppt_w*sin(2.5*pi*$)">
                                          <p:val>
                                            <p:fltVal val="0"/>
                                          </p:val>
                                        </p:tav>
                                        <p:tav tm="100000">
                                          <p:val>
                                            <p:fltVal val="1"/>
                                          </p:val>
                                        </p:tav>
                                      </p:tavLst>
                                    </p:anim>
                                    <p:anim calcmode="lin" valueType="num">
                                      <p:cBhvr>
                                        <p:cTn id="39" dur="2000" fill="hold"/>
                                        <p:tgtEl>
                                          <p:spTgt spid="9"/>
                                        </p:tgtEl>
                                        <p:attrNameLst>
                                          <p:attrName>ppt_h</p:attrName>
                                        </p:attrNameLst>
                                      </p:cBhvr>
                                      <p:tavLst>
                                        <p:tav tm="0">
                                          <p:val>
                                            <p:strVal val="#ppt_h"/>
                                          </p:val>
                                        </p:tav>
                                        <p:tav tm="100000">
                                          <p:val>
                                            <p:strVal val="#ppt_h"/>
                                          </p:val>
                                        </p:tav>
                                      </p:tavLst>
                                    </p:anim>
                                  </p:childTnLst>
                                </p:cTn>
                              </p:par>
                            </p:childTnLst>
                          </p:cTn>
                        </p:par>
                        <p:par>
                          <p:cTn id="40" fill="hold">
                            <p:stCondLst>
                              <p:cond delay="2000"/>
                            </p:stCondLst>
                            <p:childTnLst>
                              <p:par>
                                <p:cTn id="41" presetID="2" presetClass="exit" presetSubtype="2" fill="hold" grpId="2" nodeType="afterEffect">
                                  <p:stCondLst>
                                    <p:cond delay="0"/>
                                  </p:stCondLst>
                                  <p:childTnLst>
                                    <p:anim calcmode="lin" valueType="num">
                                      <p:cBhvr additive="base">
                                        <p:cTn id="42" dur="2000"/>
                                        <p:tgtEl>
                                          <p:spTgt spid="6"/>
                                        </p:tgtEl>
                                        <p:attrNameLst>
                                          <p:attrName>ppt_x</p:attrName>
                                        </p:attrNameLst>
                                      </p:cBhvr>
                                      <p:tavLst>
                                        <p:tav tm="0">
                                          <p:val>
                                            <p:strVal val="ppt_x"/>
                                          </p:val>
                                        </p:tav>
                                        <p:tav tm="100000">
                                          <p:val>
                                            <p:strVal val="1+ppt_w/2"/>
                                          </p:val>
                                        </p:tav>
                                      </p:tavLst>
                                    </p:anim>
                                    <p:anim calcmode="lin" valueType="num">
                                      <p:cBhvr additive="base">
                                        <p:cTn id="43" dur="2000"/>
                                        <p:tgtEl>
                                          <p:spTgt spid="6"/>
                                        </p:tgtEl>
                                        <p:attrNameLst>
                                          <p:attrName>ppt_y</p:attrName>
                                        </p:attrNameLst>
                                      </p:cBhvr>
                                      <p:tavLst>
                                        <p:tav tm="0">
                                          <p:val>
                                            <p:strVal val="ppt_y"/>
                                          </p:val>
                                        </p:tav>
                                        <p:tav tm="100000">
                                          <p:val>
                                            <p:strVal val="ppt_y"/>
                                          </p:val>
                                        </p:tav>
                                      </p:tavLst>
                                    </p:anim>
                                    <p:set>
                                      <p:cBhvr>
                                        <p:cTn id="44" dur="1" fill="hold">
                                          <p:stCondLst>
                                            <p:cond delay="1999"/>
                                          </p:stCondLst>
                                        </p:cTn>
                                        <p:tgtEl>
                                          <p:spTgt spid="6"/>
                                        </p:tgtEl>
                                        <p:attrNameLst>
                                          <p:attrName>style.visibility</p:attrName>
                                        </p:attrNameLst>
                                      </p:cBhvr>
                                      <p:to>
                                        <p:strVal val="hidden"/>
                                      </p:to>
                                    </p:set>
                                  </p:childTnLst>
                                </p:cTn>
                              </p:par>
                              <p:par>
                                <p:cTn id="45" presetID="2" presetClass="exit" presetSubtype="2" fill="hold" grpId="2" nodeType="withEffect">
                                  <p:stCondLst>
                                    <p:cond delay="0"/>
                                  </p:stCondLst>
                                  <p:childTnLst>
                                    <p:anim calcmode="lin" valueType="num">
                                      <p:cBhvr additive="base">
                                        <p:cTn id="46" dur="2000"/>
                                        <p:tgtEl>
                                          <p:spTgt spid="8"/>
                                        </p:tgtEl>
                                        <p:attrNameLst>
                                          <p:attrName>ppt_x</p:attrName>
                                        </p:attrNameLst>
                                      </p:cBhvr>
                                      <p:tavLst>
                                        <p:tav tm="0">
                                          <p:val>
                                            <p:strVal val="ppt_x"/>
                                          </p:val>
                                        </p:tav>
                                        <p:tav tm="100000">
                                          <p:val>
                                            <p:strVal val="1+ppt_w/2"/>
                                          </p:val>
                                        </p:tav>
                                      </p:tavLst>
                                    </p:anim>
                                    <p:anim calcmode="lin" valueType="num">
                                      <p:cBhvr additive="base">
                                        <p:cTn id="47" dur="2000"/>
                                        <p:tgtEl>
                                          <p:spTgt spid="8"/>
                                        </p:tgtEl>
                                        <p:attrNameLst>
                                          <p:attrName>ppt_y</p:attrName>
                                        </p:attrNameLst>
                                      </p:cBhvr>
                                      <p:tavLst>
                                        <p:tav tm="0">
                                          <p:val>
                                            <p:strVal val="ppt_y"/>
                                          </p:val>
                                        </p:tav>
                                        <p:tav tm="100000">
                                          <p:val>
                                            <p:strVal val="ppt_y"/>
                                          </p:val>
                                        </p:tav>
                                      </p:tavLst>
                                    </p:anim>
                                    <p:set>
                                      <p:cBhvr>
                                        <p:cTn id="48" dur="1" fill="hold">
                                          <p:stCondLst>
                                            <p:cond delay="1999"/>
                                          </p:stCondLst>
                                        </p:cTn>
                                        <p:tgtEl>
                                          <p:spTgt spid="8"/>
                                        </p:tgtEl>
                                        <p:attrNameLst>
                                          <p:attrName>style.visibility</p:attrName>
                                        </p:attrNameLst>
                                      </p:cBhvr>
                                      <p:to>
                                        <p:strVal val="hidden"/>
                                      </p:to>
                                    </p:set>
                                  </p:childTnLst>
                                </p:cTn>
                              </p:par>
                              <p:par>
                                <p:cTn id="49" presetID="2" presetClass="exit" presetSubtype="8" fill="hold" grpId="2" nodeType="withEffect">
                                  <p:stCondLst>
                                    <p:cond delay="0"/>
                                  </p:stCondLst>
                                  <p:childTnLst>
                                    <p:anim calcmode="lin" valueType="num">
                                      <p:cBhvr additive="base">
                                        <p:cTn id="50" dur="2000"/>
                                        <p:tgtEl>
                                          <p:spTgt spid="7"/>
                                        </p:tgtEl>
                                        <p:attrNameLst>
                                          <p:attrName>ppt_x</p:attrName>
                                        </p:attrNameLst>
                                      </p:cBhvr>
                                      <p:tavLst>
                                        <p:tav tm="0">
                                          <p:val>
                                            <p:strVal val="ppt_x"/>
                                          </p:val>
                                        </p:tav>
                                        <p:tav tm="100000">
                                          <p:val>
                                            <p:strVal val="0-ppt_w/2"/>
                                          </p:val>
                                        </p:tav>
                                      </p:tavLst>
                                    </p:anim>
                                    <p:anim calcmode="lin" valueType="num">
                                      <p:cBhvr additive="base">
                                        <p:cTn id="51" dur="2000"/>
                                        <p:tgtEl>
                                          <p:spTgt spid="7"/>
                                        </p:tgtEl>
                                        <p:attrNameLst>
                                          <p:attrName>ppt_y</p:attrName>
                                        </p:attrNameLst>
                                      </p:cBhvr>
                                      <p:tavLst>
                                        <p:tav tm="0">
                                          <p:val>
                                            <p:strVal val="ppt_y"/>
                                          </p:val>
                                        </p:tav>
                                        <p:tav tm="100000">
                                          <p:val>
                                            <p:strVal val="ppt_y"/>
                                          </p:val>
                                        </p:tav>
                                      </p:tavLst>
                                    </p:anim>
                                    <p:set>
                                      <p:cBhvr>
                                        <p:cTn id="52" dur="1" fill="hold">
                                          <p:stCondLst>
                                            <p:cond delay="1999"/>
                                          </p:stCondLst>
                                        </p:cTn>
                                        <p:tgtEl>
                                          <p:spTgt spid="7"/>
                                        </p:tgtEl>
                                        <p:attrNameLst>
                                          <p:attrName>style.visibility</p:attrName>
                                        </p:attrNameLst>
                                      </p:cBhvr>
                                      <p:to>
                                        <p:strVal val="hidden"/>
                                      </p:to>
                                    </p:set>
                                  </p:childTnLst>
                                </p:cTn>
                              </p:par>
                              <p:par>
                                <p:cTn id="53" presetID="2" presetClass="exit" presetSubtype="8" fill="hold" grpId="2" nodeType="withEffect">
                                  <p:stCondLst>
                                    <p:cond delay="0"/>
                                  </p:stCondLst>
                                  <p:childTnLst>
                                    <p:anim calcmode="lin" valueType="num">
                                      <p:cBhvr additive="base">
                                        <p:cTn id="54" dur="2000"/>
                                        <p:tgtEl>
                                          <p:spTgt spid="9"/>
                                        </p:tgtEl>
                                        <p:attrNameLst>
                                          <p:attrName>ppt_x</p:attrName>
                                        </p:attrNameLst>
                                      </p:cBhvr>
                                      <p:tavLst>
                                        <p:tav tm="0">
                                          <p:val>
                                            <p:strVal val="ppt_x"/>
                                          </p:val>
                                        </p:tav>
                                        <p:tav tm="100000">
                                          <p:val>
                                            <p:strVal val="0-ppt_w/2"/>
                                          </p:val>
                                        </p:tav>
                                      </p:tavLst>
                                    </p:anim>
                                    <p:anim calcmode="lin" valueType="num">
                                      <p:cBhvr additive="base">
                                        <p:cTn id="55" dur="2000"/>
                                        <p:tgtEl>
                                          <p:spTgt spid="9"/>
                                        </p:tgtEl>
                                        <p:attrNameLst>
                                          <p:attrName>ppt_y</p:attrName>
                                        </p:attrNameLst>
                                      </p:cBhvr>
                                      <p:tavLst>
                                        <p:tav tm="0">
                                          <p:val>
                                            <p:strVal val="ppt_y"/>
                                          </p:val>
                                        </p:tav>
                                        <p:tav tm="100000">
                                          <p:val>
                                            <p:strVal val="ppt_y"/>
                                          </p:val>
                                        </p:tav>
                                      </p:tavLst>
                                    </p:anim>
                                    <p:set>
                                      <p:cBhvr>
                                        <p:cTn id="56" dur="1" fill="hold">
                                          <p:stCondLst>
                                            <p:cond delay="1999"/>
                                          </p:stCondLst>
                                        </p:cTn>
                                        <p:tgtEl>
                                          <p:spTgt spid="9"/>
                                        </p:tgtEl>
                                        <p:attrNameLst>
                                          <p:attrName>style.visibility</p:attrName>
                                        </p:attrNameLst>
                                      </p:cBhvr>
                                      <p:to>
                                        <p:strVal val="hidden"/>
                                      </p:to>
                                    </p:set>
                                  </p:childTnLst>
                                </p:cTn>
                              </p:par>
                              <p:par>
                                <p:cTn id="57" presetID="23" presetClass="entr" presetSubtype="288" fill="hold" nodeType="withEffect">
                                  <p:stCondLst>
                                    <p:cond delay="0"/>
                                  </p:stCondLst>
                                  <p:childTnLst>
                                    <p:set>
                                      <p:cBhvr>
                                        <p:cTn id="58" dur="1" fill="hold">
                                          <p:stCondLst>
                                            <p:cond delay="0"/>
                                          </p:stCondLst>
                                        </p:cTn>
                                        <p:tgtEl>
                                          <p:spTgt spid="4"/>
                                        </p:tgtEl>
                                        <p:attrNameLst>
                                          <p:attrName>style.visibility</p:attrName>
                                        </p:attrNameLst>
                                      </p:cBhvr>
                                      <p:to>
                                        <p:strVal val="visible"/>
                                      </p:to>
                                    </p:set>
                                    <p:anim calcmode="lin" valueType="num">
                                      <p:cBhvr>
                                        <p:cTn id="59" dur="2000" fill="hold"/>
                                        <p:tgtEl>
                                          <p:spTgt spid="4"/>
                                        </p:tgtEl>
                                        <p:attrNameLst>
                                          <p:attrName>ppt_w</p:attrName>
                                        </p:attrNameLst>
                                      </p:cBhvr>
                                      <p:tavLst>
                                        <p:tav tm="0">
                                          <p:val>
                                            <p:strVal val="4/3*#ppt_w"/>
                                          </p:val>
                                        </p:tav>
                                        <p:tav tm="100000">
                                          <p:val>
                                            <p:strVal val="#ppt_w"/>
                                          </p:val>
                                        </p:tav>
                                      </p:tavLst>
                                    </p:anim>
                                    <p:anim calcmode="lin" valueType="num">
                                      <p:cBhvr>
                                        <p:cTn id="60" dur="2000" fill="hold"/>
                                        <p:tgtEl>
                                          <p:spTgt spid="4"/>
                                        </p:tgtEl>
                                        <p:attrNameLst>
                                          <p:attrName>ppt_h</p:attrName>
                                        </p:attrNameLst>
                                      </p:cBhvr>
                                      <p:tavLst>
                                        <p:tav tm="0">
                                          <p:val>
                                            <p:strVal val="4/3*#ppt_h"/>
                                          </p:val>
                                        </p:tav>
                                        <p:tav tm="100000">
                                          <p:val>
                                            <p:strVal val="#ppt_h"/>
                                          </p:val>
                                        </p:tav>
                                      </p:tavLst>
                                    </p:anim>
                                  </p:childTnLst>
                                </p:cTn>
                              </p:par>
                              <p:par>
                                <p:cTn id="61" presetID="16" presetClass="entr" presetSubtype="37" fill="hold" nodeType="withEffect">
                                  <p:stCondLst>
                                    <p:cond delay="0"/>
                                  </p:stCondLst>
                                  <p:childTnLst>
                                    <p:set>
                                      <p:cBhvr>
                                        <p:cTn id="62" dur="1" fill="hold">
                                          <p:stCondLst>
                                            <p:cond delay="0"/>
                                          </p:stCondLst>
                                        </p:cTn>
                                        <p:tgtEl>
                                          <p:spTgt spid="4"/>
                                        </p:tgtEl>
                                        <p:attrNameLst>
                                          <p:attrName>style.visibility</p:attrName>
                                        </p:attrNameLst>
                                      </p:cBhvr>
                                      <p:to>
                                        <p:strVal val="visible"/>
                                      </p:to>
                                    </p:set>
                                    <p:animEffect transition="in" filter="barn(outVertical)">
                                      <p:cBhvr>
                                        <p:cTn id="6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877435723_5773cab9b7_b.jpg"/>
          <p:cNvPicPr>
            <a:picLocks noChangeAspect="1"/>
          </p:cNvPicPr>
          <p:nvPr/>
        </p:nvPicPr>
        <p:blipFill>
          <a:blip r:embed="rId2"/>
          <a:stretch>
            <a:fillRect/>
          </a:stretch>
        </p:blipFill>
        <p:spPr>
          <a:xfrm>
            <a:off x="0" y="3345"/>
            <a:ext cx="9144000" cy="6851309"/>
          </a:xfrm>
          <a:prstGeom prst="rect">
            <a:avLst/>
          </a:prstGeom>
        </p:spPr>
      </p:pic>
      <p:sp>
        <p:nvSpPr>
          <p:cNvPr id="6" name="5 Rombo"/>
          <p:cNvSpPr/>
          <p:nvPr/>
        </p:nvSpPr>
        <p:spPr>
          <a:xfrm>
            <a:off x="0" y="0"/>
            <a:ext cx="4572000" cy="6858000"/>
          </a:xfrm>
          <a:prstGeom prst="diamond">
            <a:avLst/>
          </a:prstGeom>
          <a:gradFill flip="none" rotWithShape="1">
            <a:gsLst>
              <a:gs pos="52000">
                <a:schemeClr val="tx1">
                  <a:shade val="30000"/>
                  <a:satMod val="115000"/>
                  <a:alpha val="32000"/>
                </a:schemeClr>
              </a:gs>
              <a:gs pos="50000">
                <a:schemeClr val="tx1">
                  <a:shade val="67500"/>
                  <a:satMod val="115000"/>
                </a:schemeClr>
              </a:gs>
              <a:gs pos="100000">
                <a:schemeClr val="tx1">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4572000" y="0"/>
            <a:ext cx="4572000" cy="6858000"/>
          </a:xfrm>
          <a:prstGeom prst="diamond">
            <a:avLst/>
          </a:prstGeom>
          <a:gradFill flip="none" rotWithShape="1">
            <a:gsLst>
              <a:gs pos="52000">
                <a:schemeClr val="tx1">
                  <a:shade val="30000"/>
                  <a:satMod val="115000"/>
                  <a:alpha val="32000"/>
                </a:schemeClr>
              </a:gs>
              <a:gs pos="50000">
                <a:schemeClr val="tx1">
                  <a:shade val="67500"/>
                  <a:satMod val="115000"/>
                </a:schemeClr>
              </a:gs>
              <a:gs pos="100000">
                <a:schemeClr val="tx1">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0" y="-285776"/>
            <a:ext cx="9144000" cy="74295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17" presetClass="exit" presetSubtype="8" fill="hold" grpId="0" nodeType="withEffect">
                                  <p:stCondLst>
                                    <p:cond delay="0"/>
                                  </p:stCondLst>
                                  <p:childTnLst>
                                    <p:anim calcmode="lin" valueType="num">
                                      <p:cBhvr>
                                        <p:cTn id="9" dur="3000"/>
                                        <p:tgtEl>
                                          <p:spTgt spid="6"/>
                                        </p:tgtEl>
                                        <p:attrNameLst>
                                          <p:attrName>ppt_x</p:attrName>
                                        </p:attrNameLst>
                                      </p:cBhvr>
                                      <p:tavLst>
                                        <p:tav tm="0">
                                          <p:val>
                                            <p:strVal val="ppt_x"/>
                                          </p:val>
                                        </p:tav>
                                        <p:tav tm="100000">
                                          <p:val>
                                            <p:strVal val="ppt_x-ppt_w/2"/>
                                          </p:val>
                                        </p:tav>
                                      </p:tavLst>
                                    </p:anim>
                                    <p:anim calcmode="lin" valueType="num">
                                      <p:cBhvr>
                                        <p:cTn id="10" dur="3000"/>
                                        <p:tgtEl>
                                          <p:spTgt spid="6"/>
                                        </p:tgtEl>
                                        <p:attrNameLst>
                                          <p:attrName>ppt_y</p:attrName>
                                        </p:attrNameLst>
                                      </p:cBhvr>
                                      <p:tavLst>
                                        <p:tav tm="0">
                                          <p:val>
                                            <p:strVal val="ppt_y"/>
                                          </p:val>
                                        </p:tav>
                                        <p:tav tm="100000">
                                          <p:val>
                                            <p:strVal val="ppt_y"/>
                                          </p:val>
                                        </p:tav>
                                      </p:tavLst>
                                    </p:anim>
                                    <p:anim calcmode="lin" valueType="num">
                                      <p:cBhvr>
                                        <p:cTn id="11" dur="3000"/>
                                        <p:tgtEl>
                                          <p:spTgt spid="6"/>
                                        </p:tgtEl>
                                        <p:attrNameLst>
                                          <p:attrName>ppt_w</p:attrName>
                                        </p:attrNameLst>
                                      </p:cBhvr>
                                      <p:tavLst>
                                        <p:tav tm="0">
                                          <p:val>
                                            <p:strVal val="ppt_w"/>
                                          </p:val>
                                        </p:tav>
                                        <p:tav tm="100000">
                                          <p:val>
                                            <p:fltVal val="0"/>
                                          </p:val>
                                        </p:tav>
                                      </p:tavLst>
                                    </p:anim>
                                    <p:anim calcmode="lin" valueType="num">
                                      <p:cBhvr>
                                        <p:cTn id="12" dur="3000"/>
                                        <p:tgtEl>
                                          <p:spTgt spid="6"/>
                                        </p:tgtEl>
                                        <p:attrNameLst>
                                          <p:attrName>ppt_h</p:attrName>
                                        </p:attrNameLst>
                                      </p:cBhvr>
                                      <p:tavLst>
                                        <p:tav tm="0">
                                          <p:val>
                                            <p:strVal val="ppt_h"/>
                                          </p:val>
                                        </p:tav>
                                        <p:tav tm="100000">
                                          <p:val>
                                            <p:strVal val="ppt_h"/>
                                          </p:val>
                                        </p:tav>
                                      </p:tavLst>
                                    </p:anim>
                                    <p:set>
                                      <p:cBhvr>
                                        <p:cTn id="13" dur="1" fill="hold">
                                          <p:stCondLst>
                                            <p:cond delay="2999"/>
                                          </p:stCondLst>
                                        </p:cTn>
                                        <p:tgtEl>
                                          <p:spTgt spid="6"/>
                                        </p:tgtEl>
                                        <p:attrNameLst>
                                          <p:attrName>style.visibility</p:attrName>
                                        </p:attrNameLst>
                                      </p:cBhvr>
                                      <p:to>
                                        <p:strVal val="hidden"/>
                                      </p:to>
                                    </p:set>
                                  </p:childTnLst>
                                </p:cTn>
                              </p:par>
                              <p:par>
                                <p:cTn id="14" presetID="5" presetClass="exit" presetSubtype="10" fill="hold" grpId="1" nodeType="withEffect">
                                  <p:stCondLst>
                                    <p:cond delay="0"/>
                                  </p:stCondLst>
                                  <p:childTnLst>
                                    <p:animEffect transition="out" filter="checkerboard(across)">
                                      <p:cBhvr>
                                        <p:cTn id="15" dur="3000"/>
                                        <p:tgtEl>
                                          <p:spTgt spid="6"/>
                                        </p:tgtEl>
                                      </p:cBhvr>
                                    </p:animEffect>
                                    <p:set>
                                      <p:cBhvr>
                                        <p:cTn id="16" dur="1" fill="hold">
                                          <p:stCondLst>
                                            <p:cond delay="2999"/>
                                          </p:stCondLst>
                                        </p:cTn>
                                        <p:tgtEl>
                                          <p:spTgt spid="6"/>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3000"/>
                                        <p:tgtEl>
                                          <p:spTgt spid="7"/>
                                        </p:tgtEl>
                                        <p:attrNameLst>
                                          <p:attrName>ppt_x</p:attrName>
                                        </p:attrNameLst>
                                      </p:cBhvr>
                                      <p:tavLst>
                                        <p:tav tm="0">
                                          <p:val>
                                            <p:strVal val="ppt_x"/>
                                          </p:val>
                                        </p:tav>
                                        <p:tav tm="100000">
                                          <p:val>
                                            <p:strVal val="ppt_x+ppt_w/2"/>
                                          </p:val>
                                        </p:tav>
                                      </p:tavLst>
                                    </p:anim>
                                    <p:anim calcmode="lin" valueType="num">
                                      <p:cBhvr>
                                        <p:cTn id="19" dur="3000"/>
                                        <p:tgtEl>
                                          <p:spTgt spid="7"/>
                                        </p:tgtEl>
                                        <p:attrNameLst>
                                          <p:attrName>ppt_y</p:attrName>
                                        </p:attrNameLst>
                                      </p:cBhvr>
                                      <p:tavLst>
                                        <p:tav tm="0">
                                          <p:val>
                                            <p:strVal val="ppt_y"/>
                                          </p:val>
                                        </p:tav>
                                        <p:tav tm="100000">
                                          <p:val>
                                            <p:strVal val="ppt_y"/>
                                          </p:val>
                                        </p:tav>
                                      </p:tavLst>
                                    </p:anim>
                                    <p:anim calcmode="lin" valueType="num">
                                      <p:cBhvr>
                                        <p:cTn id="20" dur="3000"/>
                                        <p:tgtEl>
                                          <p:spTgt spid="7"/>
                                        </p:tgtEl>
                                        <p:attrNameLst>
                                          <p:attrName>ppt_w</p:attrName>
                                        </p:attrNameLst>
                                      </p:cBhvr>
                                      <p:tavLst>
                                        <p:tav tm="0">
                                          <p:val>
                                            <p:strVal val="ppt_w"/>
                                          </p:val>
                                        </p:tav>
                                        <p:tav tm="100000">
                                          <p:val>
                                            <p:fltVal val="0"/>
                                          </p:val>
                                        </p:tav>
                                      </p:tavLst>
                                    </p:anim>
                                    <p:anim calcmode="lin" valueType="num">
                                      <p:cBhvr>
                                        <p:cTn id="21" dur="3000"/>
                                        <p:tgtEl>
                                          <p:spTgt spid="7"/>
                                        </p:tgtEl>
                                        <p:attrNameLst>
                                          <p:attrName>ppt_h</p:attrName>
                                        </p:attrNameLst>
                                      </p:cBhvr>
                                      <p:tavLst>
                                        <p:tav tm="0">
                                          <p:val>
                                            <p:strVal val="ppt_h"/>
                                          </p:val>
                                        </p:tav>
                                        <p:tav tm="100000">
                                          <p:val>
                                            <p:strVal val="ppt_h"/>
                                          </p:val>
                                        </p:tav>
                                      </p:tavLst>
                                    </p:anim>
                                    <p:set>
                                      <p:cBhvr>
                                        <p:cTn id="22" dur="1" fill="hold">
                                          <p:stCondLst>
                                            <p:cond delay="2999"/>
                                          </p:stCondLst>
                                        </p:cTn>
                                        <p:tgtEl>
                                          <p:spTgt spid="7"/>
                                        </p:tgtEl>
                                        <p:attrNameLst>
                                          <p:attrName>style.visibility</p:attrName>
                                        </p:attrNameLst>
                                      </p:cBhvr>
                                      <p:to>
                                        <p:strVal val="hidden"/>
                                      </p:to>
                                    </p:set>
                                  </p:childTnLst>
                                </p:cTn>
                              </p:par>
                              <p:par>
                                <p:cTn id="23" presetID="5" presetClass="exit" presetSubtype="10" fill="hold" grpId="1" nodeType="withEffect">
                                  <p:stCondLst>
                                    <p:cond delay="0"/>
                                  </p:stCondLst>
                                  <p:childTnLst>
                                    <p:animEffect transition="out" filter="checkerboard(across)">
                                      <p:cBhvr>
                                        <p:cTn id="24" dur="3000"/>
                                        <p:tgtEl>
                                          <p:spTgt spid="7"/>
                                        </p:tgtEl>
                                      </p:cBhvr>
                                    </p:animEffect>
                                    <p:set>
                                      <p:cBhvr>
                                        <p:cTn id="25" dur="1" fill="hold">
                                          <p:stCondLst>
                                            <p:cond delay="2999"/>
                                          </p:stCondLst>
                                        </p:cTn>
                                        <p:tgtEl>
                                          <p:spTgt spid="7"/>
                                        </p:tgtEl>
                                        <p:attrNameLst>
                                          <p:attrName>style.visibility</p:attrName>
                                        </p:attrNameLst>
                                      </p:cBhvr>
                                      <p:to>
                                        <p:strVal val="hidden"/>
                                      </p:to>
                                    </p:set>
                                  </p:childTnLst>
                                </p:cTn>
                              </p:par>
                              <p:par>
                                <p:cTn id="26" presetID="17" presetClass="entr" presetSubtype="10"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3000" fill="hold"/>
                                        <p:tgtEl>
                                          <p:spTgt spid="4"/>
                                        </p:tgtEl>
                                        <p:attrNameLst>
                                          <p:attrName>ppt_w</p:attrName>
                                        </p:attrNameLst>
                                      </p:cBhvr>
                                      <p:tavLst>
                                        <p:tav tm="0">
                                          <p:val>
                                            <p:fltVal val="0"/>
                                          </p:val>
                                        </p:tav>
                                        <p:tav tm="100000">
                                          <p:val>
                                            <p:strVal val="#ppt_w"/>
                                          </p:val>
                                        </p:tav>
                                      </p:tavLst>
                                    </p:anim>
                                    <p:anim calcmode="lin" valueType="num">
                                      <p:cBhvr>
                                        <p:cTn id="29" dur="3000" fill="hold"/>
                                        <p:tgtEl>
                                          <p:spTgt spid="4"/>
                                        </p:tgtEl>
                                        <p:attrNameLst>
                                          <p:attrName>ppt_h</p:attrName>
                                        </p:attrNameLst>
                                      </p:cBhvr>
                                      <p:tavLst>
                                        <p:tav tm="0">
                                          <p:val>
                                            <p:strVal val="#ppt_h"/>
                                          </p:val>
                                        </p:tav>
                                        <p:tav tm="100000">
                                          <p:val>
                                            <p:strVal val="#ppt_h"/>
                                          </p:val>
                                        </p:tav>
                                      </p:tavLst>
                                    </p:anim>
                                  </p:childTnLst>
                                </p:cTn>
                              </p:par>
                              <p:par>
                                <p:cTn id="30" presetID="8" presetClass="entr" presetSubtype="32" fill="hold" nodeType="with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diamond(out)">
                                      <p:cBhvr>
                                        <p:cTn id="3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307571582_309f1ed55f_b.jpg"/>
          <p:cNvPicPr>
            <a:picLocks noChangeAspect="1"/>
          </p:cNvPicPr>
          <p:nvPr/>
        </p:nvPicPr>
        <p:blipFill>
          <a:blip r:embed="rId2"/>
          <a:stretch>
            <a:fillRect/>
          </a:stretch>
        </p:blipFill>
        <p:spPr>
          <a:xfrm>
            <a:off x="0" y="13342"/>
            <a:ext cx="9144000" cy="6831315"/>
          </a:xfrm>
          <a:prstGeom prst="rect">
            <a:avLst/>
          </a:prstGeom>
        </p:spPr>
      </p:pic>
      <p:sp>
        <p:nvSpPr>
          <p:cNvPr id="6" name="5 Paralelogramo"/>
          <p:cNvSpPr/>
          <p:nvPr/>
        </p:nvSpPr>
        <p:spPr>
          <a:xfrm flipH="1">
            <a:off x="4714876" y="4286256"/>
            <a:ext cx="4429124" cy="2571744"/>
          </a:xfrm>
          <a:prstGeom prst="parallelogram">
            <a:avLst>
              <a:gd name="adj" fmla="val 160137"/>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a:off x="0" y="4286256"/>
            <a:ext cx="4429124" cy="2571744"/>
          </a:xfrm>
          <a:prstGeom prst="parallelogram">
            <a:avLst>
              <a:gd name="adj" fmla="val 157769"/>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a:off x="0" y="3786190"/>
            <a:ext cx="4429124" cy="2571744"/>
          </a:xfrm>
          <a:prstGeom prst="parallelogram">
            <a:avLst>
              <a:gd name="adj" fmla="val 157769"/>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flipH="1">
            <a:off x="4714876" y="3786190"/>
            <a:ext cx="4429124" cy="2571744"/>
          </a:xfrm>
          <a:prstGeom prst="parallelogram">
            <a:avLst>
              <a:gd name="adj" fmla="val 160137"/>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flipH="1">
            <a:off x="4714876" y="3143248"/>
            <a:ext cx="4429124" cy="2571744"/>
          </a:xfrm>
          <a:prstGeom prst="parallelogram">
            <a:avLst>
              <a:gd name="adj" fmla="val 160137"/>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a:off x="0" y="3143248"/>
            <a:ext cx="4429124" cy="2571744"/>
          </a:xfrm>
          <a:prstGeom prst="parallelogram">
            <a:avLst>
              <a:gd name="adj" fmla="val 157769"/>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a:off x="0" y="2428868"/>
            <a:ext cx="4429124" cy="2571744"/>
          </a:xfrm>
          <a:prstGeom prst="parallelogram">
            <a:avLst>
              <a:gd name="adj" fmla="val 157769"/>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flipH="1">
            <a:off x="4714876" y="2357430"/>
            <a:ext cx="4429124" cy="2571744"/>
          </a:xfrm>
          <a:prstGeom prst="parallelogram">
            <a:avLst>
              <a:gd name="adj" fmla="val 160137"/>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a:off x="0" y="1714488"/>
            <a:ext cx="4429124" cy="2571744"/>
          </a:xfrm>
          <a:prstGeom prst="parallelogram">
            <a:avLst>
              <a:gd name="adj" fmla="val 157769"/>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flipH="1">
            <a:off x="4714876" y="1714488"/>
            <a:ext cx="4429124" cy="2571744"/>
          </a:xfrm>
          <a:prstGeom prst="parallelogram">
            <a:avLst>
              <a:gd name="adj" fmla="val 160137"/>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a:off x="0" y="928670"/>
            <a:ext cx="4429124" cy="2571744"/>
          </a:xfrm>
          <a:prstGeom prst="parallelogram">
            <a:avLst>
              <a:gd name="adj" fmla="val 157769"/>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flipH="1">
            <a:off x="4714876" y="928670"/>
            <a:ext cx="4429124" cy="2571744"/>
          </a:xfrm>
          <a:prstGeom prst="parallelogram">
            <a:avLst>
              <a:gd name="adj" fmla="val 160137"/>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a:off x="0" y="285728"/>
            <a:ext cx="4429124" cy="2571744"/>
          </a:xfrm>
          <a:prstGeom prst="parallelogram">
            <a:avLst>
              <a:gd name="adj" fmla="val 157769"/>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flipH="1">
            <a:off x="4714876" y="285728"/>
            <a:ext cx="4429124" cy="2571744"/>
          </a:xfrm>
          <a:prstGeom prst="parallelogram">
            <a:avLst>
              <a:gd name="adj" fmla="val 160137"/>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0" y="-285776"/>
            <a:ext cx="9144000" cy="74295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3"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1+#ppt_w/2"/>
                                          </p:val>
                                        </p:tav>
                                        <p:tav tm="100000">
                                          <p:val>
                                            <p:strVal val="#ppt_x"/>
                                          </p:val>
                                        </p:tav>
                                      </p:tavLst>
                                    </p:anim>
                                    <p:anim calcmode="lin" valueType="num">
                                      <p:cBhvr additive="base">
                                        <p:cTn id="11" dur="3000" fill="hold"/>
                                        <p:tgtEl>
                                          <p:spTgt spid="7"/>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3000" fill="hold"/>
                                        <p:tgtEl>
                                          <p:spTgt spid="11"/>
                                        </p:tgtEl>
                                        <p:attrNameLst>
                                          <p:attrName>ppt_x</p:attrName>
                                        </p:attrNameLst>
                                      </p:cBhvr>
                                      <p:tavLst>
                                        <p:tav tm="0">
                                          <p:val>
                                            <p:strVal val="1+#ppt_w/2"/>
                                          </p:val>
                                        </p:tav>
                                        <p:tav tm="100000">
                                          <p:val>
                                            <p:strVal val="#ppt_x"/>
                                          </p:val>
                                        </p:tav>
                                      </p:tavLst>
                                    </p:anim>
                                    <p:anim calcmode="lin" valueType="num">
                                      <p:cBhvr additive="base">
                                        <p:cTn id="19" dur="3000" fill="hold"/>
                                        <p:tgtEl>
                                          <p:spTgt spid="11"/>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1+#ppt_w/2"/>
                                          </p:val>
                                        </p:tav>
                                        <p:tav tm="100000">
                                          <p:val>
                                            <p:strVal val="#ppt_x"/>
                                          </p:val>
                                        </p:tav>
                                      </p:tavLst>
                                    </p:anim>
                                    <p:anim calcmode="lin" valueType="num">
                                      <p:cBhvr additive="base">
                                        <p:cTn id="23" dur="3000" fill="hold"/>
                                        <p:tgtEl>
                                          <p:spTgt spid="12"/>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3000" fill="hold"/>
                                        <p:tgtEl>
                                          <p:spTgt spid="14"/>
                                        </p:tgtEl>
                                        <p:attrNameLst>
                                          <p:attrName>ppt_x</p:attrName>
                                        </p:attrNameLst>
                                      </p:cBhvr>
                                      <p:tavLst>
                                        <p:tav tm="0">
                                          <p:val>
                                            <p:strVal val="1+#ppt_w/2"/>
                                          </p:val>
                                        </p:tav>
                                        <p:tav tm="100000">
                                          <p:val>
                                            <p:strVal val="#ppt_x"/>
                                          </p:val>
                                        </p:tav>
                                      </p:tavLst>
                                    </p:anim>
                                    <p:anim calcmode="lin" valueType="num">
                                      <p:cBhvr additive="base">
                                        <p:cTn id="27" dur="3000" fill="hold"/>
                                        <p:tgtEl>
                                          <p:spTgt spid="14"/>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3000" fill="hold"/>
                                        <p:tgtEl>
                                          <p:spTgt spid="16"/>
                                        </p:tgtEl>
                                        <p:attrNameLst>
                                          <p:attrName>ppt_x</p:attrName>
                                        </p:attrNameLst>
                                      </p:cBhvr>
                                      <p:tavLst>
                                        <p:tav tm="0">
                                          <p:val>
                                            <p:strVal val="1+#ppt_w/2"/>
                                          </p:val>
                                        </p:tav>
                                        <p:tav tm="100000">
                                          <p:val>
                                            <p:strVal val="#ppt_x"/>
                                          </p:val>
                                        </p:tav>
                                      </p:tavLst>
                                    </p:anim>
                                    <p:anim calcmode="lin" valueType="num">
                                      <p:cBhvr additive="base">
                                        <p:cTn id="31" dur="3000" fill="hold"/>
                                        <p:tgtEl>
                                          <p:spTgt spid="16"/>
                                        </p:tgtEl>
                                        <p:attrNameLst>
                                          <p:attrName>ppt_y</p:attrName>
                                        </p:attrNameLst>
                                      </p:cBhvr>
                                      <p:tavLst>
                                        <p:tav tm="0">
                                          <p:val>
                                            <p:strVal val="0-#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3000" fill="hold"/>
                                        <p:tgtEl>
                                          <p:spTgt spid="18"/>
                                        </p:tgtEl>
                                        <p:attrNameLst>
                                          <p:attrName>ppt_x</p:attrName>
                                        </p:attrNameLst>
                                      </p:cBhvr>
                                      <p:tavLst>
                                        <p:tav tm="0">
                                          <p:val>
                                            <p:strVal val="1+#ppt_w/2"/>
                                          </p:val>
                                        </p:tav>
                                        <p:tav tm="100000">
                                          <p:val>
                                            <p:strVal val="#ppt_x"/>
                                          </p:val>
                                        </p:tav>
                                      </p:tavLst>
                                    </p:anim>
                                    <p:anim calcmode="lin" valueType="num">
                                      <p:cBhvr additive="base">
                                        <p:cTn id="35" dur="3000" fill="hold"/>
                                        <p:tgtEl>
                                          <p:spTgt spid="18"/>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3000" fill="hold"/>
                                        <p:tgtEl>
                                          <p:spTgt spid="6"/>
                                        </p:tgtEl>
                                        <p:attrNameLst>
                                          <p:attrName>ppt_x</p:attrName>
                                        </p:attrNameLst>
                                      </p:cBhvr>
                                      <p:tavLst>
                                        <p:tav tm="0">
                                          <p:val>
                                            <p:strVal val="0-#ppt_w/2"/>
                                          </p:val>
                                        </p:tav>
                                        <p:tav tm="100000">
                                          <p:val>
                                            <p:strVal val="#ppt_x"/>
                                          </p:val>
                                        </p:tav>
                                      </p:tavLst>
                                    </p:anim>
                                    <p:anim calcmode="lin" valueType="num">
                                      <p:cBhvr additive="base">
                                        <p:cTn id="39" dur="3000" fill="hold"/>
                                        <p:tgtEl>
                                          <p:spTgt spid="6"/>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3000" fill="hold"/>
                                        <p:tgtEl>
                                          <p:spTgt spid="9"/>
                                        </p:tgtEl>
                                        <p:attrNameLst>
                                          <p:attrName>ppt_x</p:attrName>
                                        </p:attrNameLst>
                                      </p:cBhvr>
                                      <p:tavLst>
                                        <p:tav tm="0">
                                          <p:val>
                                            <p:strVal val="0-#ppt_w/2"/>
                                          </p:val>
                                        </p:tav>
                                        <p:tav tm="100000">
                                          <p:val>
                                            <p:strVal val="#ppt_x"/>
                                          </p:val>
                                        </p:tav>
                                      </p:tavLst>
                                    </p:anim>
                                    <p:anim calcmode="lin" valueType="num">
                                      <p:cBhvr additive="base">
                                        <p:cTn id="43" dur="3000" fill="hold"/>
                                        <p:tgtEl>
                                          <p:spTgt spid="9"/>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3000" fill="hold"/>
                                        <p:tgtEl>
                                          <p:spTgt spid="10"/>
                                        </p:tgtEl>
                                        <p:attrNameLst>
                                          <p:attrName>ppt_x</p:attrName>
                                        </p:attrNameLst>
                                      </p:cBhvr>
                                      <p:tavLst>
                                        <p:tav tm="0">
                                          <p:val>
                                            <p:strVal val="0-#ppt_w/2"/>
                                          </p:val>
                                        </p:tav>
                                        <p:tav tm="100000">
                                          <p:val>
                                            <p:strVal val="#ppt_x"/>
                                          </p:val>
                                        </p:tav>
                                      </p:tavLst>
                                    </p:anim>
                                    <p:anim calcmode="lin" valueType="num">
                                      <p:cBhvr additive="base">
                                        <p:cTn id="47" dur="3000" fill="hold"/>
                                        <p:tgtEl>
                                          <p:spTgt spid="10"/>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0-#ppt_w/2"/>
                                          </p:val>
                                        </p:tav>
                                        <p:tav tm="100000">
                                          <p:val>
                                            <p:strVal val="#ppt_x"/>
                                          </p:val>
                                        </p:tav>
                                      </p:tavLst>
                                    </p:anim>
                                    <p:anim calcmode="lin" valueType="num">
                                      <p:cBhvr additive="base">
                                        <p:cTn id="51" dur="3000" fill="hold"/>
                                        <p:tgtEl>
                                          <p:spTgt spid="13"/>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3000" fill="hold"/>
                                        <p:tgtEl>
                                          <p:spTgt spid="15"/>
                                        </p:tgtEl>
                                        <p:attrNameLst>
                                          <p:attrName>ppt_x</p:attrName>
                                        </p:attrNameLst>
                                      </p:cBhvr>
                                      <p:tavLst>
                                        <p:tav tm="0">
                                          <p:val>
                                            <p:strVal val="0-#ppt_w/2"/>
                                          </p:val>
                                        </p:tav>
                                        <p:tav tm="100000">
                                          <p:val>
                                            <p:strVal val="#ppt_x"/>
                                          </p:val>
                                        </p:tav>
                                      </p:tavLst>
                                    </p:anim>
                                    <p:anim calcmode="lin" valueType="num">
                                      <p:cBhvr additive="base">
                                        <p:cTn id="55" dur="3000" fill="hold"/>
                                        <p:tgtEl>
                                          <p:spTgt spid="15"/>
                                        </p:tgtEl>
                                        <p:attrNameLst>
                                          <p:attrName>ppt_y</p:attrName>
                                        </p:attrNameLst>
                                      </p:cBhvr>
                                      <p:tavLst>
                                        <p:tav tm="0">
                                          <p:val>
                                            <p:strVal val="0-#ppt_h/2"/>
                                          </p:val>
                                        </p:tav>
                                        <p:tav tm="100000">
                                          <p:val>
                                            <p:strVal val="#ppt_y"/>
                                          </p:val>
                                        </p:tav>
                                      </p:tavLst>
                                    </p:anim>
                                  </p:childTnLst>
                                </p:cTn>
                              </p:par>
                              <p:par>
                                <p:cTn id="56" presetID="2" presetClass="entr" presetSubtype="9"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0-#ppt_w/2"/>
                                          </p:val>
                                        </p:tav>
                                        <p:tav tm="100000">
                                          <p:val>
                                            <p:strVal val="#ppt_x"/>
                                          </p:val>
                                        </p:tav>
                                      </p:tavLst>
                                    </p:anim>
                                    <p:anim calcmode="lin" valueType="num">
                                      <p:cBhvr additive="base">
                                        <p:cTn id="59" dur="3000" fill="hold"/>
                                        <p:tgtEl>
                                          <p:spTgt spid="17"/>
                                        </p:tgtEl>
                                        <p:attrNameLst>
                                          <p:attrName>ppt_y</p:attrName>
                                        </p:attrNameLst>
                                      </p:cBhvr>
                                      <p:tavLst>
                                        <p:tav tm="0">
                                          <p:val>
                                            <p:strVal val="0-#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3000" fill="hold"/>
                                        <p:tgtEl>
                                          <p:spTgt spid="19"/>
                                        </p:tgtEl>
                                        <p:attrNameLst>
                                          <p:attrName>ppt_x</p:attrName>
                                        </p:attrNameLst>
                                      </p:cBhvr>
                                      <p:tavLst>
                                        <p:tav tm="0">
                                          <p:val>
                                            <p:strVal val="0-#ppt_w/2"/>
                                          </p:val>
                                        </p:tav>
                                        <p:tav tm="100000">
                                          <p:val>
                                            <p:strVal val="#ppt_x"/>
                                          </p:val>
                                        </p:tav>
                                      </p:tavLst>
                                    </p:anim>
                                    <p:anim calcmode="lin" valueType="num">
                                      <p:cBhvr additive="base">
                                        <p:cTn id="63" dur="3000" fill="hold"/>
                                        <p:tgtEl>
                                          <p:spTgt spid="19"/>
                                        </p:tgtEl>
                                        <p:attrNameLst>
                                          <p:attrName>ppt_y</p:attrName>
                                        </p:attrNameLst>
                                      </p:cBhvr>
                                      <p:tavLst>
                                        <p:tav tm="0">
                                          <p:val>
                                            <p:strVal val="0-#ppt_h/2"/>
                                          </p:val>
                                        </p:tav>
                                        <p:tav tm="100000">
                                          <p:val>
                                            <p:strVal val="#ppt_y"/>
                                          </p:val>
                                        </p:tav>
                                      </p:tavLst>
                                    </p:anim>
                                  </p:childTnLst>
                                </p:cTn>
                              </p:par>
                              <p:par>
                                <p:cTn id="64" presetID="16" presetClass="entr" presetSubtype="26" fill="hold" grpId="1" nodeType="withEffect">
                                  <p:stCondLst>
                                    <p:cond delay="0"/>
                                  </p:stCondLst>
                                  <p:childTnLst>
                                    <p:set>
                                      <p:cBhvr>
                                        <p:cTn id="65" dur="1" fill="hold">
                                          <p:stCondLst>
                                            <p:cond delay="0"/>
                                          </p:stCondLst>
                                        </p:cTn>
                                        <p:tgtEl>
                                          <p:spTgt spid="7"/>
                                        </p:tgtEl>
                                        <p:attrNameLst>
                                          <p:attrName>style.visibility</p:attrName>
                                        </p:attrNameLst>
                                      </p:cBhvr>
                                      <p:to>
                                        <p:strVal val="visible"/>
                                      </p:to>
                                    </p:set>
                                    <p:animEffect transition="in" filter="barn(inHorizontal)">
                                      <p:cBhvr>
                                        <p:cTn id="66" dur="3000"/>
                                        <p:tgtEl>
                                          <p:spTgt spid="7"/>
                                        </p:tgtEl>
                                      </p:cBhvr>
                                    </p:animEffect>
                                  </p:childTnLst>
                                </p:cTn>
                              </p:par>
                              <p:par>
                                <p:cTn id="67" presetID="16" presetClass="entr" presetSubtype="26" fill="hold" grpId="1" nodeType="withEffect">
                                  <p:stCondLst>
                                    <p:cond delay="0"/>
                                  </p:stCondLst>
                                  <p:childTnLst>
                                    <p:set>
                                      <p:cBhvr>
                                        <p:cTn id="68" dur="1" fill="hold">
                                          <p:stCondLst>
                                            <p:cond delay="0"/>
                                          </p:stCondLst>
                                        </p:cTn>
                                        <p:tgtEl>
                                          <p:spTgt spid="8"/>
                                        </p:tgtEl>
                                        <p:attrNameLst>
                                          <p:attrName>style.visibility</p:attrName>
                                        </p:attrNameLst>
                                      </p:cBhvr>
                                      <p:to>
                                        <p:strVal val="visible"/>
                                      </p:to>
                                    </p:set>
                                    <p:animEffect transition="in" filter="barn(inHorizontal)">
                                      <p:cBhvr>
                                        <p:cTn id="69" dur="3000"/>
                                        <p:tgtEl>
                                          <p:spTgt spid="8"/>
                                        </p:tgtEl>
                                      </p:cBhvr>
                                    </p:animEffect>
                                  </p:childTnLst>
                                </p:cTn>
                              </p:par>
                              <p:par>
                                <p:cTn id="70" presetID="16" presetClass="entr" presetSubtype="26" fill="hold" grpId="1" nodeType="withEffect">
                                  <p:stCondLst>
                                    <p:cond delay="0"/>
                                  </p:stCondLst>
                                  <p:childTnLst>
                                    <p:set>
                                      <p:cBhvr>
                                        <p:cTn id="71" dur="1" fill="hold">
                                          <p:stCondLst>
                                            <p:cond delay="0"/>
                                          </p:stCondLst>
                                        </p:cTn>
                                        <p:tgtEl>
                                          <p:spTgt spid="11"/>
                                        </p:tgtEl>
                                        <p:attrNameLst>
                                          <p:attrName>style.visibility</p:attrName>
                                        </p:attrNameLst>
                                      </p:cBhvr>
                                      <p:to>
                                        <p:strVal val="visible"/>
                                      </p:to>
                                    </p:set>
                                    <p:animEffect transition="in" filter="barn(inHorizontal)">
                                      <p:cBhvr>
                                        <p:cTn id="72" dur="3000"/>
                                        <p:tgtEl>
                                          <p:spTgt spid="11"/>
                                        </p:tgtEl>
                                      </p:cBhvr>
                                    </p:animEffect>
                                  </p:childTnLst>
                                </p:cTn>
                              </p:par>
                              <p:par>
                                <p:cTn id="73" presetID="16" presetClass="entr" presetSubtype="26" fill="hold" grpId="1" nodeType="withEffect">
                                  <p:stCondLst>
                                    <p:cond delay="0"/>
                                  </p:stCondLst>
                                  <p:childTnLst>
                                    <p:set>
                                      <p:cBhvr>
                                        <p:cTn id="74" dur="1" fill="hold">
                                          <p:stCondLst>
                                            <p:cond delay="0"/>
                                          </p:stCondLst>
                                        </p:cTn>
                                        <p:tgtEl>
                                          <p:spTgt spid="12"/>
                                        </p:tgtEl>
                                        <p:attrNameLst>
                                          <p:attrName>style.visibility</p:attrName>
                                        </p:attrNameLst>
                                      </p:cBhvr>
                                      <p:to>
                                        <p:strVal val="visible"/>
                                      </p:to>
                                    </p:set>
                                    <p:animEffect transition="in" filter="barn(inHorizontal)">
                                      <p:cBhvr>
                                        <p:cTn id="75" dur="3000"/>
                                        <p:tgtEl>
                                          <p:spTgt spid="12"/>
                                        </p:tgtEl>
                                      </p:cBhvr>
                                    </p:animEffect>
                                  </p:childTnLst>
                                </p:cTn>
                              </p:par>
                              <p:par>
                                <p:cTn id="76" presetID="16" presetClass="entr" presetSubtype="26" fill="hold" grpId="1" nodeType="withEffect">
                                  <p:stCondLst>
                                    <p:cond delay="0"/>
                                  </p:stCondLst>
                                  <p:childTnLst>
                                    <p:set>
                                      <p:cBhvr>
                                        <p:cTn id="77" dur="1" fill="hold">
                                          <p:stCondLst>
                                            <p:cond delay="0"/>
                                          </p:stCondLst>
                                        </p:cTn>
                                        <p:tgtEl>
                                          <p:spTgt spid="14"/>
                                        </p:tgtEl>
                                        <p:attrNameLst>
                                          <p:attrName>style.visibility</p:attrName>
                                        </p:attrNameLst>
                                      </p:cBhvr>
                                      <p:to>
                                        <p:strVal val="visible"/>
                                      </p:to>
                                    </p:set>
                                    <p:animEffect transition="in" filter="barn(inHorizontal)">
                                      <p:cBhvr>
                                        <p:cTn id="78" dur="3000"/>
                                        <p:tgtEl>
                                          <p:spTgt spid="14"/>
                                        </p:tgtEl>
                                      </p:cBhvr>
                                    </p:animEffect>
                                  </p:childTnLst>
                                </p:cTn>
                              </p:par>
                              <p:par>
                                <p:cTn id="79" presetID="16" presetClass="entr" presetSubtype="26" fill="hold" grpId="1" nodeType="withEffect">
                                  <p:stCondLst>
                                    <p:cond delay="0"/>
                                  </p:stCondLst>
                                  <p:childTnLst>
                                    <p:set>
                                      <p:cBhvr>
                                        <p:cTn id="80" dur="1" fill="hold">
                                          <p:stCondLst>
                                            <p:cond delay="0"/>
                                          </p:stCondLst>
                                        </p:cTn>
                                        <p:tgtEl>
                                          <p:spTgt spid="16"/>
                                        </p:tgtEl>
                                        <p:attrNameLst>
                                          <p:attrName>style.visibility</p:attrName>
                                        </p:attrNameLst>
                                      </p:cBhvr>
                                      <p:to>
                                        <p:strVal val="visible"/>
                                      </p:to>
                                    </p:set>
                                    <p:animEffect transition="in" filter="barn(inHorizontal)">
                                      <p:cBhvr>
                                        <p:cTn id="81" dur="3000"/>
                                        <p:tgtEl>
                                          <p:spTgt spid="16"/>
                                        </p:tgtEl>
                                      </p:cBhvr>
                                    </p:animEffect>
                                  </p:childTnLst>
                                </p:cTn>
                              </p:par>
                              <p:par>
                                <p:cTn id="82" presetID="16" presetClass="entr" presetSubtype="26" fill="hold" grpId="1" nodeType="withEffect">
                                  <p:stCondLst>
                                    <p:cond delay="0"/>
                                  </p:stCondLst>
                                  <p:childTnLst>
                                    <p:set>
                                      <p:cBhvr>
                                        <p:cTn id="83" dur="1" fill="hold">
                                          <p:stCondLst>
                                            <p:cond delay="0"/>
                                          </p:stCondLst>
                                        </p:cTn>
                                        <p:tgtEl>
                                          <p:spTgt spid="18"/>
                                        </p:tgtEl>
                                        <p:attrNameLst>
                                          <p:attrName>style.visibility</p:attrName>
                                        </p:attrNameLst>
                                      </p:cBhvr>
                                      <p:to>
                                        <p:strVal val="visible"/>
                                      </p:to>
                                    </p:set>
                                    <p:animEffect transition="in" filter="barn(inHorizontal)">
                                      <p:cBhvr>
                                        <p:cTn id="84" dur="3000"/>
                                        <p:tgtEl>
                                          <p:spTgt spid="18"/>
                                        </p:tgtEl>
                                      </p:cBhvr>
                                    </p:animEffect>
                                  </p:childTnLst>
                                </p:cTn>
                              </p:par>
                              <p:par>
                                <p:cTn id="85" presetID="16" presetClass="entr" presetSubtype="26" fill="hold" grpId="1" nodeType="withEffect">
                                  <p:stCondLst>
                                    <p:cond delay="0"/>
                                  </p:stCondLst>
                                  <p:childTnLst>
                                    <p:set>
                                      <p:cBhvr>
                                        <p:cTn id="86" dur="1" fill="hold">
                                          <p:stCondLst>
                                            <p:cond delay="0"/>
                                          </p:stCondLst>
                                        </p:cTn>
                                        <p:tgtEl>
                                          <p:spTgt spid="6"/>
                                        </p:tgtEl>
                                        <p:attrNameLst>
                                          <p:attrName>style.visibility</p:attrName>
                                        </p:attrNameLst>
                                      </p:cBhvr>
                                      <p:to>
                                        <p:strVal val="visible"/>
                                      </p:to>
                                    </p:set>
                                    <p:animEffect transition="in" filter="barn(inHorizontal)">
                                      <p:cBhvr>
                                        <p:cTn id="87" dur="3000"/>
                                        <p:tgtEl>
                                          <p:spTgt spid="6"/>
                                        </p:tgtEl>
                                      </p:cBhvr>
                                    </p:animEffect>
                                  </p:childTnLst>
                                </p:cTn>
                              </p:par>
                              <p:par>
                                <p:cTn id="88" presetID="16" presetClass="entr" presetSubtype="26" fill="hold" grpId="1" nodeType="withEffect">
                                  <p:stCondLst>
                                    <p:cond delay="0"/>
                                  </p:stCondLst>
                                  <p:childTnLst>
                                    <p:set>
                                      <p:cBhvr>
                                        <p:cTn id="89" dur="1" fill="hold">
                                          <p:stCondLst>
                                            <p:cond delay="0"/>
                                          </p:stCondLst>
                                        </p:cTn>
                                        <p:tgtEl>
                                          <p:spTgt spid="9"/>
                                        </p:tgtEl>
                                        <p:attrNameLst>
                                          <p:attrName>style.visibility</p:attrName>
                                        </p:attrNameLst>
                                      </p:cBhvr>
                                      <p:to>
                                        <p:strVal val="visible"/>
                                      </p:to>
                                    </p:set>
                                    <p:animEffect transition="in" filter="barn(inHorizontal)">
                                      <p:cBhvr>
                                        <p:cTn id="90" dur="3000"/>
                                        <p:tgtEl>
                                          <p:spTgt spid="9"/>
                                        </p:tgtEl>
                                      </p:cBhvr>
                                    </p:animEffect>
                                  </p:childTnLst>
                                </p:cTn>
                              </p:par>
                              <p:par>
                                <p:cTn id="91" presetID="16" presetClass="entr" presetSubtype="26" fill="hold" grpId="1" nodeType="withEffect">
                                  <p:stCondLst>
                                    <p:cond delay="0"/>
                                  </p:stCondLst>
                                  <p:childTnLst>
                                    <p:set>
                                      <p:cBhvr>
                                        <p:cTn id="92" dur="1" fill="hold">
                                          <p:stCondLst>
                                            <p:cond delay="0"/>
                                          </p:stCondLst>
                                        </p:cTn>
                                        <p:tgtEl>
                                          <p:spTgt spid="10"/>
                                        </p:tgtEl>
                                        <p:attrNameLst>
                                          <p:attrName>style.visibility</p:attrName>
                                        </p:attrNameLst>
                                      </p:cBhvr>
                                      <p:to>
                                        <p:strVal val="visible"/>
                                      </p:to>
                                    </p:set>
                                    <p:animEffect transition="in" filter="barn(inHorizontal)">
                                      <p:cBhvr>
                                        <p:cTn id="93" dur="3000"/>
                                        <p:tgtEl>
                                          <p:spTgt spid="10"/>
                                        </p:tgtEl>
                                      </p:cBhvr>
                                    </p:animEffect>
                                  </p:childTnLst>
                                </p:cTn>
                              </p:par>
                              <p:par>
                                <p:cTn id="94" presetID="16" presetClass="entr" presetSubtype="26" fill="hold" grpId="1" nodeType="withEffect">
                                  <p:stCondLst>
                                    <p:cond delay="0"/>
                                  </p:stCondLst>
                                  <p:childTnLst>
                                    <p:set>
                                      <p:cBhvr>
                                        <p:cTn id="95" dur="1" fill="hold">
                                          <p:stCondLst>
                                            <p:cond delay="0"/>
                                          </p:stCondLst>
                                        </p:cTn>
                                        <p:tgtEl>
                                          <p:spTgt spid="13"/>
                                        </p:tgtEl>
                                        <p:attrNameLst>
                                          <p:attrName>style.visibility</p:attrName>
                                        </p:attrNameLst>
                                      </p:cBhvr>
                                      <p:to>
                                        <p:strVal val="visible"/>
                                      </p:to>
                                    </p:set>
                                    <p:animEffect transition="in" filter="barn(inHorizontal)">
                                      <p:cBhvr>
                                        <p:cTn id="96" dur="3000"/>
                                        <p:tgtEl>
                                          <p:spTgt spid="13"/>
                                        </p:tgtEl>
                                      </p:cBhvr>
                                    </p:animEffect>
                                  </p:childTnLst>
                                </p:cTn>
                              </p:par>
                              <p:par>
                                <p:cTn id="97" presetID="16" presetClass="entr" presetSubtype="26" fill="hold" grpId="1" nodeType="withEffect">
                                  <p:stCondLst>
                                    <p:cond delay="0"/>
                                  </p:stCondLst>
                                  <p:childTnLst>
                                    <p:set>
                                      <p:cBhvr>
                                        <p:cTn id="98" dur="1" fill="hold">
                                          <p:stCondLst>
                                            <p:cond delay="0"/>
                                          </p:stCondLst>
                                        </p:cTn>
                                        <p:tgtEl>
                                          <p:spTgt spid="15"/>
                                        </p:tgtEl>
                                        <p:attrNameLst>
                                          <p:attrName>style.visibility</p:attrName>
                                        </p:attrNameLst>
                                      </p:cBhvr>
                                      <p:to>
                                        <p:strVal val="visible"/>
                                      </p:to>
                                    </p:set>
                                    <p:animEffect transition="in" filter="barn(inHorizontal)">
                                      <p:cBhvr>
                                        <p:cTn id="99" dur="3000"/>
                                        <p:tgtEl>
                                          <p:spTgt spid="15"/>
                                        </p:tgtEl>
                                      </p:cBhvr>
                                    </p:animEffect>
                                  </p:childTnLst>
                                </p:cTn>
                              </p:par>
                              <p:par>
                                <p:cTn id="100" presetID="16" presetClass="entr" presetSubtype="26" fill="hold" grpId="1" nodeType="withEffect">
                                  <p:stCondLst>
                                    <p:cond delay="0"/>
                                  </p:stCondLst>
                                  <p:childTnLst>
                                    <p:set>
                                      <p:cBhvr>
                                        <p:cTn id="101" dur="1" fill="hold">
                                          <p:stCondLst>
                                            <p:cond delay="0"/>
                                          </p:stCondLst>
                                        </p:cTn>
                                        <p:tgtEl>
                                          <p:spTgt spid="17"/>
                                        </p:tgtEl>
                                        <p:attrNameLst>
                                          <p:attrName>style.visibility</p:attrName>
                                        </p:attrNameLst>
                                      </p:cBhvr>
                                      <p:to>
                                        <p:strVal val="visible"/>
                                      </p:to>
                                    </p:set>
                                    <p:animEffect transition="in" filter="barn(inHorizontal)">
                                      <p:cBhvr>
                                        <p:cTn id="102" dur="3000"/>
                                        <p:tgtEl>
                                          <p:spTgt spid="17"/>
                                        </p:tgtEl>
                                      </p:cBhvr>
                                    </p:animEffect>
                                  </p:childTnLst>
                                </p:cTn>
                              </p:par>
                              <p:par>
                                <p:cTn id="103" presetID="16" presetClass="entr" presetSubtype="26" fill="hold" grpId="1" nodeType="withEffect">
                                  <p:stCondLst>
                                    <p:cond delay="0"/>
                                  </p:stCondLst>
                                  <p:childTnLst>
                                    <p:set>
                                      <p:cBhvr>
                                        <p:cTn id="104" dur="1" fill="hold">
                                          <p:stCondLst>
                                            <p:cond delay="0"/>
                                          </p:stCondLst>
                                        </p:cTn>
                                        <p:tgtEl>
                                          <p:spTgt spid="19"/>
                                        </p:tgtEl>
                                        <p:attrNameLst>
                                          <p:attrName>style.visibility</p:attrName>
                                        </p:attrNameLst>
                                      </p:cBhvr>
                                      <p:to>
                                        <p:strVal val="visible"/>
                                      </p:to>
                                    </p:set>
                                    <p:animEffect transition="in" filter="barn(inHorizontal)">
                                      <p:cBhvr>
                                        <p:cTn id="105" dur="3000"/>
                                        <p:tgtEl>
                                          <p:spTgt spid="19"/>
                                        </p:tgtEl>
                                      </p:cBhvr>
                                    </p:animEffect>
                                  </p:childTnLst>
                                </p:cTn>
                              </p:par>
                            </p:childTnLst>
                          </p:cTn>
                        </p:par>
                        <p:par>
                          <p:cTn id="106" fill="hold">
                            <p:stCondLst>
                              <p:cond delay="3000"/>
                            </p:stCondLst>
                            <p:childTnLst>
                              <p:par>
                                <p:cTn id="107" presetID="2" presetClass="exit" presetSubtype="3" fill="hold" grpId="2" nodeType="afterEffect">
                                  <p:stCondLst>
                                    <p:cond delay="0"/>
                                  </p:stCondLst>
                                  <p:childTnLst>
                                    <p:anim calcmode="lin" valueType="num">
                                      <p:cBhvr additive="base">
                                        <p:cTn id="108" dur="3000"/>
                                        <p:tgtEl>
                                          <p:spTgt spid="7"/>
                                        </p:tgtEl>
                                        <p:attrNameLst>
                                          <p:attrName>ppt_x</p:attrName>
                                        </p:attrNameLst>
                                      </p:cBhvr>
                                      <p:tavLst>
                                        <p:tav tm="0">
                                          <p:val>
                                            <p:strVal val="ppt_x"/>
                                          </p:val>
                                        </p:tav>
                                        <p:tav tm="100000">
                                          <p:val>
                                            <p:strVal val="1+ppt_w/2"/>
                                          </p:val>
                                        </p:tav>
                                      </p:tavLst>
                                    </p:anim>
                                    <p:anim calcmode="lin" valueType="num">
                                      <p:cBhvr additive="base">
                                        <p:cTn id="109" dur="3000"/>
                                        <p:tgtEl>
                                          <p:spTgt spid="7"/>
                                        </p:tgtEl>
                                        <p:attrNameLst>
                                          <p:attrName>ppt_y</p:attrName>
                                        </p:attrNameLst>
                                      </p:cBhvr>
                                      <p:tavLst>
                                        <p:tav tm="0">
                                          <p:val>
                                            <p:strVal val="ppt_y"/>
                                          </p:val>
                                        </p:tav>
                                        <p:tav tm="100000">
                                          <p:val>
                                            <p:strVal val="0-ppt_h/2"/>
                                          </p:val>
                                        </p:tav>
                                      </p:tavLst>
                                    </p:anim>
                                    <p:set>
                                      <p:cBhvr>
                                        <p:cTn id="110" dur="1" fill="hold">
                                          <p:stCondLst>
                                            <p:cond delay="2999"/>
                                          </p:stCondLst>
                                        </p:cTn>
                                        <p:tgtEl>
                                          <p:spTgt spid="7"/>
                                        </p:tgtEl>
                                        <p:attrNameLst>
                                          <p:attrName>style.visibility</p:attrName>
                                        </p:attrNameLst>
                                      </p:cBhvr>
                                      <p:to>
                                        <p:strVal val="hidden"/>
                                      </p:to>
                                    </p:set>
                                  </p:childTnLst>
                                </p:cTn>
                              </p:par>
                              <p:par>
                                <p:cTn id="111" presetID="2" presetClass="exit" presetSubtype="3" fill="hold" grpId="2" nodeType="withEffect">
                                  <p:stCondLst>
                                    <p:cond delay="0"/>
                                  </p:stCondLst>
                                  <p:childTnLst>
                                    <p:anim calcmode="lin" valueType="num">
                                      <p:cBhvr additive="base">
                                        <p:cTn id="112" dur="3000"/>
                                        <p:tgtEl>
                                          <p:spTgt spid="8"/>
                                        </p:tgtEl>
                                        <p:attrNameLst>
                                          <p:attrName>ppt_x</p:attrName>
                                        </p:attrNameLst>
                                      </p:cBhvr>
                                      <p:tavLst>
                                        <p:tav tm="0">
                                          <p:val>
                                            <p:strVal val="ppt_x"/>
                                          </p:val>
                                        </p:tav>
                                        <p:tav tm="100000">
                                          <p:val>
                                            <p:strVal val="1+ppt_w/2"/>
                                          </p:val>
                                        </p:tav>
                                      </p:tavLst>
                                    </p:anim>
                                    <p:anim calcmode="lin" valueType="num">
                                      <p:cBhvr additive="base">
                                        <p:cTn id="113" dur="3000"/>
                                        <p:tgtEl>
                                          <p:spTgt spid="8"/>
                                        </p:tgtEl>
                                        <p:attrNameLst>
                                          <p:attrName>ppt_y</p:attrName>
                                        </p:attrNameLst>
                                      </p:cBhvr>
                                      <p:tavLst>
                                        <p:tav tm="0">
                                          <p:val>
                                            <p:strVal val="ppt_y"/>
                                          </p:val>
                                        </p:tav>
                                        <p:tav tm="100000">
                                          <p:val>
                                            <p:strVal val="0-ppt_h/2"/>
                                          </p:val>
                                        </p:tav>
                                      </p:tavLst>
                                    </p:anim>
                                    <p:set>
                                      <p:cBhvr>
                                        <p:cTn id="114" dur="1" fill="hold">
                                          <p:stCondLst>
                                            <p:cond delay="2999"/>
                                          </p:stCondLst>
                                        </p:cTn>
                                        <p:tgtEl>
                                          <p:spTgt spid="8"/>
                                        </p:tgtEl>
                                        <p:attrNameLst>
                                          <p:attrName>style.visibility</p:attrName>
                                        </p:attrNameLst>
                                      </p:cBhvr>
                                      <p:to>
                                        <p:strVal val="hidden"/>
                                      </p:to>
                                    </p:set>
                                  </p:childTnLst>
                                </p:cTn>
                              </p:par>
                              <p:par>
                                <p:cTn id="115" presetID="2" presetClass="exit" presetSubtype="3" fill="hold" grpId="2" nodeType="withEffect">
                                  <p:stCondLst>
                                    <p:cond delay="0"/>
                                  </p:stCondLst>
                                  <p:childTnLst>
                                    <p:anim calcmode="lin" valueType="num">
                                      <p:cBhvr additive="base">
                                        <p:cTn id="116" dur="3000"/>
                                        <p:tgtEl>
                                          <p:spTgt spid="11"/>
                                        </p:tgtEl>
                                        <p:attrNameLst>
                                          <p:attrName>ppt_x</p:attrName>
                                        </p:attrNameLst>
                                      </p:cBhvr>
                                      <p:tavLst>
                                        <p:tav tm="0">
                                          <p:val>
                                            <p:strVal val="ppt_x"/>
                                          </p:val>
                                        </p:tav>
                                        <p:tav tm="100000">
                                          <p:val>
                                            <p:strVal val="1+ppt_w/2"/>
                                          </p:val>
                                        </p:tav>
                                      </p:tavLst>
                                    </p:anim>
                                    <p:anim calcmode="lin" valueType="num">
                                      <p:cBhvr additive="base">
                                        <p:cTn id="117" dur="3000"/>
                                        <p:tgtEl>
                                          <p:spTgt spid="11"/>
                                        </p:tgtEl>
                                        <p:attrNameLst>
                                          <p:attrName>ppt_y</p:attrName>
                                        </p:attrNameLst>
                                      </p:cBhvr>
                                      <p:tavLst>
                                        <p:tav tm="0">
                                          <p:val>
                                            <p:strVal val="ppt_y"/>
                                          </p:val>
                                        </p:tav>
                                        <p:tav tm="100000">
                                          <p:val>
                                            <p:strVal val="0-ppt_h/2"/>
                                          </p:val>
                                        </p:tav>
                                      </p:tavLst>
                                    </p:anim>
                                    <p:set>
                                      <p:cBhvr>
                                        <p:cTn id="118" dur="1" fill="hold">
                                          <p:stCondLst>
                                            <p:cond delay="2999"/>
                                          </p:stCondLst>
                                        </p:cTn>
                                        <p:tgtEl>
                                          <p:spTgt spid="11"/>
                                        </p:tgtEl>
                                        <p:attrNameLst>
                                          <p:attrName>style.visibility</p:attrName>
                                        </p:attrNameLst>
                                      </p:cBhvr>
                                      <p:to>
                                        <p:strVal val="hidden"/>
                                      </p:to>
                                    </p:set>
                                  </p:childTnLst>
                                </p:cTn>
                              </p:par>
                              <p:par>
                                <p:cTn id="119" presetID="2" presetClass="exit" presetSubtype="3" fill="hold" grpId="2" nodeType="withEffect">
                                  <p:stCondLst>
                                    <p:cond delay="0"/>
                                  </p:stCondLst>
                                  <p:childTnLst>
                                    <p:anim calcmode="lin" valueType="num">
                                      <p:cBhvr additive="base">
                                        <p:cTn id="120" dur="3000"/>
                                        <p:tgtEl>
                                          <p:spTgt spid="12"/>
                                        </p:tgtEl>
                                        <p:attrNameLst>
                                          <p:attrName>ppt_x</p:attrName>
                                        </p:attrNameLst>
                                      </p:cBhvr>
                                      <p:tavLst>
                                        <p:tav tm="0">
                                          <p:val>
                                            <p:strVal val="ppt_x"/>
                                          </p:val>
                                        </p:tav>
                                        <p:tav tm="100000">
                                          <p:val>
                                            <p:strVal val="1+ppt_w/2"/>
                                          </p:val>
                                        </p:tav>
                                      </p:tavLst>
                                    </p:anim>
                                    <p:anim calcmode="lin" valueType="num">
                                      <p:cBhvr additive="base">
                                        <p:cTn id="121" dur="3000"/>
                                        <p:tgtEl>
                                          <p:spTgt spid="12"/>
                                        </p:tgtEl>
                                        <p:attrNameLst>
                                          <p:attrName>ppt_y</p:attrName>
                                        </p:attrNameLst>
                                      </p:cBhvr>
                                      <p:tavLst>
                                        <p:tav tm="0">
                                          <p:val>
                                            <p:strVal val="ppt_y"/>
                                          </p:val>
                                        </p:tav>
                                        <p:tav tm="100000">
                                          <p:val>
                                            <p:strVal val="0-ppt_h/2"/>
                                          </p:val>
                                        </p:tav>
                                      </p:tavLst>
                                    </p:anim>
                                    <p:set>
                                      <p:cBhvr>
                                        <p:cTn id="122" dur="1" fill="hold">
                                          <p:stCondLst>
                                            <p:cond delay="2999"/>
                                          </p:stCondLst>
                                        </p:cTn>
                                        <p:tgtEl>
                                          <p:spTgt spid="12"/>
                                        </p:tgtEl>
                                        <p:attrNameLst>
                                          <p:attrName>style.visibility</p:attrName>
                                        </p:attrNameLst>
                                      </p:cBhvr>
                                      <p:to>
                                        <p:strVal val="hidden"/>
                                      </p:to>
                                    </p:set>
                                  </p:childTnLst>
                                </p:cTn>
                              </p:par>
                              <p:par>
                                <p:cTn id="123" presetID="2" presetClass="exit" presetSubtype="3" fill="hold" grpId="2" nodeType="withEffect">
                                  <p:stCondLst>
                                    <p:cond delay="0"/>
                                  </p:stCondLst>
                                  <p:childTnLst>
                                    <p:anim calcmode="lin" valueType="num">
                                      <p:cBhvr additive="base">
                                        <p:cTn id="124" dur="3000"/>
                                        <p:tgtEl>
                                          <p:spTgt spid="14"/>
                                        </p:tgtEl>
                                        <p:attrNameLst>
                                          <p:attrName>ppt_x</p:attrName>
                                        </p:attrNameLst>
                                      </p:cBhvr>
                                      <p:tavLst>
                                        <p:tav tm="0">
                                          <p:val>
                                            <p:strVal val="ppt_x"/>
                                          </p:val>
                                        </p:tav>
                                        <p:tav tm="100000">
                                          <p:val>
                                            <p:strVal val="1+ppt_w/2"/>
                                          </p:val>
                                        </p:tav>
                                      </p:tavLst>
                                    </p:anim>
                                    <p:anim calcmode="lin" valueType="num">
                                      <p:cBhvr additive="base">
                                        <p:cTn id="125" dur="3000"/>
                                        <p:tgtEl>
                                          <p:spTgt spid="14"/>
                                        </p:tgtEl>
                                        <p:attrNameLst>
                                          <p:attrName>ppt_y</p:attrName>
                                        </p:attrNameLst>
                                      </p:cBhvr>
                                      <p:tavLst>
                                        <p:tav tm="0">
                                          <p:val>
                                            <p:strVal val="ppt_y"/>
                                          </p:val>
                                        </p:tav>
                                        <p:tav tm="100000">
                                          <p:val>
                                            <p:strVal val="0-ppt_h/2"/>
                                          </p:val>
                                        </p:tav>
                                      </p:tavLst>
                                    </p:anim>
                                    <p:set>
                                      <p:cBhvr>
                                        <p:cTn id="126" dur="1" fill="hold">
                                          <p:stCondLst>
                                            <p:cond delay="2999"/>
                                          </p:stCondLst>
                                        </p:cTn>
                                        <p:tgtEl>
                                          <p:spTgt spid="14"/>
                                        </p:tgtEl>
                                        <p:attrNameLst>
                                          <p:attrName>style.visibility</p:attrName>
                                        </p:attrNameLst>
                                      </p:cBhvr>
                                      <p:to>
                                        <p:strVal val="hidden"/>
                                      </p:to>
                                    </p:set>
                                  </p:childTnLst>
                                </p:cTn>
                              </p:par>
                              <p:par>
                                <p:cTn id="127" presetID="2" presetClass="exit" presetSubtype="3" fill="hold" grpId="2" nodeType="withEffect">
                                  <p:stCondLst>
                                    <p:cond delay="0"/>
                                  </p:stCondLst>
                                  <p:childTnLst>
                                    <p:anim calcmode="lin" valueType="num">
                                      <p:cBhvr additive="base">
                                        <p:cTn id="128" dur="3000"/>
                                        <p:tgtEl>
                                          <p:spTgt spid="16"/>
                                        </p:tgtEl>
                                        <p:attrNameLst>
                                          <p:attrName>ppt_x</p:attrName>
                                        </p:attrNameLst>
                                      </p:cBhvr>
                                      <p:tavLst>
                                        <p:tav tm="0">
                                          <p:val>
                                            <p:strVal val="ppt_x"/>
                                          </p:val>
                                        </p:tav>
                                        <p:tav tm="100000">
                                          <p:val>
                                            <p:strVal val="1+ppt_w/2"/>
                                          </p:val>
                                        </p:tav>
                                      </p:tavLst>
                                    </p:anim>
                                    <p:anim calcmode="lin" valueType="num">
                                      <p:cBhvr additive="base">
                                        <p:cTn id="129" dur="3000"/>
                                        <p:tgtEl>
                                          <p:spTgt spid="16"/>
                                        </p:tgtEl>
                                        <p:attrNameLst>
                                          <p:attrName>ppt_y</p:attrName>
                                        </p:attrNameLst>
                                      </p:cBhvr>
                                      <p:tavLst>
                                        <p:tav tm="0">
                                          <p:val>
                                            <p:strVal val="ppt_y"/>
                                          </p:val>
                                        </p:tav>
                                        <p:tav tm="100000">
                                          <p:val>
                                            <p:strVal val="0-ppt_h/2"/>
                                          </p:val>
                                        </p:tav>
                                      </p:tavLst>
                                    </p:anim>
                                    <p:set>
                                      <p:cBhvr>
                                        <p:cTn id="130" dur="1" fill="hold">
                                          <p:stCondLst>
                                            <p:cond delay="2999"/>
                                          </p:stCondLst>
                                        </p:cTn>
                                        <p:tgtEl>
                                          <p:spTgt spid="16"/>
                                        </p:tgtEl>
                                        <p:attrNameLst>
                                          <p:attrName>style.visibility</p:attrName>
                                        </p:attrNameLst>
                                      </p:cBhvr>
                                      <p:to>
                                        <p:strVal val="hidden"/>
                                      </p:to>
                                    </p:set>
                                  </p:childTnLst>
                                </p:cTn>
                              </p:par>
                              <p:par>
                                <p:cTn id="131" presetID="2" presetClass="exit" presetSubtype="3" fill="hold" grpId="2" nodeType="withEffect">
                                  <p:stCondLst>
                                    <p:cond delay="0"/>
                                  </p:stCondLst>
                                  <p:childTnLst>
                                    <p:anim calcmode="lin" valueType="num">
                                      <p:cBhvr additive="base">
                                        <p:cTn id="132" dur="3000"/>
                                        <p:tgtEl>
                                          <p:spTgt spid="18"/>
                                        </p:tgtEl>
                                        <p:attrNameLst>
                                          <p:attrName>ppt_x</p:attrName>
                                        </p:attrNameLst>
                                      </p:cBhvr>
                                      <p:tavLst>
                                        <p:tav tm="0">
                                          <p:val>
                                            <p:strVal val="ppt_x"/>
                                          </p:val>
                                        </p:tav>
                                        <p:tav tm="100000">
                                          <p:val>
                                            <p:strVal val="1+ppt_w/2"/>
                                          </p:val>
                                        </p:tav>
                                      </p:tavLst>
                                    </p:anim>
                                    <p:anim calcmode="lin" valueType="num">
                                      <p:cBhvr additive="base">
                                        <p:cTn id="133" dur="3000"/>
                                        <p:tgtEl>
                                          <p:spTgt spid="18"/>
                                        </p:tgtEl>
                                        <p:attrNameLst>
                                          <p:attrName>ppt_y</p:attrName>
                                        </p:attrNameLst>
                                      </p:cBhvr>
                                      <p:tavLst>
                                        <p:tav tm="0">
                                          <p:val>
                                            <p:strVal val="ppt_y"/>
                                          </p:val>
                                        </p:tav>
                                        <p:tav tm="100000">
                                          <p:val>
                                            <p:strVal val="0-ppt_h/2"/>
                                          </p:val>
                                        </p:tav>
                                      </p:tavLst>
                                    </p:anim>
                                    <p:set>
                                      <p:cBhvr>
                                        <p:cTn id="134" dur="1" fill="hold">
                                          <p:stCondLst>
                                            <p:cond delay="2999"/>
                                          </p:stCondLst>
                                        </p:cTn>
                                        <p:tgtEl>
                                          <p:spTgt spid="18"/>
                                        </p:tgtEl>
                                        <p:attrNameLst>
                                          <p:attrName>style.visibility</p:attrName>
                                        </p:attrNameLst>
                                      </p:cBhvr>
                                      <p:to>
                                        <p:strVal val="hidden"/>
                                      </p:to>
                                    </p:set>
                                  </p:childTnLst>
                                </p:cTn>
                              </p:par>
                              <p:par>
                                <p:cTn id="135" presetID="2" presetClass="exit" presetSubtype="9" fill="hold" grpId="2" nodeType="withEffect">
                                  <p:stCondLst>
                                    <p:cond delay="0"/>
                                  </p:stCondLst>
                                  <p:childTnLst>
                                    <p:anim calcmode="lin" valueType="num">
                                      <p:cBhvr additive="base">
                                        <p:cTn id="136" dur="3000"/>
                                        <p:tgtEl>
                                          <p:spTgt spid="6"/>
                                        </p:tgtEl>
                                        <p:attrNameLst>
                                          <p:attrName>ppt_x</p:attrName>
                                        </p:attrNameLst>
                                      </p:cBhvr>
                                      <p:tavLst>
                                        <p:tav tm="0">
                                          <p:val>
                                            <p:strVal val="ppt_x"/>
                                          </p:val>
                                        </p:tav>
                                        <p:tav tm="100000">
                                          <p:val>
                                            <p:strVal val="0-ppt_w/2"/>
                                          </p:val>
                                        </p:tav>
                                      </p:tavLst>
                                    </p:anim>
                                    <p:anim calcmode="lin" valueType="num">
                                      <p:cBhvr additive="base">
                                        <p:cTn id="137" dur="3000"/>
                                        <p:tgtEl>
                                          <p:spTgt spid="6"/>
                                        </p:tgtEl>
                                        <p:attrNameLst>
                                          <p:attrName>ppt_y</p:attrName>
                                        </p:attrNameLst>
                                      </p:cBhvr>
                                      <p:tavLst>
                                        <p:tav tm="0">
                                          <p:val>
                                            <p:strVal val="ppt_y"/>
                                          </p:val>
                                        </p:tav>
                                        <p:tav tm="100000">
                                          <p:val>
                                            <p:strVal val="0-ppt_h/2"/>
                                          </p:val>
                                        </p:tav>
                                      </p:tavLst>
                                    </p:anim>
                                    <p:set>
                                      <p:cBhvr>
                                        <p:cTn id="138" dur="1" fill="hold">
                                          <p:stCondLst>
                                            <p:cond delay="2999"/>
                                          </p:stCondLst>
                                        </p:cTn>
                                        <p:tgtEl>
                                          <p:spTgt spid="6"/>
                                        </p:tgtEl>
                                        <p:attrNameLst>
                                          <p:attrName>style.visibility</p:attrName>
                                        </p:attrNameLst>
                                      </p:cBhvr>
                                      <p:to>
                                        <p:strVal val="hidden"/>
                                      </p:to>
                                    </p:set>
                                  </p:childTnLst>
                                </p:cTn>
                              </p:par>
                              <p:par>
                                <p:cTn id="139" presetID="2" presetClass="exit" presetSubtype="9" fill="hold" grpId="2" nodeType="withEffect">
                                  <p:stCondLst>
                                    <p:cond delay="0"/>
                                  </p:stCondLst>
                                  <p:childTnLst>
                                    <p:anim calcmode="lin" valueType="num">
                                      <p:cBhvr additive="base">
                                        <p:cTn id="140" dur="3000"/>
                                        <p:tgtEl>
                                          <p:spTgt spid="9"/>
                                        </p:tgtEl>
                                        <p:attrNameLst>
                                          <p:attrName>ppt_x</p:attrName>
                                        </p:attrNameLst>
                                      </p:cBhvr>
                                      <p:tavLst>
                                        <p:tav tm="0">
                                          <p:val>
                                            <p:strVal val="ppt_x"/>
                                          </p:val>
                                        </p:tav>
                                        <p:tav tm="100000">
                                          <p:val>
                                            <p:strVal val="0-ppt_w/2"/>
                                          </p:val>
                                        </p:tav>
                                      </p:tavLst>
                                    </p:anim>
                                    <p:anim calcmode="lin" valueType="num">
                                      <p:cBhvr additive="base">
                                        <p:cTn id="141" dur="3000"/>
                                        <p:tgtEl>
                                          <p:spTgt spid="9"/>
                                        </p:tgtEl>
                                        <p:attrNameLst>
                                          <p:attrName>ppt_y</p:attrName>
                                        </p:attrNameLst>
                                      </p:cBhvr>
                                      <p:tavLst>
                                        <p:tav tm="0">
                                          <p:val>
                                            <p:strVal val="ppt_y"/>
                                          </p:val>
                                        </p:tav>
                                        <p:tav tm="100000">
                                          <p:val>
                                            <p:strVal val="0-ppt_h/2"/>
                                          </p:val>
                                        </p:tav>
                                      </p:tavLst>
                                    </p:anim>
                                    <p:set>
                                      <p:cBhvr>
                                        <p:cTn id="142" dur="1" fill="hold">
                                          <p:stCondLst>
                                            <p:cond delay="2999"/>
                                          </p:stCondLst>
                                        </p:cTn>
                                        <p:tgtEl>
                                          <p:spTgt spid="9"/>
                                        </p:tgtEl>
                                        <p:attrNameLst>
                                          <p:attrName>style.visibility</p:attrName>
                                        </p:attrNameLst>
                                      </p:cBhvr>
                                      <p:to>
                                        <p:strVal val="hidden"/>
                                      </p:to>
                                    </p:set>
                                  </p:childTnLst>
                                </p:cTn>
                              </p:par>
                              <p:par>
                                <p:cTn id="143" presetID="2" presetClass="exit" presetSubtype="9" fill="hold" grpId="2" nodeType="withEffect">
                                  <p:stCondLst>
                                    <p:cond delay="0"/>
                                  </p:stCondLst>
                                  <p:childTnLst>
                                    <p:anim calcmode="lin" valueType="num">
                                      <p:cBhvr additive="base">
                                        <p:cTn id="144" dur="3000"/>
                                        <p:tgtEl>
                                          <p:spTgt spid="10"/>
                                        </p:tgtEl>
                                        <p:attrNameLst>
                                          <p:attrName>ppt_x</p:attrName>
                                        </p:attrNameLst>
                                      </p:cBhvr>
                                      <p:tavLst>
                                        <p:tav tm="0">
                                          <p:val>
                                            <p:strVal val="ppt_x"/>
                                          </p:val>
                                        </p:tav>
                                        <p:tav tm="100000">
                                          <p:val>
                                            <p:strVal val="0-ppt_w/2"/>
                                          </p:val>
                                        </p:tav>
                                      </p:tavLst>
                                    </p:anim>
                                    <p:anim calcmode="lin" valueType="num">
                                      <p:cBhvr additive="base">
                                        <p:cTn id="145" dur="3000"/>
                                        <p:tgtEl>
                                          <p:spTgt spid="10"/>
                                        </p:tgtEl>
                                        <p:attrNameLst>
                                          <p:attrName>ppt_y</p:attrName>
                                        </p:attrNameLst>
                                      </p:cBhvr>
                                      <p:tavLst>
                                        <p:tav tm="0">
                                          <p:val>
                                            <p:strVal val="ppt_y"/>
                                          </p:val>
                                        </p:tav>
                                        <p:tav tm="100000">
                                          <p:val>
                                            <p:strVal val="0-ppt_h/2"/>
                                          </p:val>
                                        </p:tav>
                                      </p:tavLst>
                                    </p:anim>
                                    <p:set>
                                      <p:cBhvr>
                                        <p:cTn id="146" dur="1" fill="hold">
                                          <p:stCondLst>
                                            <p:cond delay="2999"/>
                                          </p:stCondLst>
                                        </p:cTn>
                                        <p:tgtEl>
                                          <p:spTgt spid="10"/>
                                        </p:tgtEl>
                                        <p:attrNameLst>
                                          <p:attrName>style.visibility</p:attrName>
                                        </p:attrNameLst>
                                      </p:cBhvr>
                                      <p:to>
                                        <p:strVal val="hidden"/>
                                      </p:to>
                                    </p:set>
                                  </p:childTnLst>
                                </p:cTn>
                              </p:par>
                              <p:par>
                                <p:cTn id="147" presetID="2" presetClass="exit" presetSubtype="9" fill="hold" grpId="2" nodeType="withEffect">
                                  <p:stCondLst>
                                    <p:cond delay="0"/>
                                  </p:stCondLst>
                                  <p:childTnLst>
                                    <p:anim calcmode="lin" valueType="num">
                                      <p:cBhvr additive="base">
                                        <p:cTn id="148" dur="3000"/>
                                        <p:tgtEl>
                                          <p:spTgt spid="13"/>
                                        </p:tgtEl>
                                        <p:attrNameLst>
                                          <p:attrName>ppt_x</p:attrName>
                                        </p:attrNameLst>
                                      </p:cBhvr>
                                      <p:tavLst>
                                        <p:tav tm="0">
                                          <p:val>
                                            <p:strVal val="ppt_x"/>
                                          </p:val>
                                        </p:tav>
                                        <p:tav tm="100000">
                                          <p:val>
                                            <p:strVal val="0-ppt_w/2"/>
                                          </p:val>
                                        </p:tav>
                                      </p:tavLst>
                                    </p:anim>
                                    <p:anim calcmode="lin" valueType="num">
                                      <p:cBhvr additive="base">
                                        <p:cTn id="149" dur="3000"/>
                                        <p:tgtEl>
                                          <p:spTgt spid="13"/>
                                        </p:tgtEl>
                                        <p:attrNameLst>
                                          <p:attrName>ppt_y</p:attrName>
                                        </p:attrNameLst>
                                      </p:cBhvr>
                                      <p:tavLst>
                                        <p:tav tm="0">
                                          <p:val>
                                            <p:strVal val="ppt_y"/>
                                          </p:val>
                                        </p:tav>
                                        <p:tav tm="100000">
                                          <p:val>
                                            <p:strVal val="0-ppt_h/2"/>
                                          </p:val>
                                        </p:tav>
                                      </p:tavLst>
                                    </p:anim>
                                    <p:set>
                                      <p:cBhvr>
                                        <p:cTn id="150" dur="1" fill="hold">
                                          <p:stCondLst>
                                            <p:cond delay="2999"/>
                                          </p:stCondLst>
                                        </p:cTn>
                                        <p:tgtEl>
                                          <p:spTgt spid="13"/>
                                        </p:tgtEl>
                                        <p:attrNameLst>
                                          <p:attrName>style.visibility</p:attrName>
                                        </p:attrNameLst>
                                      </p:cBhvr>
                                      <p:to>
                                        <p:strVal val="hidden"/>
                                      </p:to>
                                    </p:set>
                                  </p:childTnLst>
                                </p:cTn>
                              </p:par>
                              <p:par>
                                <p:cTn id="151" presetID="2" presetClass="exit" presetSubtype="9" fill="hold" grpId="2" nodeType="withEffect">
                                  <p:stCondLst>
                                    <p:cond delay="0"/>
                                  </p:stCondLst>
                                  <p:childTnLst>
                                    <p:anim calcmode="lin" valueType="num">
                                      <p:cBhvr additive="base">
                                        <p:cTn id="152" dur="3000"/>
                                        <p:tgtEl>
                                          <p:spTgt spid="15"/>
                                        </p:tgtEl>
                                        <p:attrNameLst>
                                          <p:attrName>ppt_x</p:attrName>
                                        </p:attrNameLst>
                                      </p:cBhvr>
                                      <p:tavLst>
                                        <p:tav tm="0">
                                          <p:val>
                                            <p:strVal val="ppt_x"/>
                                          </p:val>
                                        </p:tav>
                                        <p:tav tm="100000">
                                          <p:val>
                                            <p:strVal val="0-ppt_w/2"/>
                                          </p:val>
                                        </p:tav>
                                      </p:tavLst>
                                    </p:anim>
                                    <p:anim calcmode="lin" valueType="num">
                                      <p:cBhvr additive="base">
                                        <p:cTn id="153" dur="3000"/>
                                        <p:tgtEl>
                                          <p:spTgt spid="15"/>
                                        </p:tgtEl>
                                        <p:attrNameLst>
                                          <p:attrName>ppt_y</p:attrName>
                                        </p:attrNameLst>
                                      </p:cBhvr>
                                      <p:tavLst>
                                        <p:tav tm="0">
                                          <p:val>
                                            <p:strVal val="ppt_y"/>
                                          </p:val>
                                        </p:tav>
                                        <p:tav tm="100000">
                                          <p:val>
                                            <p:strVal val="0-ppt_h/2"/>
                                          </p:val>
                                        </p:tav>
                                      </p:tavLst>
                                    </p:anim>
                                    <p:set>
                                      <p:cBhvr>
                                        <p:cTn id="154" dur="1" fill="hold">
                                          <p:stCondLst>
                                            <p:cond delay="2999"/>
                                          </p:stCondLst>
                                        </p:cTn>
                                        <p:tgtEl>
                                          <p:spTgt spid="15"/>
                                        </p:tgtEl>
                                        <p:attrNameLst>
                                          <p:attrName>style.visibility</p:attrName>
                                        </p:attrNameLst>
                                      </p:cBhvr>
                                      <p:to>
                                        <p:strVal val="hidden"/>
                                      </p:to>
                                    </p:set>
                                  </p:childTnLst>
                                </p:cTn>
                              </p:par>
                              <p:par>
                                <p:cTn id="155" presetID="2" presetClass="exit" presetSubtype="9" fill="hold" grpId="2" nodeType="withEffect">
                                  <p:stCondLst>
                                    <p:cond delay="0"/>
                                  </p:stCondLst>
                                  <p:childTnLst>
                                    <p:anim calcmode="lin" valueType="num">
                                      <p:cBhvr additive="base">
                                        <p:cTn id="156" dur="3000"/>
                                        <p:tgtEl>
                                          <p:spTgt spid="17"/>
                                        </p:tgtEl>
                                        <p:attrNameLst>
                                          <p:attrName>ppt_x</p:attrName>
                                        </p:attrNameLst>
                                      </p:cBhvr>
                                      <p:tavLst>
                                        <p:tav tm="0">
                                          <p:val>
                                            <p:strVal val="ppt_x"/>
                                          </p:val>
                                        </p:tav>
                                        <p:tav tm="100000">
                                          <p:val>
                                            <p:strVal val="0-ppt_w/2"/>
                                          </p:val>
                                        </p:tav>
                                      </p:tavLst>
                                    </p:anim>
                                    <p:anim calcmode="lin" valueType="num">
                                      <p:cBhvr additive="base">
                                        <p:cTn id="157" dur="3000"/>
                                        <p:tgtEl>
                                          <p:spTgt spid="17"/>
                                        </p:tgtEl>
                                        <p:attrNameLst>
                                          <p:attrName>ppt_y</p:attrName>
                                        </p:attrNameLst>
                                      </p:cBhvr>
                                      <p:tavLst>
                                        <p:tav tm="0">
                                          <p:val>
                                            <p:strVal val="ppt_y"/>
                                          </p:val>
                                        </p:tav>
                                        <p:tav tm="100000">
                                          <p:val>
                                            <p:strVal val="0-ppt_h/2"/>
                                          </p:val>
                                        </p:tav>
                                      </p:tavLst>
                                    </p:anim>
                                    <p:set>
                                      <p:cBhvr>
                                        <p:cTn id="158" dur="1" fill="hold">
                                          <p:stCondLst>
                                            <p:cond delay="2999"/>
                                          </p:stCondLst>
                                        </p:cTn>
                                        <p:tgtEl>
                                          <p:spTgt spid="17"/>
                                        </p:tgtEl>
                                        <p:attrNameLst>
                                          <p:attrName>style.visibility</p:attrName>
                                        </p:attrNameLst>
                                      </p:cBhvr>
                                      <p:to>
                                        <p:strVal val="hidden"/>
                                      </p:to>
                                    </p:set>
                                  </p:childTnLst>
                                </p:cTn>
                              </p:par>
                              <p:par>
                                <p:cTn id="159" presetID="2" presetClass="exit" presetSubtype="9" fill="hold" grpId="2" nodeType="withEffect">
                                  <p:stCondLst>
                                    <p:cond delay="0"/>
                                  </p:stCondLst>
                                  <p:childTnLst>
                                    <p:anim calcmode="lin" valueType="num">
                                      <p:cBhvr additive="base">
                                        <p:cTn id="160" dur="3000"/>
                                        <p:tgtEl>
                                          <p:spTgt spid="19"/>
                                        </p:tgtEl>
                                        <p:attrNameLst>
                                          <p:attrName>ppt_x</p:attrName>
                                        </p:attrNameLst>
                                      </p:cBhvr>
                                      <p:tavLst>
                                        <p:tav tm="0">
                                          <p:val>
                                            <p:strVal val="ppt_x"/>
                                          </p:val>
                                        </p:tav>
                                        <p:tav tm="100000">
                                          <p:val>
                                            <p:strVal val="0-ppt_w/2"/>
                                          </p:val>
                                        </p:tav>
                                      </p:tavLst>
                                    </p:anim>
                                    <p:anim calcmode="lin" valueType="num">
                                      <p:cBhvr additive="base">
                                        <p:cTn id="161" dur="3000"/>
                                        <p:tgtEl>
                                          <p:spTgt spid="19"/>
                                        </p:tgtEl>
                                        <p:attrNameLst>
                                          <p:attrName>ppt_y</p:attrName>
                                        </p:attrNameLst>
                                      </p:cBhvr>
                                      <p:tavLst>
                                        <p:tav tm="0">
                                          <p:val>
                                            <p:strVal val="ppt_y"/>
                                          </p:val>
                                        </p:tav>
                                        <p:tav tm="100000">
                                          <p:val>
                                            <p:strVal val="0-ppt_h/2"/>
                                          </p:val>
                                        </p:tav>
                                      </p:tavLst>
                                    </p:anim>
                                    <p:set>
                                      <p:cBhvr>
                                        <p:cTn id="162" dur="1" fill="hold">
                                          <p:stCondLst>
                                            <p:cond delay="2999"/>
                                          </p:stCondLst>
                                        </p:cTn>
                                        <p:tgtEl>
                                          <p:spTgt spid="19"/>
                                        </p:tgtEl>
                                        <p:attrNameLst>
                                          <p:attrName>style.visibility</p:attrName>
                                        </p:attrNameLst>
                                      </p:cBhvr>
                                      <p:to>
                                        <p:strVal val="hidden"/>
                                      </p:to>
                                    </p:set>
                                  </p:childTnLst>
                                </p:cTn>
                              </p:par>
                              <p:par>
                                <p:cTn id="163" presetID="16" presetClass="exit" presetSubtype="42" fill="hold" grpId="3" nodeType="withEffect">
                                  <p:stCondLst>
                                    <p:cond delay="0"/>
                                  </p:stCondLst>
                                  <p:childTnLst>
                                    <p:animEffect transition="out" filter="barn(outHorizontal)">
                                      <p:cBhvr>
                                        <p:cTn id="164" dur="3000"/>
                                        <p:tgtEl>
                                          <p:spTgt spid="7"/>
                                        </p:tgtEl>
                                      </p:cBhvr>
                                    </p:animEffect>
                                    <p:set>
                                      <p:cBhvr>
                                        <p:cTn id="165" dur="1" fill="hold">
                                          <p:stCondLst>
                                            <p:cond delay="2999"/>
                                          </p:stCondLst>
                                        </p:cTn>
                                        <p:tgtEl>
                                          <p:spTgt spid="7"/>
                                        </p:tgtEl>
                                        <p:attrNameLst>
                                          <p:attrName>style.visibility</p:attrName>
                                        </p:attrNameLst>
                                      </p:cBhvr>
                                      <p:to>
                                        <p:strVal val="hidden"/>
                                      </p:to>
                                    </p:set>
                                  </p:childTnLst>
                                </p:cTn>
                              </p:par>
                              <p:par>
                                <p:cTn id="166" presetID="16" presetClass="exit" presetSubtype="42" fill="hold" grpId="3" nodeType="withEffect">
                                  <p:stCondLst>
                                    <p:cond delay="0"/>
                                  </p:stCondLst>
                                  <p:childTnLst>
                                    <p:animEffect transition="out" filter="barn(outHorizontal)">
                                      <p:cBhvr>
                                        <p:cTn id="167" dur="3000"/>
                                        <p:tgtEl>
                                          <p:spTgt spid="8"/>
                                        </p:tgtEl>
                                      </p:cBhvr>
                                    </p:animEffect>
                                    <p:set>
                                      <p:cBhvr>
                                        <p:cTn id="168" dur="1" fill="hold">
                                          <p:stCondLst>
                                            <p:cond delay="2999"/>
                                          </p:stCondLst>
                                        </p:cTn>
                                        <p:tgtEl>
                                          <p:spTgt spid="8"/>
                                        </p:tgtEl>
                                        <p:attrNameLst>
                                          <p:attrName>style.visibility</p:attrName>
                                        </p:attrNameLst>
                                      </p:cBhvr>
                                      <p:to>
                                        <p:strVal val="hidden"/>
                                      </p:to>
                                    </p:set>
                                  </p:childTnLst>
                                </p:cTn>
                              </p:par>
                              <p:par>
                                <p:cTn id="169" presetID="16" presetClass="exit" presetSubtype="42" fill="hold" grpId="3" nodeType="withEffect">
                                  <p:stCondLst>
                                    <p:cond delay="0"/>
                                  </p:stCondLst>
                                  <p:childTnLst>
                                    <p:animEffect transition="out" filter="barn(outHorizontal)">
                                      <p:cBhvr>
                                        <p:cTn id="170" dur="3000"/>
                                        <p:tgtEl>
                                          <p:spTgt spid="11"/>
                                        </p:tgtEl>
                                      </p:cBhvr>
                                    </p:animEffect>
                                    <p:set>
                                      <p:cBhvr>
                                        <p:cTn id="171" dur="1" fill="hold">
                                          <p:stCondLst>
                                            <p:cond delay="2999"/>
                                          </p:stCondLst>
                                        </p:cTn>
                                        <p:tgtEl>
                                          <p:spTgt spid="11"/>
                                        </p:tgtEl>
                                        <p:attrNameLst>
                                          <p:attrName>style.visibility</p:attrName>
                                        </p:attrNameLst>
                                      </p:cBhvr>
                                      <p:to>
                                        <p:strVal val="hidden"/>
                                      </p:to>
                                    </p:set>
                                  </p:childTnLst>
                                </p:cTn>
                              </p:par>
                              <p:par>
                                <p:cTn id="172" presetID="16" presetClass="exit" presetSubtype="42" fill="hold" grpId="3" nodeType="withEffect">
                                  <p:stCondLst>
                                    <p:cond delay="0"/>
                                  </p:stCondLst>
                                  <p:childTnLst>
                                    <p:animEffect transition="out" filter="barn(outHorizontal)">
                                      <p:cBhvr>
                                        <p:cTn id="173" dur="3000"/>
                                        <p:tgtEl>
                                          <p:spTgt spid="12"/>
                                        </p:tgtEl>
                                      </p:cBhvr>
                                    </p:animEffect>
                                    <p:set>
                                      <p:cBhvr>
                                        <p:cTn id="174" dur="1" fill="hold">
                                          <p:stCondLst>
                                            <p:cond delay="2999"/>
                                          </p:stCondLst>
                                        </p:cTn>
                                        <p:tgtEl>
                                          <p:spTgt spid="12"/>
                                        </p:tgtEl>
                                        <p:attrNameLst>
                                          <p:attrName>style.visibility</p:attrName>
                                        </p:attrNameLst>
                                      </p:cBhvr>
                                      <p:to>
                                        <p:strVal val="hidden"/>
                                      </p:to>
                                    </p:set>
                                  </p:childTnLst>
                                </p:cTn>
                              </p:par>
                              <p:par>
                                <p:cTn id="175" presetID="16" presetClass="exit" presetSubtype="42" fill="hold" grpId="3" nodeType="withEffect">
                                  <p:stCondLst>
                                    <p:cond delay="0"/>
                                  </p:stCondLst>
                                  <p:childTnLst>
                                    <p:animEffect transition="out" filter="barn(outHorizontal)">
                                      <p:cBhvr>
                                        <p:cTn id="176" dur="3000"/>
                                        <p:tgtEl>
                                          <p:spTgt spid="14"/>
                                        </p:tgtEl>
                                      </p:cBhvr>
                                    </p:animEffect>
                                    <p:set>
                                      <p:cBhvr>
                                        <p:cTn id="177" dur="1" fill="hold">
                                          <p:stCondLst>
                                            <p:cond delay="2999"/>
                                          </p:stCondLst>
                                        </p:cTn>
                                        <p:tgtEl>
                                          <p:spTgt spid="14"/>
                                        </p:tgtEl>
                                        <p:attrNameLst>
                                          <p:attrName>style.visibility</p:attrName>
                                        </p:attrNameLst>
                                      </p:cBhvr>
                                      <p:to>
                                        <p:strVal val="hidden"/>
                                      </p:to>
                                    </p:set>
                                  </p:childTnLst>
                                </p:cTn>
                              </p:par>
                              <p:par>
                                <p:cTn id="178" presetID="16" presetClass="exit" presetSubtype="42" fill="hold" grpId="3" nodeType="withEffect">
                                  <p:stCondLst>
                                    <p:cond delay="0"/>
                                  </p:stCondLst>
                                  <p:childTnLst>
                                    <p:animEffect transition="out" filter="barn(outHorizontal)">
                                      <p:cBhvr>
                                        <p:cTn id="179" dur="3000"/>
                                        <p:tgtEl>
                                          <p:spTgt spid="16"/>
                                        </p:tgtEl>
                                      </p:cBhvr>
                                    </p:animEffect>
                                    <p:set>
                                      <p:cBhvr>
                                        <p:cTn id="180" dur="1" fill="hold">
                                          <p:stCondLst>
                                            <p:cond delay="2999"/>
                                          </p:stCondLst>
                                        </p:cTn>
                                        <p:tgtEl>
                                          <p:spTgt spid="16"/>
                                        </p:tgtEl>
                                        <p:attrNameLst>
                                          <p:attrName>style.visibility</p:attrName>
                                        </p:attrNameLst>
                                      </p:cBhvr>
                                      <p:to>
                                        <p:strVal val="hidden"/>
                                      </p:to>
                                    </p:set>
                                  </p:childTnLst>
                                </p:cTn>
                              </p:par>
                              <p:par>
                                <p:cTn id="181" presetID="16" presetClass="exit" presetSubtype="42" fill="hold" grpId="3" nodeType="withEffect">
                                  <p:stCondLst>
                                    <p:cond delay="0"/>
                                  </p:stCondLst>
                                  <p:childTnLst>
                                    <p:animEffect transition="out" filter="barn(outHorizontal)">
                                      <p:cBhvr>
                                        <p:cTn id="182" dur="3000"/>
                                        <p:tgtEl>
                                          <p:spTgt spid="18"/>
                                        </p:tgtEl>
                                      </p:cBhvr>
                                    </p:animEffect>
                                    <p:set>
                                      <p:cBhvr>
                                        <p:cTn id="183" dur="1" fill="hold">
                                          <p:stCondLst>
                                            <p:cond delay="2999"/>
                                          </p:stCondLst>
                                        </p:cTn>
                                        <p:tgtEl>
                                          <p:spTgt spid="18"/>
                                        </p:tgtEl>
                                        <p:attrNameLst>
                                          <p:attrName>style.visibility</p:attrName>
                                        </p:attrNameLst>
                                      </p:cBhvr>
                                      <p:to>
                                        <p:strVal val="hidden"/>
                                      </p:to>
                                    </p:set>
                                  </p:childTnLst>
                                </p:cTn>
                              </p:par>
                              <p:par>
                                <p:cTn id="184" presetID="16" presetClass="exit" presetSubtype="42" fill="hold" grpId="3" nodeType="withEffect">
                                  <p:stCondLst>
                                    <p:cond delay="0"/>
                                  </p:stCondLst>
                                  <p:childTnLst>
                                    <p:animEffect transition="out" filter="barn(outHorizontal)">
                                      <p:cBhvr>
                                        <p:cTn id="185" dur="3000"/>
                                        <p:tgtEl>
                                          <p:spTgt spid="6"/>
                                        </p:tgtEl>
                                      </p:cBhvr>
                                    </p:animEffect>
                                    <p:set>
                                      <p:cBhvr>
                                        <p:cTn id="186" dur="1" fill="hold">
                                          <p:stCondLst>
                                            <p:cond delay="2999"/>
                                          </p:stCondLst>
                                        </p:cTn>
                                        <p:tgtEl>
                                          <p:spTgt spid="6"/>
                                        </p:tgtEl>
                                        <p:attrNameLst>
                                          <p:attrName>style.visibility</p:attrName>
                                        </p:attrNameLst>
                                      </p:cBhvr>
                                      <p:to>
                                        <p:strVal val="hidden"/>
                                      </p:to>
                                    </p:set>
                                  </p:childTnLst>
                                </p:cTn>
                              </p:par>
                              <p:par>
                                <p:cTn id="187" presetID="16" presetClass="exit" presetSubtype="42" fill="hold" grpId="3" nodeType="withEffect">
                                  <p:stCondLst>
                                    <p:cond delay="0"/>
                                  </p:stCondLst>
                                  <p:childTnLst>
                                    <p:animEffect transition="out" filter="barn(outHorizontal)">
                                      <p:cBhvr>
                                        <p:cTn id="188" dur="3000"/>
                                        <p:tgtEl>
                                          <p:spTgt spid="9"/>
                                        </p:tgtEl>
                                      </p:cBhvr>
                                    </p:animEffect>
                                    <p:set>
                                      <p:cBhvr>
                                        <p:cTn id="189" dur="1" fill="hold">
                                          <p:stCondLst>
                                            <p:cond delay="2999"/>
                                          </p:stCondLst>
                                        </p:cTn>
                                        <p:tgtEl>
                                          <p:spTgt spid="9"/>
                                        </p:tgtEl>
                                        <p:attrNameLst>
                                          <p:attrName>style.visibility</p:attrName>
                                        </p:attrNameLst>
                                      </p:cBhvr>
                                      <p:to>
                                        <p:strVal val="hidden"/>
                                      </p:to>
                                    </p:set>
                                  </p:childTnLst>
                                </p:cTn>
                              </p:par>
                              <p:par>
                                <p:cTn id="190" presetID="16" presetClass="exit" presetSubtype="42" fill="hold" grpId="3" nodeType="withEffect">
                                  <p:stCondLst>
                                    <p:cond delay="0"/>
                                  </p:stCondLst>
                                  <p:childTnLst>
                                    <p:animEffect transition="out" filter="barn(outHorizontal)">
                                      <p:cBhvr>
                                        <p:cTn id="191" dur="3000"/>
                                        <p:tgtEl>
                                          <p:spTgt spid="10"/>
                                        </p:tgtEl>
                                      </p:cBhvr>
                                    </p:animEffect>
                                    <p:set>
                                      <p:cBhvr>
                                        <p:cTn id="192" dur="1" fill="hold">
                                          <p:stCondLst>
                                            <p:cond delay="2999"/>
                                          </p:stCondLst>
                                        </p:cTn>
                                        <p:tgtEl>
                                          <p:spTgt spid="10"/>
                                        </p:tgtEl>
                                        <p:attrNameLst>
                                          <p:attrName>style.visibility</p:attrName>
                                        </p:attrNameLst>
                                      </p:cBhvr>
                                      <p:to>
                                        <p:strVal val="hidden"/>
                                      </p:to>
                                    </p:set>
                                  </p:childTnLst>
                                </p:cTn>
                              </p:par>
                              <p:par>
                                <p:cTn id="193" presetID="16" presetClass="exit" presetSubtype="42" fill="hold" grpId="3" nodeType="withEffect">
                                  <p:stCondLst>
                                    <p:cond delay="0"/>
                                  </p:stCondLst>
                                  <p:childTnLst>
                                    <p:animEffect transition="out" filter="barn(outHorizontal)">
                                      <p:cBhvr>
                                        <p:cTn id="194" dur="3000"/>
                                        <p:tgtEl>
                                          <p:spTgt spid="13"/>
                                        </p:tgtEl>
                                      </p:cBhvr>
                                    </p:animEffect>
                                    <p:set>
                                      <p:cBhvr>
                                        <p:cTn id="195" dur="1" fill="hold">
                                          <p:stCondLst>
                                            <p:cond delay="2999"/>
                                          </p:stCondLst>
                                        </p:cTn>
                                        <p:tgtEl>
                                          <p:spTgt spid="13"/>
                                        </p:tgtEl>
                                        <p:attrNameLst>
                                          <p:attrName>style.visibility</p:attrName>
                                        </p:attrNameLst>
                                      </p:cBhvr>
                                      <p:to>
                                        <p:strVal val="hidden"/>
                                      </p:to>
                                    </p:set>
                                  </p:childTnLst>
                                </p:cTn>
                              </p:par>
                              <p:par>
                                <p:cTn id="196" presetID="16" presetClass="exit" presetSubtype="42" fill="hold" grpId="3" nodeType="withEffect">
                                  <p:stCondLst>
                                    <p:cond delay="0"/>
                                  </p:stCondLst>
                                  <p:childTnLst>
                                    <p:animEffect transition="out" filter="barn(outHorizontal)">
                                      <p:cBhvr>
                                        <p:cTn id="197" dur="3000"/>
                                        <p:tgtEl>
                                          <p:spTgt spid="15"/>
                                        </p:tgtEl>
                                      </p:cBhvr>
                                    </p:animEffect>
                                    <p:set>
                                      <p:cBhvr>
                                        <p:cTn id="198" dur="1" fill="hold">
                                          <p:stCondLst>
                                            <p:cond delay="2999"/>
                                          </p:stCondLst>
                                        </p:cTn>
                                        <p:tgtEl>
                                          <p:spTgt spid="15"/>
                                        </p:tgtEl>
                                        <p:attrNameLst>
                                          <p:attrName>style.visibility</p:attrName>
                                        </p:attrNameLst>
                                      </p:cBhvr>
                                      <p:to>
                                        <p:strVal val="hidden"/>
                                      </p:to>
                                    </p:set>
                                  </p:childTnLst>
                                </p:cTn>
                              </p:par>
                              <p:par>
                                <p:cTn id="199" presetID="16" presetClass="exit" presetSubtype="42" fill="hold" grpId="3" nodeType="withEffect">
                                  <p:stCondLst>
                                    <p:cond delay="0"/>
                                  </p:stCondLst>
                                  <p:childTnLst>
                                    <p:animEffect transition="out" filter="barn(outHorizontal)">
                                      <p:cBhvr>
                                        <p:cTn id="200" dur="3000"/>
                                        <p:tgtEl>
                                          <p:spTgt spid="17"/>
                                        </p:tgtEl>
                                      </p:cBhvr>
                                    </p:animEffect>
                                    <p:set>
                                      <p:cBhvr>
                                        <p:cTn id="201" dur="1" fill="hold">
                                          <p:stCondLst>
                                            <p:cond delay="2999"/>
                                          </p:stCondLst>
                                        </p:cTn>
                                        <p:tgtEl>
                                          <p:spTgt spid="17"/>
                                        </p:tgtEl>
                                        <p:attrNameLst>
                                          <p:attrName>style.visibility</p:attrName>
                                        </p:attrNameLst>
                                      </p:cBhvr>
                                      <p:to>
                                        <p:strVal val="hidden"/>
                                      </p:to>
                                    </p:set>
                                  </p:childTnLst>
                                </p:cTn>
                              </p:par>
                              <p:par>
                                <p:cTn id="202" presetID="16" presetClass="exit" presetSubtype="42" fill="hold" grpId="3" nodeType="withEffect">
                                  <p:stCondLst>
                                    <p:cond delay="0"/>
                                  </p:stCondLst>
                                  <p:childTnLst>
                                    <p:animEffect transition="out" filter="barn(outHorizontal)">
                                      <p:cBhvr>
                                        <p:cTn id="203" dur="3000"/>
                                        <p:tgtEl>
                                          <p:spTgt spid="19"/>
                                        </p:tgtEl>
                                      </p:cBhvr>
                                    </p:animEffect>
                                    <p:set>
                                      <p:cBhvr>
                                        <p:cTn id="204" dur="1" fill="hold">
                                          <p:stCondLst>
                                            <p:cond delay="2999"/>
                                          </p:stCondLst>
                                        </p:cTn>
                                        <p:tgtEl>
                                          <p:spTgt spid="19"/>
                                        </p:tgtEl>
                                        <p:attrNameLst>
                                          <p:attrName>style.visibility</p:attrName>
                                        </p:attrNameLst>
                                      </p:cBhvr>
                                      <p:to>
                                        <p:strVal val="hidden"/>
                                      </p:to>
                                    </p:set>
                                  </p:childTnLst>
                                </p:cTn>
                              </p:par>
                              <p:par>
                                <p:cTn id="205" presetID="23" presetClass="entr" presetSubtype="288"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 calcmode="lin" valueType="num">
                                      <p:cBhvr>
                                        <p:cTn id="207" dur="3000" fill="hold"/>
                                        <p:tgtEl>
                                          <p:spTgt spid="4"/>
                                        </p:tgtEl>
                                        <p:attrNameLst>
                                          <p:attrName>ppt_w</p:attrName>
                                        </p:attrNameLst>
                                      </p:cBhvr>
                                      <p:tavLst>
                                        <p:tav tm="0">
                                          <p:val>
                                            <p:strVal val="4/3*#ppt_w"/>
                                          </p:val>
                                        </p:tav>
                                        <p:tav tm="100000">
                                          <p:val>
                                            <p:strVal val="#ppt_w"/>
                                          </p:val>
                                        </p:tav>
                                      </p:tavLst>
                                    </p:anim>
                                    <p:anim calcmode="lin" valueType="num">
                                      <p:cBhvr>
                                        <p:cTn id="208" dur="3000" fill="hold"/>
                                        <p:tgtEl>
                                          <p:spTgt spid="4"/>
                                        </p:tgtEl>
                                        <p:attrNameLst>
                                          <p:attrName>ppt_h</p:attrName>
                                        </p:attrNameLst>
                                      </p:cBhvr>
                                      <p:tavLst>
                                        <p:tav tm="0">
                                          <p:val>
                                            <p:strVal val="4/3*#ppt_h"/>
                                          </p:val>
                                        </p:tav>
                                        <p:tav tm="100000">
                                          <p:val>
                                            <p:strVal val="#ppt_h"/>
                                          </p:val>
                                        </p:tav>
                                      </p:tavLst>
                                    </p:anim>
                                  </p:childTnLst>
                                </p:cTn>
                              </p:par>
                              <p:par>
                                <p:cTn id="209" presetID="16" presetClass="entr" presetSubtype="37" fill="hold" nodeType="withEffect">
                                  <p:stCondLst>
                                    <p:cond delay="0"/>
                                  </p:stCondLst>
                                  <p:childTnLst>
                                    <p:set>
                                      <p:cBhvr>
                                        <p:cTn id="210" dur="1" fill="hold">
                                          <p:stCondLst>
                                            <p:cond delay="0"/>
                                          </p:stCondLst>
                                        </p:cTn>
                                        <p:tgtEl>
                                          <p:spTgt spid="4"/>
                                        </p:tgtEl>
                                        <p:attrNameLst>
                                          <p:attrName>style.visibility</p:attrName>
                                        </p:attrNameLst>
                                      </p:cBhvr>
                                      <p:to>
                                        <p:strVal val="visible"/>
                                      </p:to>
                                    </p:set>
                                    <p:animEffect transition="in" filter="barn(outVertical)">
                                      <p:cBhvr>
                                        <p:cTn id="2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820592022_38921d2dc6_b.jpg"/>
          <p:cNvPicPr>
            <a:picLocks noChangeAspect="1"/>
          </p:cNvPicPr>
          <p:nvPr/>
        </p:nvPicPr>
        <p:blipFill>
          <a:blip r:embed="rId2"/>
          <a:stretch>
            <a:fillRect/>
          </a:stretch>
        </p:blipFill>
        <p:spPr>
          <a:xfrm>
            <a:off x="0" y="3345"/>
            <a:ext cx="9144000" cy="6851309"/>
          </a:xfrm>
          <a:prstGeom prst="rect">
            <a:avLst/>
          </a:prstGeom>
        </p:spPr>
      </p:pic>
      <p:sp>
        <p:nvSpPr>
          <p:cNvPr id="5" name="4 Luna"/>
          <p:cNvSpPr/>
          <p:nvPr/>
        </p:nvSpPr>
        <p:spPr>
          <a:xfrm rot="16200000">
            <a:off x="2821781" y="-1035863"/>
            <a:ext cx="3357562" cy="5429288"/>
          </a:xfrm>
          <a:prstGeom prst="moon">
            <a:avLst>
              <a:gd name="adj" fmla="val 44267"/>
            </a:avLst>
          </a:prstGeom>
          <a:solidFill>
            <a:schemeClr val="tx1">
              <a:lumMod val="8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5400000">
            <a:off x="2750343" y="2464575"/>
            <a:ext cx="3500438" cy="5286412"/>
          </a:xfrm>
          <a:prstGeom prst="moon">
            <a:avLst>
              <a:gd name="adj" fmla="val 41751"/>
            </a:avLst>
          </a:prstGeom>
          <a:solidFill>
            <a:schemeClr val="tx1">
              <a:lumMod val="8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285776"/>
            <a:ext cx="9144000" cy="74295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19" presetClass="entr" presetSubtype="5"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ppt_w</p:attrName>
                                        </p:attrNameLst>
                                      </p:cBhvr>
                                      <p:tavLst>
                                        <p:tav tm="0">
                                          <p:val>
                                            <p:strVal val="#ppt_w"/>
                                          </p:val>
                                        </p:tav>
                                        <p:tav tm="100000">
                                          <p:val>
                                            <p:strVal val="#ppt_w"/>
                                          </p:val>
                                        </p:tav>
                                      </p:tavLst>
                                    </p:anim>
                                    <p:anim calcmode="lin" valueType="num">
                                      <p:cBhvr>
                                        <p:cTn id="11" dur="2000" fill="hold"/>
                                        <p:tgtEl>
                                          <p:spTgt spid="5"/>
                                        </p:tgtEl>
                                        <p:attrNameLst>
                                          <p:attrName>ppt_h</p:attrName>
                                        </p:attrNameLst>
                                      </p:cBhvr>
                                      <p:tavLst>
                                        <p:tav tm="0" fmla="#ppt_h*sin(2.5*pi*$)">
                                          <p:val>
                                            <p:fltVal val="0"/>
                                          </p:val>
                                        </p:tav>
                                        <p:tav tm="100000">
                                          <p:val>
                                            <p:fltVal val="1"/>
                                          </p:val>
                                        </p:tav>
                                      </p:tavLst>
                                    </p:anim>
                                  </p:childTnLst>
                                </p:cTn>
                              </p:par>
                              <p:par>
                                <p:cTn id="12" presetID="19" presetClass="entr" presetSubtype="5"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2000" fill="hold"/>
                                        <p:tgtEl>
                                          <p:spTgt spid="6"/>
                                        </p:tgtEl>
                                        <p:attrNameLst>
                                          <p:attrName>ppt_w</p:attrName>
                                        </p:attrNameLst>
                                      </p:cBhvr>
                                      <p:tavLst>
                                        <p:tav tm="0">
                                          <p:val>
                                            <p:strVal val="#ppt_w"/>
                                          </p:val>
                                        </p:tav>
                                        <p:tav tm="100000">
                                          <p:val>
                                            <p:strVal val="#ppt_w"/>
                                          </p:val>
                                        </p:tav>
                                      </p:tavLst>
                                    </p:anim>
                                    <p:anim calcmode="lin" valueType="num">
                                      <p:cBhvr>
                                        <p:cTn id="15" dur="2000" fill="hold"/>
                                        <p:tgtEl>
                                          <p:spTgt spid="6"/>
                                        </p:tgtEl>
                                        <p:attrNameLst>
                                          <p:attrName>ppt_h</p:attrName>
                                        </p:attrNameLst>
                                      </p:cBhvr>
                                      <p:tavLst>
                                        <p:tav tm="0" fmla="#ppt_h*sin(2.5*pi*$)">
                                          <p:val>
                                            <p:fltVal val="0"/>
                                          </p:val>
                                        </p:tav>
                                        <p:tav tm="100000">
                                          <p:val>
                                            <p:fltVal val="1"/>
                                          </p:val>
                                        </p:tav>
                                      </p:tavLst>
                                    </p:anim>
                                  </p:childTnLst>
                                </p:cTn>
                              </p:par>
                              <p:par>
                                <p:cTn id="16" presetID="2" presetClass="entr" presetSubtype="4" fill="hold" grpId="1"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ppt_x"/>
                                          </p:val>
                                        </p:tav>
                                        <p:tav tm="100000">
                                          <p:val>
                                            <p:strVal val="#ppt_x"/>
                                          </p:val>
                                        </p:tav>
                                      </p:tavLst>
                                    </p:anim>
                                    <p:anim calcmode="lin" valueType="num">
                                      <p:cBhvr additive="base">
                                        <p:cTn id="19" dur="2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1" fill="hold" grpId="1"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ppt_x"/>
                                          </p:val>
                                        </p:tav>
                                        <p:tav tm="100000">
                                          <p:val>
                                            <p:strVal val="#ppt_x"/>
                                          </p:val>
                                        </p:tav>
                                      </p:tavLst>
                                    </p:anim>
                                    <p:anim calcmode="lin" valueType="num">
                                      <p:cBhvr additive="base">
                                        <p:cTn id="23" dur="2000" fill="hold"/>
                                        <p:tgtEl>
                                          <p:spTgt spid="6"/>
                                        </p:tgtEl>
                                        <p:attrNameLst>
                                          <p:attrName>ppt_y</p:attrName>
                                        </p:attrNameLst>
                                      </p:cBhvr>
                                      <p:tavLst>
                                        <p:tav tm="0">
                                          <p:val>
                                            <p:strVal val="0-#ppt_h/2"/>
                                          </p:val>
                                        </p:tav>
                                        <p:tav tm="100000">
                                          <p:val>
                                            <p:strVal val="#ppt_y"/>
                                          </p:val>
                                        </p:tav>
                                      </p:tavLst>
                                    </p:anim>
                                  </p:childTnLst>
                                </p:cTn>
                              </p:par>
                              <p:par>
                                <p:cTn id="24" presetID="16" presetClass="entr" presetSubtype="21" fill="hold" grpId="2" nodeType="with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barn(inVertical)">
                                      <p:cBhvr>
                                        <p:cTn id="26" dur="2000"/>
                                        <p:tgtEl>
                                          <p:spTgt spid="5"/>
                                        </p:tgtEl>
                                      </p:cBhvr>
                                    </p:animEffect>
                                  </p:childTnLst>
                                </p:cTn>
                              </p:par>
                              <p:par>
                                <p:cTn id="27" presetID="16" presetClass="entr" presetSubtype="21" fill="hold" grpId="2" nodeType="with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barn(inVertical)">
                                      <p:cBhvr>
                                        <p:cTn id="29" dur="2000"/>
                                        <p:tgtEl>
                                          <p:spTgt spid="6"/>
                                        </p:tgtEl>
                                      </p:cBhvr>
                                    </p:animEffect>
                                  </p:childTnLst>
                                </p:cTn>
                              </p:par>
                            </p:childTnLst>
                          </p:cTn>
                        </p:par>
                        <p:par>
                          <p:cTn id="30" fill="hold">
                            <p:stCondLst>
                              <p:cond delay="2000"/>
                            </p:stCondLst>
                            <p:childTnLst>
                              <p:par>
                                <p:cTn id="31" presetID="2" presetClass="exit" presetSubtype="4" fill="hold" grpId="3" nodeType="afterEffect">
                                  <p:stCondLst>
                                    <p:cond delay="0"/>
                                  </p:stCondLst>
                                  <p:childTnLst>
                                    <p:anim calcmode="lin" valueType="num">
                                      <p:cBhvr additive="base">
                                        <p:cTn id="32" dur="2000"/>
                                        <p:tgtEl>
                                          <p:spTgt spid="5"/>
                                        </p:tgtEl>
                                        <p:attrNameLst>
                                          <p:attrName>ppt_x</p:attrName>
                                        </p:attrNameLst>
                                      </p:cBhvr>
                                      <p:tavLst>
                                        <p:tav tm="0">
                                          <p:val>
                                            <p:strVal val="ppt_x"/>
                                          </p:val>
                                        </p:tav>
                                        <p:tav tm="100000">
                                          <p:val>
                                            <p:strVal val="ppt_x"/>
                                          </p:val>
                                        </p:tav>
                                      </p:tavLst>
                                    </p:anim>
                                    <p:anim calcmode="lin" valueType="num">
                                      <p:cBhvr additive="base">
                                        <p:cTn id="33" dur="2000"/>
                                        <p:tgtEl>
                                          <p:spTgt spid="5"/>
                                        </p:tgtEl>
                                        <p:attrNameLst>
                                          <p:attrName>ppt_y</p:attrName>
                                        </p:attrNameLst>
                                      </p:cBhvr>
                                      <p:tavLst>
                                        <p:tav tm="0">
                                          <p:val>
                                            <p:strVal val="ppt_y"/>
                                          </p:val>
                                        </p:tav>
                                        <p:tav tm="100000">
                                          <p:val>
                                            <p:strVal val="1+ppt_h/2"/>
                                          </p:val>
                                        </p:tav>
                                      </p:tavLst>
                                    </p:anim>
                                    <p:set>
                                      <p:cBhvr>
                                        <p:cTn id="34" dur="1" fill="hold">
                                          <p:stCondLst>
                                            <p:cond delay="1999"/>
                                          </p:stCondLst>
                                        </p:cTn>
                                        <p:tgtEl>
                                          <p:spTgt spid="5"/>
                                        </p:tgtEl>
                                        <p:attrNameLst>
                                          <p:attrName>style.visibility</p:attrName>
                                        </p:attrNameLst>
                                      </p:cBhvr>
                                      <p:to>
                                        <p:strVal val="hidden"/>
                                      </p:to>
                                    </p:set>
                                  </p:childTnLst>
                                </p:cTn>
                              </p:par>
                              <p:par>
                                <p:cTn id="35" presetID="2" presetClass="exit" presetSubtype="1" fill="hold" grpId="3" nodeType="withEffect">
                                  <p:stCondLst>
                                    <p:cond delay="0"/>
                                  </p:stCondLst>
                                  <p:childTnLst>
                                    <p:anim calcmode="lin" valueType="num">
                                      <p:cBhvr additive="base">
                                        <p:cTn id="36" dur="2000"/>
                                        <p:tgtEl>
                                          <p:spTgt spid="6"/>
                                        </p:tgtEl>
                                        <p:attrNameLst>
                                          <p:attrName>ppt_x</p:attrName>
                                        </p:attrNameLst>
                                      </p:cBhvr>
                                      <p:tavLst>
                                        <p:tav tm="0">
                                          <p:val>
                                            <p:strVal val="ppt_x"/>
                                          </p:val>
                                        </p:tav>
                                        <p:tav tm="100000">
                                          <p:val>
                                            <p:strVal val="ppt_x"/>
                                          </p:val>
                                        </p:tav>
                                      </p:tavLst>
                                    </p:anim>
                                    <p:anim calcmode="lin" valueType="num">
                                      <p:cBhvr additive="base">
                                        <p:cTn id="37" dur="2000"/>
                                        <p:tgtEl>
                                          <p:spTgt spid="6"/>
                                        </p:tgtEl>
                                        <p:attrNameLst>
                                          <p:attrName>ppt_y</p:attrName>
                                        </p:attrNameLst>
                                      </p:cBhvr>
                                      <p:tavLst>
                                        <p:tav tm="0">
                                          <p:val>
                                            <p:strVal val="ppt_y"/>
                                          </p:val>
                                        </p:tav>
                                        <p:tav tm="100000">
                                          <p:val>
                                            <p:strVal val="0-ppt_h/2"/>
                                          </p:val>
                                        </p:tav>
                                      </p:tavLst>
                                    </p:anim>
                                    <p:set>
                                      <p:cBhvr>
                                        <p:cTn id="38" dur="1" fill="hold">
                                          <p:stCondLst>
                                            <p:cond delay="1999"/>
                                          </p:stCondLst>
                                        </p:cTn>
                                        <p:tgtEl>
                                          <p:spTgt spid="6"/>
                                        </p:tgtEl>
                                        <p:attrNameLst>
                                          <p:attrName>style.visibility</p:attrName>
                                        </p:attrNameLst>
                                      </p:cBhvr>
                                      <p:to>
                                        <p:strVal val="hidden"/>
                                      </p:to>
                                    </p:set>
                                  </p:childTnLst>
                                </p:cTn>
                              </p:par>
                              <p:par>
                                <p:cTn id="39" presetID="16" presetClass="exit" presetSubtype="37" fill="hold" grpId="4" nodeType="withEffect">
                                  <p:stCondLst>
                                    <p:cond delay="0"/>
                                  </p:stCondLst>
                                  <p:childTnLst>
                                    <p:animEffect transition="out" filter="barn(outVertical)">
                                      <p:cBhvr>
                                        <p:cTn id="40" dur="2000"/>
                                        <p:tgtEl>
                                          <p:spTgt spid="5"/>
                                        </p:tgtEl>
                                      </p:cBhvr>
                                    </p:animEffect>
                                    <p:set>
                                      <p:cBhvr>
                                        <p:cTn id="41" dur="1" fill="hold">
                                          <p:stCondLst>
                                            <p:cond delay="1999"/>
                                          </p:stCondLst>
                                        </p:cTn>
                                        <p:tgtEl>
                                          <p:spTgt spid="5"/>
                                        </p:tgtEl>
                                        <p:attrNameLst>
                                          <p:attrName>style.visibility</p:attrName>
                                        </p:attrNameLst>
                                      </p:cBhvr>
                                      <p:to>
                                        <p:strVal val="hidden"/>
                                      </p:to>
                                    </p:set>
                                  </p:childTnLst>
                                </p:cTn>
                              </p:par>
                              <p:par>
                                <p:cTn id="42" presetID="16" presetClass="exit" presetSubtype="37" fill="hold" grpId="4" nodeType="withEffect">
                                  <p:stCondLst>
                                    <p:cond delay="0"/>
                                  </p:stCondLst>
                                  <p:childTnLst>
                                    <p:animEffect transition="out" filter="barn(outVertical)">
                                      <p:cBhvr>
                                        <p:cTn id="43" dur="2000"/>
                                        <p:tgtEl>
                                          <p:spTgt spid="6"/>
                                        </p:tgtEl>
                                      </p:cBhvr>
                                    </p:animEffect>
                                    <p:set>
                                      <p:cBhvr>
                                        <p:cTn id="44" dur="1" fill="hold">
                                          <p:stCondLst>
                                            <p:cond delay="1999"/>
                                          </p:stCondLst>
                                        </p:cTn>
                                        <p:tgtEl>
                                          <p:spTgt spid="6"/>
                                        </p:tgtEl>
                                        <p:attrNameLst>
                                          <p:attrName>style.visibility</p:attrName>
                                        </p:attrNameLst>
                                      </p:cBhvr>
                                      <p:to>
                                        <p:strVal val="hidden"/>
                                      </p:to>
                                    </p:set>
                                  </p:childTnLst>
                                </p:cTn>
                              </p:par>
                              <p:par>
                                <p:cTn id="45" presetID="16" presetClass="entr" presetSubtype="42"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barn(outHorizontal)">
                                      <p:cBhvr>
                                        <p:cTn id="47" dur="2000"/>
                                        <p:tgtEl>
                                          <p:spTgt spid="4"/>
                                        </p:tgtEl>
                                      </p:cBhvr>
                                    </p:animEffect>
                                  </p:childTnLst>
                                </p:cTn>
                              </p:par>
                              <p:par>
                                <p:cTn id="48" presetID="23" presetClass="entr" presetSubtype="288" fill="hold" nodeType="withEffect">
                                  <p:stCondLst>
                                    <p:cond delay="0"/>
                                  </p:stCondLst>
                                  <p:childTnLst>
                                    <p:set>
                                      <p:cBhvr>
                                        <p:cTn id="49" dur="1" fill="hold">
                                          <p:stCondLst>
                                            <p:cond delay="0"/>
                                          </p:stCondLst>
                                        </p:cTn>
                                        <p:tgtEl>
                                          <p:spTgt spid="4"/>
                                        </p:tgtEl>
                                        <p:attrNameLst>
                                          <p:attrName>style.visibility</p:attrName>
                                        </p:attrNameLst>
                                      </p:cBhvr>
                                      <p:to>
                                        <p:strVal val="visible"/>
                                      </p:to>
                                    </p:set>
                                    <p:anim calcmode="lin" valueType="num">
                                      <p:cBhvr>
                                        <p:cTn id="50" dur="2000" fill="hold"/>
                                        <p:tgtEl>
                                          <p:spTgt spid="4"/>
                                        </p:tgtEl>
                                        <p:attrNameLst>
                                          <p:attrName>ppt_w</p:attrName>
                                        </p:attrNameLst>
                                      </p:cBhvr>
                                      <p:tavLst>
                                        <p:tav tm="0">
                                          <p:val>
                                            <p:strVal val="4/3*#ppt_w"/>
                                          </p:val>
                                        </p:tav>
                                        <p:tav tm="100000">
                                          <p:val>
                                            <p:strVal val="#ppt_w"/>
                                          </p:val>
                                        </p:tav>
                                      </p:tavLst>
                                    </p:anim>
                                    <p:anim calcmode="lin" valueType="num">
                                      <p:cBhvr>
                                        <p:cTn id="51" dur="2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6060417851_167e830b16_b.jpg"/>
          <p:cNvPicPr>
            <a:picLocks noChangeAspect="1"/>
          </p:cNvPicPr>
          <p:nvPr/>
        </p:nvPicPr>
        <p:blipFill>
          <a:blip r:embed="rId2"/>
          <a:stretch>
            <a:fillRect/>
          </a:stretch>
        </p:blipFill>
        <p:spPr>
          <a:xfrm>
            <a:off x="0" y="0"/>
            <a:ext cx="9144000" cy="6858000"/>
          </a:xfrm>
          <a:prstGeom prst="rect">
            <a:avLst/>
          </a:prstGeom>
        </p:spPr>
      </p:pic>
      <p:sp>
        <p:nvSpPr>
          <p:cNvPr id="6" name="5 Lágrima"/>
          <p:cNvSpPr/>
          <p:nvPr/>
        </p:nvSpPr>
        <p:spPr>
          <a:xfrm rot="2302478">
            <a:off x="1338429" y="2381912"/>
            <a:ext cx="2183568" cy="2079981"/>
          </a:xfrm>
          <a:prstGeom prst="teardrop">
            <a:avLst/>
          </a:prstGeom>
          <a:gradFill flip="none" rotWithShape="1">
            <a:gsLst>
              <a:gs pos="46000">
                <a:schemeClr val="tx1">
                  <a:lumMod val="95000"/>
                  <a:shade val="30000"/>
                  <a:satMod val="115000"/>
                  <a:alpha val="46000"/>
                </a:schemeClr>
              </a:gs>
              <a:gs pos="50000">
                <a:schemeClr val="tx1">
                  <a:lumMod val="95000"/>
                  <a:shade val="67500"/>
                  <a:satMod val="115000"/>
                </a:schemeClr>
              </a:gs>
              <a:gs pos="100000">
                <a:schemeClr val="tx1">
                  <a:lumMod val="9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4011982">
            <a:off x="5432166" y="2632093"/>
            <a:ext cx="2118799" cy="2141938"/>
          </a:xfrm>
          <a:prstGeom prst="teardrop">
            <a:avLst/>
          </a:prstGeom>
          <a:gradFill flip="none" rotWithShape="1">
            <a:gsLst>
              <a:gs pos="46000">
                <a:schemeClr val="tx1">
                  <a:lumMod val="95000"/>
                  <a:shade val="30000"/>
                  <a:satMod val="115000"/>
                  <a:alpha val="46000"/>
                </a:schemeClr>
              </a:gs>
              <a:gs pos="50000">
                <a:schemeClr val="tx1">
                  <a:lumMod val="95000"/>
                  <a:shade val="67500"/>
                  <a:satMod val="115000"/>
                </a:schemeClr>
              </a:gs>
              <a:gs pos="100000">
                <a:schemeClr val="tx1">
                  <a:lumMod val="9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8318169">
            <a:off x="3637654" y="869249"/>
            <a:ext cx="2118799" cy="2079981"/>
          </a:xfrm>
          <a:prstGeom prst="teardrop">
            <a:avLst/>
          </a:prstGeom>
          <a:gradFill flip="none" rotWithShape="1">
            <a:gsLst>
              <a:gs pos="46000">
                <a:schemeClr val="tx1">
                  <a:lumMod val="95000"/>
                  <a:shade val="30000"/>
                  <a:satMod val="115000"/>
                  <a:alpha val="46000"/>
                </a:schemeClr>
              </a:gs>
              <a:gs pos="50000">
                <a:schemeClr val="tx1">
                  <a:lumMod val="95000"/>
                  <a:shade val="67500"/>
                  <a:satMod val="115000"/>
                </a:schemeClr>
              </a:gs>
              <a:gs pos="100000">
                <a:schemeClr val="tx1">
                  <a:lumMod val="9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9252348">
            <a:off x="3419071" y="3864308"/>
            <a:ext cx="2118799" cy="2079981"/>
          </a:xfrm>
          <a:prstGeom prst="teardrop">
            <a:avLst/>
          </a:prstGeom>
          <a:gradFill flip="none" rotWithShape="1">
            <a:gsLst>
              <a:gs pos="46000">
                <a:schemeClr val="tx1">
                  <a:lumMod val="95000"/>
                  <a:shade val="30000"/>
                  <a:satMod val="115000"/>
                  <a:alpha val="46000"/>
                </a:schemeClr>
              </a:gs>
              <a:gs pos="50000">
                <a:schemeClr val="tx1">
                  <a:lumMod val="95000"/>
                  <a:shade val="67500"/>
                  <a:satMod val="115000"/>
                </a:schemeClr>
              </a:gs>
              <a:gs pos="100000">
                <a:schemeClr val="tx1">
                  <a:lumMod val="9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2302478">
            <a:off x="409767" y="2381912"/>
            <a:ext cx="2183568" cy="2079981"/>
          </a:xfrm>
          <a:prstGeom prst="teardrop">
            <a:avLst/>
          </a:prstGeom>
          <a:gradFill flip="none" rotWithShape="1">
            <a:gsLst>
              <a:gs pos="46000">
                <a:schemeClr val="tx1">
                  <a:lumMod val="95000"/>
                  <a:shade val="30000"/>
                  <a:satMod val="115000"/>
                  <a:alpha val="46000"/>
                </a:schemeClr>
              </a:gs>
              <a:gs pos="50000">
                <a:schemeClr val="tx1">
                  <a:lumMod val="95000"/>
                  <a:shade val="67500"/>
                  <a:satMod val="115000"/>
                </a:schemeClr>
              </a:gs>
              <a:gs pos="100000">
                <a:schemeClr val="tx1">
                  <a:lumMod val="9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4011982">
            <a:off x="6593664" y="2632094"/>
            <a:ext cx="2118799" cy="2141938"/>
          </a:xfrm>
          <a:prstGeom prst="teardrop">
            <a:avLst/>
          </a:prstGeom>
          <a:gradFill flip="none" rotWithShape="1">
            <a:gsLst>
              <a:gs pos="46000">
                <a:schemeClr val="tx1">
                  <a:lumMod val="95000"/>
                  <a:shade val="30000"/>
                  <a:satMod val="115000"/>
                  <a:alpha val="46000"/>
                </a:schemeClr>
              </a:gs>
              <a:gs pos="50000">
                <a:schemeClr val="tx1">
                  <a:lumMod val="95000"/>
                  <a:shade val="67500"/>
                  <a:satMod val="115000"/>
                </a:schemeClr>
              </a:gs>
              <a:gs pos="100000">
                <a:schemeClr val="tx1">
                  <a:lumMod val="9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8318169">
            <a:off x="3709091" y="-59446"/>
            <a:ext cx="2118799" cy="2079981"/>
          </a:xfrm>
          <a:prstGeom prst="teardrop">
            <a:avLst/>
          </a:prstGeom>
          <a:gradFill flip="none" rotWithShape="1">
            <a:gsLst>
              <a:gs pos="46000">
                <a:schemeClr val="tx1">
                  <a:lumMod val="95000"/>
                  <a:shade val="30000"/>
                  <a:satMod val="115000"/>
                  <a:alpha val="46000"/>
                </a:schemeClr>
              </a:gs>
              <a:gs pos="50000">
                <a:schemeClr val="tx1">
                  <a:lumMod val="95000"/>
                  <a:shade val="67500"/>
                  <a:satMod val="115000"/>
                </a:schemeClr>
              </a:gs>
              <a:gs pos="100000">
                <a:schemeClr val="tx1">
                  <a:lumMod val="9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19252348">
            <a:off x="3419070" y="4864440"/>
            <a:ext cx="2118799" cy="2079981"/>
          </a:xfrm>
          <a:prstGeom prst="teardrop">
            <a:avLst/>
          </a:prstGeom>
          <a:gradFill flip="none" rotWithShape="1">
            <a:gsLst>
              <a:gs pos="46000">
                <a:schemeClr val="tx1">
                  <a:lumMod val="95000"/>
                  <a:shade val="30000"/>
                  <a:satMod val="115000"/>
                  <a:alpha val="46000"/>
                </a:schemeClr>
              </a:gs>
              <a:gs pos="50000">
                <a:schemeClr val="tx1">
                  <a:lumMod val="95000"/>
                  <a:shade val="67500"/>
                  <a:satMod val="115000"/>
                </a:schemeClr>
              </a:gs>
              <a:gs pos="100000">
                <a:schemeClr val="tx1">
                  <a:lumMod val="9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285776"/>
            <a:ext cx="9144000" cy="74295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2000" fill="hold"/>
                                        <p:tgtEl>
                                          <p:spTgt spid="6"/>
                                        </p:tgtEl>
                                        <p:attrNameLst>
                                          <p:attrName>ppt_x</p:attrName>
                                        </p:attrNameLst>
                                      </p:cBhvr>
                                      <p:tavLst>
                                        <p:tav tm="0">
                                          <p:val>
                                            <p:strVal val="1+#ppt_w/2"/>
                                          </p:val>
                                        </p:tav>
                                        <p:tav tm="100000">
                                          <p:val>
                                            <p:strVal val="#ppt_x"/>
                                          </p:val>
                                        </p:tav>
                                      </p:tavLst>
                                    </p:anim>
                                    <p:anim calcmode="lin" valueType="num">
                                      <p:cBhvr additive="base">
                                        <p:cTn id="11" dur="2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2000" fill="hold"/>
                                        <p:tgtEl>
                                          <p:spTgt spid="10"/>
                                        </p:tgtEl>
                                        <p:attrNameLst>
                                          <p:attrName>ppt_x</p:attrName>
                                        </p:attrNameLst>
                                      </p:cBhvr>
                                      <p:tavLst>
                                        <p:tav tm="0">
                                          <p:val>
                                            <p:strVal val="1+#ppt_w/2"/>
                                          </p:val>
                                        </p:tav>
                                        <p:tav tm="100000">
                                          <p:val>
                                            <p:strVal val="#ppt_x"/>
                                          </p:val>
                                        </p:tav>
                                      </p:tavLst>
                                    </p:anim>
                                    <p:anim calcmode="lin" valueType="num">
                                      <p:cBhvr additive="base">
                                        <p:cTn id="15" dur="2000" fill="hold"/>
                                        <p:tgtEl>
                                          <p:spTgt spid="10"/>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0-#ppt_w/2"/>
                                          </p:val>
                                        </p:tav>
                                        <p:tav tm="100000">
                                          <p:val>
                                            <p:strVal val="#ppt_x"/>
                                          </p:val>
                                        </p:tav>
                                      </p:tavLst>
                                    </p:anim>
                                    <p:anim calcmode="lin" valueType="num">
                                      <p:cBhvr additive="base">
                                        <p:cTn id="19" dur="2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2000" fill="hold"/>
                                        <p:tgtEl>
                                          <p:spTgt spid="11"/>
                                        </p:tgtEl>
                                        <p:attrNameLst>
                                          <p:attrName>ppt_x</p:attrName>
                                        </p:attrNameLst>
                                      </p:cBhvr>
                                      <p:tavLst>
                                        <p:tav tm="0">
                                          <p:val>
                                            <p:strVal val="0-#ppt_w/2"/>
                                          </p:val>
                                        </p:tav>
                                        <p:tav tm="100000">
                                          <p:val>
                                            <p:strVal val="#ppt_x"/>
                                          </p:val>
                                        </p:tav>
                                      </p:tavLst>
                                    </p:anim>
                                    <p:anim calcmode="lin" valueType="num">
                                      <p:cBhvr additive="base">
                                        <p:cTn id="23" dur="20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2000" fill="hold"/>
                                        <p:tgtEl>
                                          <p:spTgt spid="8"/>
                                        </p:tgtEl>
                                        <p:attrNameLst>
                                          <p:attrName>ppt_x</p:attrName>
                                        </p:attrNameLst>
                                      </p:cBhvr>
                                      <p:tavLst>
                                        <p:tav tm="0">
                                          <p:val>
                                            <p:strVal val="#ppt_x"/>
                                          </p:val>
                                        </p:tav>
                                        <p:tav tm="100000">
                                          <p:val>
                                            <p:strVal val="#ppt_x"/>
                                          </p:val>
                                        </p:tav>
                                      </p:tavLst>
                                    </p:anim>
                                    <p:anim calcmode="lin" valueType="num">
                                      <p:cBhvr additive="base">
                                        <p:cTn id="27" dur="2000" fill="hold"/>
                                        <p:tgtEl>
                                          <p:spTgt spid="8"/>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2000" fill="hold"/>
                                        <p:tgtEl>
                                          <p:spTgt spid="12"/>
                                        </p:tgtEl>
                                        <p:attrNameLst>
                                          <p:attrName>ppt_x</p:attrName>
                                        </p:attrNameLst>
                                      </p:cBhvr>
                                      <p:tavLst>
                                        <p:tav tm="0">
                                          <p:val>
                                            <p:strVal val="#ppt_x"/>
                                          </p:val>
                                        </p:tav>
                                        <p:tav tm="100000">
                                          <p:val>
                                            <p:strVal val="#ppt_x"/>
                                          </p:val>
                                        </p:tav>
                                      </p:tavLst>
                                    </p:anim>
                                    <p:anim calcmode="lin" valueType="num">
                                      <p:cBhvr additive="base">
                                        <p:cTn id="31" dur="2000" fill="hold"/>
                                        <p:tgtEl>
                                          <p:spTgt spid="12"/>
                                        </p:tgtEl>
                                        <p:attrNameLst>
                                          <p:attrName>ppt_y</p:attrName>
                                        </p:attrNameLst>
                                      </p:cBhvr>
                                      <p:tavLst>
                                        <p:tav tm="0">
                                          <p:val>
                                            <p:strVal val="1+#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ppt_x"/>
                                          </p:val>
                                        </p:tav>
                                        <p:tav tm="100000">
                                          <p:val>
                                            <p:strVal val="#ppt_x"/>
                                          </p:val>
                                        </p:tav>
                                      </p:tavLst>
                                    </p:anim>
                                    <p:anim calcmode="lin" valueType="num">
                                      <p:cBhvr additive="base">
                                        <p:cTn id="35" dur="2000" fill="hold"/>
                                        <p:tgtEl>
                                          <p:spTgt spid="9"/>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2000" fill="hold"/>
                                        <p:tgtEl>
                                          <p:spTgt spid="13"/>
                                        </p:tgtEl>
                                        <p:attrNameLst>
                                          <p:attrName>ppt_x</p:attrName>
                                        </p:attrNameLst>
                                      </p:cBhvr>
                                      <p:tavLst>
                                        <p:tav tm="0">
                                          <p:val>
                                            <p:strVal val="#ppt_x"/>
                                          </p:val>
                                        </p:tav>
                                        <p:tav tm="100000">
                                          <p:val>
                                            <p:strVal val="#ppt_x"/>
                                          </p:val>
                                        </p:tav>
                                      </p:tavLst>
                                    </p:anim>
                                    <p:anim calcmode="lin" valueType="num">
                                      <p:cBhvr additive="base">
                                        <p:cTn id="39" dur="2000" fill="hold"/>
                                        <p:tgtEl>
                                          <p:spTgt spid="13"/>
                                        </p:tgtEl>
                                        <p:attrNameLst>
                                          <p:attrName>ppt_y</p:attrName>
                                        </p:attrNameLst>
                                      </p:cBhvr>
                                      <p:tavLst>
                                        <p:tav tm="0">
                                          <p:val>
                                            <p:strVal val="0-#ppt_h/2"/>
                                          </p:val>
                                        </p:tav>
                                        <p:tav tm="100000">
                                          <p:val>
                                            <p:strVal val="#ppt_y"/>
                                          </p:val>
                                        </p:tav>
                                      </p:tavLst>
                                    </p:anim>
                                  </p:childTnLst>
                                </p:cTn>
                              </p:par>
                              <p:par>
                                <p:cTn id="40" presetID="8" presetClass="emph" presetSubtype="0" fill="hold" grpId="1" nodeType="withEffect">
                                  <p:stCondLst>
                                    <p:cond delay="0"/>
                                  </p:stCondLst>
                                  <p:childTnLst>
                                    <p:animRot by="21600000">
                                      <p:cBhvr>
                                        <p:cTn id="41" dur="2000" fill="hold"/>
                                        <p:tgtEl>
                                          <p:spTgt spid="6"/>
                                        </p:tgtEl>
                                        <p:attrNameLst>
                                          <p:attrName>r</p:attrName>
                                        </p:attrNameLst>
                                      </p:cBhvr>
                                    </p:animRot>
                                  </p:childTnLst>
                                </p:cTn>
                              </p:par>
                              <p:par>
                                <p:cTn id="42" presetID="8" presetClass="emph" presetSubtype="0" fill="hold" grpId="1" nodeType="withEffect">
                                  <p:stCondLst>
                                    <p:cond delay="0"/>
                                  </p:stCondLst>
                                  <p:childTnLst>
                                    <p:animRot by="21600000">
                                      <p:cBhvr>
                                        <p:cTn id="43" dur="2000" fill="hold"/>
                                        <p:tgtEl>
                                          <p:spTgt spid="10"/>
                                        </p:tgtEl>
                                        <p:attrNameLst>
                                          <p:attrName>r</p:attrName>
                                        </p:attrNameLst>
                                      </p:cBhvr>
                                    </p:animRot>
                                  </p:childTnLst>
                                </p:cTn>
                              </p:par>
                              <p:par>
                                <p:cTn id="44" presetID="8" presetClass="emph" presetSubtype="0" fill="hold" grpId="1" nodeType="withEffect">
                                  <p:stCondLst>
                                    <p:cond delay="0"/>
                                  </p:stCondLst>
                                  <p:childTnLst>
                                    <p:animRot by="-21600000">
                                      <p:cBhvr>
                                        <p:cTn id="45" dur="2000" fill="hold"/>
                                        <p:tgtEl>
                                          <p:spTgt spid="7"/>
                                        </p:tgtEl>
                                        <p:attrNameLst>
                                          <p:attrName>r</p:attrName>
                                        </p:attrNameLst>
                                      </p:cBhvr>
                                    </p:animRot>
                                  </p:childTnLst>
                                </p:cTn>
                              </p:par>
                              <p:par>
                                <p:cTn id="46" presetID="8" presetClass="emph" presetSubtype="0" fill="hold" grpId="1" nodeType="withEffect">
                                  <p:stCondLst>
                                    <p:cond delay="0"/>
                                  </p:stCondLst>
                                  <p:childTnLst>
                                    <p:animRot by="-21600000">
                                      <p:cBhvr>
                                        <p:cTn id="47" dur="2000" fill="hold"/>
                                        <p:tgtEl>
                                          <p:spTgt spid="11"/>
                                        </p:tgtEl>
                                        <p:attrNameLst>
                                          <p:attrName>r</p:attrName>
                                        </p:attrNameLst>
                                      </p:cBhvr>
                                    </p:animRot>
                                  </p:childTnLst>
                                </p:cTn>
                              </p:par>
                              <p:par>
                                <p:cTn id="48" presetID="8" presetClass="emph" presetSubtype="0" fill="hold" grpId="1" nodeType="withEffect">
                                  <p:stCondLst>
                                    <p:cond delay="0"/>
                                  </p:stCondLst>
                                  <p:childTnLst>
                                    <p:animRot by="21600000">
                                      <p:cBhvr>
                                        <p:cTn id="49" dur="2000" fill="hold"/>
                                        <p:tgtEl>
                                          <p:spTgt spid="8"/>
                                        </p:tgtEl>
                                        <p:attrNameLst>
                                          <p:attrName>r</p:attrName>
                                        </p:attrNameLst>
                                      </p:cBhvr>
                                    </p:animRot>
                                  </p:childTnLst>
                                </p:cTn>
                              </p:par>
                              <p:par>
                                <p:cTn id="50" presetID="8" presetClass="emph" presetSubtype="0" fill="hold" grpId="1" nodeType="withEffect">
                                  <p:stCondLst>
                                    <p:cond delay="0"/>
                                  </p:stCondLst>
                                  <p:childTnLst>
                                    <p:animRot by="21600000">
                                      <p:cBhvr>
                                        <p:cTn id="51" dur="2000" fill="hold"/>
                                        <p:tgtEl>
                                          <p:spTgt spid="12"/>
                                        </p:tgtEl>
                                        <p:attrNameLst>
                                          <p:attrName>r</p:attrName>
                                        </p:attrNameLst>
                                      </p:cBhvr>
                                    </p:animRot>
                                  </p:childTnLst>
                                </p:cTn>
                              </p:par>
                              <p:par>
                                <p:cTn id="52" presetID="8" presetClass="emph" presetSubtype="0" fill="hold" grpId="1" nodeType="withEffect">
                                  <p:stCondLst>
                                    <p:cond delay="0"/>
                                  </p:stCondLst>
                                  <p:childTnLst>
                                    <p:animRot by="-21600000">
                                      <p:cBhvr>
                                        <p:cTn id="53" dur="2000" fill="hold"/>
                                        <p:tgtEl>
                                          <p:spTgt spid="9"/>
                                        </p:tgtEl>
                                        <p:attrNameLst>
                                          <p:attrName>r</p:attrName>
                                        </p:attrNameLst>
                                      </p:cBhvr>
                                    </p:animRot>
                                  </p:childTnLst>
                                </p:cTn>
                              </p:par>
                              <p:par>
                                <p:cTn id="54" presetID="8" presetClass="emph" presetSubtype="0" fill="hold" grpId="1" nodeType="withEffect">
                                  <p:stCondLst>
                                    <p:cond delay="0"/>
                                  </p:stCondLst>
                                  <p:childTnLst>
                                    <p:animRot by="-21600000">
                                      <p:cBhvr>
                                        <p:cTn id="55" dur="2000" fill="hold"/>
                                        <p:tgtEl>
                                          <p:spTgt spid="13"/>
                                        </p:tgtEl>
                                        <p:attrNameLst>
                                          <p:attrName>r</p:attrName>
                                        </p:attrNameLst>
                                      </p:cBhvr>
                                    </p:animRot>
                                  </p:childTnLst>
                                </p:cTn>
                              </p:par>
                            </p:childTnLst>
                          </p:cTn>
                        </p:par>
                        <p:par>
                          <p:cTn id="56" fill="hold">
                            <p:stCondLst>
                              <p:cond delay="2000"/>
                            </p:stCondLst>
                            <p:childTnLst>
                              <p:par>
                                <p:cTn id="57" presetID="2" presetClass="exit" presetSubtype="2" fill="hold" grpId="2" nodeType="afterEffect">
                                  <p:stCondLst>
                                    <p:cond delay="0"/>
                                  </p:stCondLst>
                                  <p:childTnLst>
                                    <p:anim calcmode="lin" valueType="num">
                                      <p:cBhvr additive="base">
                                        <p:cTn id="58" dur="2000"/>
                                        <p:tgtEl>
                                          <p:spTgt spid="6"/>
                                        </p:tgtEl>
                                        <p:attrNameLst>
                                          <p:attrName>ppt_x</p:attrName>
                                        </p:attrNameLst>
                                      </p:cBhvr>
                                      <p:tavLst>
                                        <p:tav tm="0">
                                          <p:val>
                                            <p:strVal val="ppt_x"/>
                                          </p:val>
                                        </p:tav>
                                        <p:tav tm="100000">
                                          <p:val>
                                            <p:strVal val="1+ppt_w/2"/>
                                          </p:val>
                                        </p:tav>
                                      </p:tavLst>
                                    </p:anim>
                                    <p:anim calcmode="lin" valueType="num">
                                      <p:cBhvr additive="base">
                                        <p:cTn id="59" dur="2000"/>
                                        <p:tgtEl>
                                          <p:spTgt spid="6"/>
                                        </p:tgtEl>
                                        <p:attrNameLst>
                                          <p:attrName>ppt_y</p:attrName>
                                        </p:attrNameLst>
                                      </p:cBhvr>
                                      <p:tavLst>
                                        <p:tav tm="0">
                                          <p:val>
                                            <p:strVal val="ppt_y"/>
                                          </p:val>
                                        </p:tav>
                                        <p:tav tm="100000">
                                          <p:val>
                                            <p:strVal val="ppt_y"/>
                                          </p:val>
                                        </p:tav>
                                      </p:tavLst>
                                    </p:anim>
                                    <p:set>
                                      <p:cBhvr>
                                        <p:cTn id="60" dur="1" fill="hold">
                                          <p:stCondLst>
                                            <p:cond delay="1999"/>
                                          </p:stCondLst>
                                        </p:cTn>
                                        <p:tgtEl>
                                          <p:spTgt spid="6"/>
                                        </p:tgtEl>
                                        <p:attrNameLst>
                                          <p:attrName>style.visibility</p:attrName>
                                        </p:attrNameLst>
                                      </p:cBhvr>
                                      <p:to>
                                        <p:strVal val="hidden"/>
                                      </p:to>
                                    </p:set>
                                  </p:childTnLst>
                                </p:cTn>
                              </p:par>
                              <p:par>
                                <p:cTn id="61" presetID="2" presetClass="exit" presetSubtype="2" fill="hold" grpId="2" nodeType="withEffect">
                                  <p:stCondLst>
                                    <p:cond delay="0"/>
                                  </p:stCondLst>
                                  <p:childTnLst>
                                    <p:anim calcmode="lin" valueType="num">
                                      <p:cBhvr additive="base">
                                        <p:cTn id="62" dur="2000"/>
                                        <p:tgtEl>
                                          <p:spTgt spid="10"/>
                                        </p:tgtEl>
                                        <p:attrNameLst>
                                          <p:attrName>ppt_x</p:attrName>
                                        </p:attrNameLst>
                                      </p:cBhvr>
                                      <p:tavLst>
                                        <p:tav tm="0">
                                          <p:val>
                                            <p:strVal val="ppt_x"/>
                                          </p:val>
                                        </p:tav>
                                        <p:tav tm="100000">
                                          <p:val>
                                            <p:strVal val="1+ppt_w/2"/>
                                          </p:val>
                                        </p:tav>
                                      </p:tavLst>
                                    </p:anim>
                                    <p:anim calcmode="lin" valueType="num">
                                      <p:cBhvr additive="base">
                                        <p:cTn id="63" dur="2000"/>
                                        <p:tgtEl>
                                          <p:spTgt spid="10"/>
                                        </p:tgtEl>
                                        <p:attrNameLst>
                                          <p:attrName>ppt_y</p:attrName>
                                        </p:attrNameLst>
                                      </p:cBhvr>
                                      <p:tavLst>
                                        <p:tav tm="0">
                                          <p:val>
                                            <p:strVal val="ppt_y"/>
                                          </p:val>
                                        </p:tav>
                                        <p:tav tm="100000">
                                          <p:val>
                                            <p:strVal val="ppt_y"/>
                                          </p:val>
                                        </p:tav>
                                      </p:tavLst>
                                    </p:anim>
                                    <p:set>
                                      <p:cBhvr>
                                        <p:cTn id="64" dur="1" fill="hold">
                                          <p:stCondLst>
                                            <p:cond delay="1999"/>
                                          </p:stCondLst>
                                        </p:cTn>
                                        <p:tgtEl>
                                          <p:spTgt spid="10"/>
                                        </p:tgtEl>
                                        <p:attrNameLst>
                                          <p:attrName>style.visibility</p:attrName>
                                        </p:attrNameLst>
                                      </p:cBhvr>
                                      <p:to>
                                        <p:strVal val="hidden"/>
                                      </p:to>
                                    </p:set>
                                  </p:childTnLst>
                                </p:cTn>
                              </p:par>
                              <p:par>
                                <p:cTn id="65" presetID="2" presetClass="exit" presetSubtype="8" fill="hold" grpId="2" nodeType="withEffect">
                                  <p:stCondLst>
                                    <p:cond delay="0"/>
                                  </p:stCondLst>
                                  <p:childTnLst>
                                    <p:anim calcmode="lin" valueType="num">
                                      <p:cBhvr additive="base">
                                        <p:cTn id="66" dur="2000"/>
                                        <p:tgtEl>
                                          <p:spTgt spid="7"/>
                                        </p:tgtEl>
                                        <p:attrNameLst>
                                          <p:attrName>ppt_x</p:attrName>
                                        </p:attrNameLst>
                                      </p:cBhvr>
                                      <p:tavLst>
                                        <p:tav tm="0">
                                          <p:val>
                                            <p:strVal val="ppt_x"/>
                                          </p:val>
                                        </p:tav>
                                        <p:tav tm="100000">
                                          <p:val>
                                            <p:strVal val="0-ppt_w/2"/>
                                          </p:val>
                                        </p:tav>
                                      </p:tavLst>
                                    </p:anim>
                                    <p:anim calcmode="lin" valueType="num">
                                      <p:cBhvr additive="base">
                                        <p:cTn id="67" dur="2000"/>
                                        <p:tgtEl>
                                          <p:spTgt spid="7"/>
                                        </p:tgtEl>
                                        <p:attrNameLst>
                                          <p:attrName>ppt_y</p:attrName>
                                        </p:attrNameLst>
                                      </p:cBhvr>
                                      <p:tavLst>
                                        <p:tav tm="0">
                                          <p:val>
                                            <p:strVal val="ppt_y"/>
                                          </p:val>
                                        </p:tav>
                                        <p:tav tm="100000">
                                          <p:val>
                                            <p:strVal val="ppt_y"/>
                                          </p:val>
                                        </p:tav>
                                      </p:tavLst>
                                    </p:anim>
                                    <p:set>
                                      <p:cBhvr>
                                        <p:cTn id="68" dur="1" fill="hold">
                                          <p:stCondLst>
                                            <p:cond delay="1999"/>
                                          </p:stCondLst>
                                        </p:cTn>
                                        <p:tgtEl>
                                          <p:spTgt spid="7"/>
                                        </p:tgtEl>
                                        <p:attrNameLst>
                                          <p:attrName>style.visibility</p:attrName>
                                        </p:attrNameLst>
                                      </p:cBhvr>
                                      <p:to>
                                        <p:strVal val="hidden"/>
                                      </p:to>
                                    </p:set>
                                  </p:childTnLst>
                                </p:cTn>
                              </p:par>
                              <p:par>
                                <p:cTn id="69" presetID="2" presetClass="exit" presetSubtype="8" fill="hold" grpId="2" nodeType="withEffect">
                                  <p:stCondLst>
                                    <p:cond delay="0"/>
                                  </p:stCondLst>
                                  <p:childTnLst>
                                    <p:anim calcmode="lin" valueType="num">
                                      <p:cBhvr additive="base">
                                        <p:cTn id="70" dur="2000"/>
                                        <p:tgtEl>
                                          <p:spTgt spid="11"/>
                                        </p:tgtEl>
                                        <p:attrNameLst>
                                          <p:attrName>ppt_x</p:attrName>
                                        </p:attrNameLst>
                                      </p:cBhvr>
                                      <p:tavLst>
                                        <p:tav tm="0">
                                          <p:val>
                                            <p:strVal val="ppt_x"/>
                                          </p:val>
                                        </p:tav>
                                        <p:tav tm="100000">
                                          <p:val>
                                            <p:strVal val="0-ppt_w/2"/>
                                          </p:val>
                                        </p:tav>
                                      </p:tavLst>
                                    </p:anim>
                                    <p:anim calcmode="lin" valueType="num">
                                      <p:cBhvr additive="base">
                                        <p:cTn id="71" dur="2000"/>
                                        <p:tgtEl>
                                          <p:spTgt spid="11"/>
                                        </p:tgtEl>
                                        <p:attrNameLst>
                                          <p:attrName>ppt_y</p:attrName>
                                        </p:attrNameLst>
                                      </p:cBhvr>
                                      <p:tavLst>
                                        <p:tav tm="0">
                                          <p:val>
                                            <p:strVal val="ppt_y"/>
                                          </p:val>
                                        </p:tav>
                                        <p:tav tm="100000">
                                          <p:val>
                                            <p:strVal val="ppt_y"/>
                                          </p:val>
                                        </p:tav>
                                      </p:tavLst>
                                    </p:anim>
                                    <p:set>
                                      <p:cBhvr>
                                        <p:cTn id="72" dur="1" fill="hold">
                                          <p:stCondLst>
                                            <p:cond delay="1999"/>
                                          </p:stCondLst>
                                        </p:cTn>
                                        <p:tgtEl>
                                          <p:spTgt spid="11"/>
                                        </p:tgtEl>
                                        <p:attrNameLst>
                                          <p:attrName>style.visibility</p:attrName>
                                        </p:attrNameLst>
                                      </p:cBhvr>
                                      <p:to>
                                        <p:strVal val="hidden"/>
                                      </p:to>
                                    </p:set>
                                  </p:childTnLst>
                                </p:cTn>
                              </p:par>
                              <p:par>
                                <p:cTn id="73" presetID="2" presetClass="exit" presetSubtype="4" fill="hold" grpId="2" nodeType="withEffect">
                                  <p:stCondLst>
                                    <p:cond delay="0"/>
                                  </p:stCondLst>
                                  <p:childTnLst>
                                    <p:anim calcmode="lin" valueType="num">
                                      <p:cBhvr additive="base">
                                        <p:cTn id="74" dur="2000"/>
                                        <p:tgtEl>
                                          <p:spTgt spid="8"/>
                                        </p:tgtEl>
                                        <p:attrNameLst>
                                          <p:attrName>ppt_x</p:attrName>
                                        </p:attrNameLst>
                                      </p:cBhvr>
                                      <p:tavLst>
                                        <p:tav tm="0">
                                          <p:val>
                                            <p:strVal val="ppt_x"/>
                                          </p:val>
                                        </p:tav>
                                        <p:tav tm="100000">
                                          <p:val>
                                            <p:strVal val="ppt_x"/>
                                          </p:val>
                                        </p:tav>
                                      </p:tavLst>
                                    </p:anim>
                                    <p:anim calcmode="lin" valueType="num">
                                      <p:cBhvr additive="base">
                                        <p:cTn id="75" dur="2000"/>
                                        <p:tgtEl>
                                          <p:spTgt spid="8"/>
                                        </p:tgtEl>
                                        <p:attrNameLst>
                                          <p:attrName>ppt_y</p:attrName>
                                        </p:attrNameLst>
                                      </p:cBhvr>
                                      <p:tavLst>
                                        <p:tav tm="0">
                                          <p:val>
                                            <p:strVal val="ppt_y"/>
                                          </p:val>
                                        </p:tav>
                                        <p:tav tm="100000">
                                          <p:val>
                                            <p:strVal val="1+ppt_h/2"/>
                                          </p:val>
                                        </p:tav>
                                      </p:tavLst>
                                    </p:anim>
                                    <p:set>
                                      <p:cBhvr>
                                        <p:cTn id="76" dur="1" fill="hold">
                                          <p:stCondLst>
                                            <p:cond delay="1999"/>
                                          </p:stCondLst>
                                        </p:cTn>
                                        <p:tgtEl>
                                          <p:spTgt spid="8"/>
                                        </p:tgtEl>
                                        <p:attrNameLst>
                                          <p:attrName>style.visibility</p:attrName>
                                        </p:attrNameLst>
                                      </p:cBhvr>
                                      <p:to>
                                        <p:strVal val="hidden"/>
                                      </p:to>
                                    </p:set>
                                  </p:childTnLst>
                                </p:cTn>
                              </p:par>
                              <p:par>
                                <p:cTn id="77" presetID="2" presetClass="exit" presetSubtype="4" fill="hold" grpId="2" nodeType="withEffect">
                                  <p:stCondLst>
                                    <p:cond delay="0"/>
                                  </p:stCondLst>
                                  <p:childTnLst>
                                    <p:anim calcmode="lin" valueType="num">
                                      <p:cBhvr additive="base">
                                        <p:cTn id="78" dur="2000"/>
                                        <p:tgtEl>
                                          <p:spTgt spid="12"/>
                                        </p:tgtEl>
                                        <p:attrNameLst>
                                          <p:attrName>ppt_x</p:attrName>
                                        </p:attrNameLst>
                                      </p:cBhvr>
                                      <p:tavLst>
                                        <p:tav tm="0">
                                          <p:val>
                                            <p:strVal val="ppt_x"/>
                                          </p:val>
                                        </p:tav>
                                        <p:tav tm="100000">
                                          <p:val>
                                            <p:strVal val="ppt_x"/>
                                          </p:val>
                                        </p:tav>
                                      </p:tavLst>
                                    </p:anim>
                                    <p:anim calcmode="lin" valueType="num">
                                      <p:cBhvr additive="base">
                                        <p:cTn id="79" dur="2000"/>
                                        <p:tgtEl>
                                          <p:spTgt spid="12"/>
                                        </p:tgtEl>
                                        <p:attrNameLst>
                                          <p:attrName>ppt_y</p:attrName>
                                        </p:attrNameLst>
                                      </p:cBhvr>
                                      <p:tavLst>
                                        <p:tav tm="0">
                                          <p:val>
                                            <p:strVal val="ppt_y"/>
                                          </p:val>
                                        </p:tav>
                                        <p:tav tm="100000">
                                          <p:val>
                                            <p:strVal val="1+ppt_h/2"/>
                                          </p:val>
                                        </p:tav>
                                      </p:tavLst>
                                    </p:anim>
                                    <p:set>
                                      <p:cBhvr>
                                        <p:cTn id="80" dur="1" fill="hold">
                                          <p:stCondLst>
                                            <p:cond delay="1999"/>
                                          </p:stCondLst>
                                        </p:cTn>
                                        <p:tgtEl>
                                          <p:spTgt spid="12"/>
                                        </p:tgtEl>
                                        <p:attrNameLst>
                                          <p:attrName>style.visibility</p:attrName>
                                        </p:attrNameLst>
                                      </p:cBhvr>
                                      <p:to>
                                        <p:strVal val="hidden"/>
                                      </p:to>
                                    </p:set>
                                  </p:childTnLst>
                                </p:cTn>
                              </p:par>
                              <p:par>
                                <p:cTn id="81" presetID="2" presetClass="exit" presetSubtype="1" fill="hold" grpId="2" nodeType="withEffect">
                                  <p:stCondLst>
                                    <p:cond delay="0"/>
                                  </p:stCondLst>
                                  <p:childTnLst>
                                    <p:anim calcmode="lin" valueType="num">
                                      <p:cBhvr additive="base">
                                        <p:cTn id="82" dur="2000"/>
                                        <p:tgtEl>
                                          <p:spTgt spid="9"/>
                                        </p:tgtEl>
                                        <p:attrNameLst>
                                          <p:attrName>ppt_x</p:attrName>
                                        </p:attrNameLst>
                                      </p:cBhvr>
                                      <p:tavLst>
                                        <p:tav tm="0">
                                          <p:val>
                                            <p:strVal val="ppt_x"/>
                                          </p:val>
                                        </p:tav>
                                        <p:tav tm="100000">
                                          <p:val>
                                            <p:strVal val="ppt_x"/>
                                          </p:val>
                                        </p:tav>
                                      </p:tavLst>
                                    </p:anim>
                                    <p:anim calcmode="lin" valueType="num">
                                      <p:cBhvr additive="base">
                                        <p:cTn id="83" dur="2000"/>
                                        <p:tgtEl>
                                          <p:spTgt spid="9"/>
                                        </p:tgtEl>
                                        <p:attrNameLst>
                                          <p:attrName>ppt_y</p:attrName>
                                        </p:attrNameLst>
                                      </p:cBhvr>
                                      <p:tavLst>
                                        <p:tav tm="0">
                                          <p:val>
                                            <p:strVal val="ppt_y"/>
                                          </p:val>
                                        </p:tav>
                                        <p:tav tm="100000">
                                          <p:val>
                                            <p:strVal val="0-ppt_h/2"/>
                                          </p:val>
                                        </p:tav>
                                      </p:tavLst>
                                    </p:anim>
                                    <p:set>
                                      <p:cBhvr>
                                        <p:cTn id="84" dur="1" fill="hold">
                                          <p:stCondLst>
                                            <p:cond delay="1999"/>
                                          </p:stCondLst>
                                        </p:cTn>
                                        <p:tgtEl>
                                          <p:spTgt spid="9"/>
                                        </p:tgtEl>
                                        <p:attrNameLst>
                                          <p:attrName>style.visibility</p:attrName>
                                        </p:attrNameLst>
                                      </p:cBhvr>
                                      <p:to>
                                        <p:strVal val="hidden"/>
                                      </p:to>
                                    </p:set>
                                  </p:childTnLst>
                                </p:cTn>
                              </p:par>
                              <p:par>
                                <p:cTn id="85" presetID="2" presetClass="exit" presetSubtype="1" fill="hold" grpId="2" nodeType="withEffect">
                                  <p:stCondLst>
                                    <p:cond delay="0"/>
                                  </p:stCondLst>
                                  <p:childTnLst>
                                    <p:anim calcmode="lin" valueType="num">
                                      <p:cBhvr additive="base">
                                        <p:cTn id="86" dur="2000"/>
                                        <p:tgtEl>
                                          <p:spTgt spid="13"/>
                                        </p:tgtEl>
                                        <p:attrNameLst>
                                          <p:attrName>ppt_x</p:attrName>
                                        </p:attrNameLst>
                                      </p:cBhvr>
                                      <p:tavLst>
                                        <p:tav tm="0">
                                          <p:val>
                                            <p:strVal val="ppt_x"/>
                                          </p:val>
                                        </p:tav>
                                        <p:tav tm="100000">
                                          <p:val>
                                            <p:strVal val="ppt_x"/>
                                          </p:val>
                                        </p:tav>
                                      </p:tavLst>
                                    </p:anim>
                                    <p:anim calcmode="lin" valueType="num">
                                      <p:cBhvr additive="base">
                                        <p:cTn id="87" dur="2000"/>
                                        <p:tgtEl>
                                          <p:spTgt spid="13"/>
                                        </p:tgtEl>
                                        <p:attrNameLst>
                                          <p:attrName>ppt_y</p:attrName>
                                        </p:attrNameLst>
                                      </p:cBhvr>
                                      <p:tavLst>
                                        <p:tav tm="0">
                                          <p:val>
                                            <p:strVal val="ppt_y"/>
                                          </p:val>
                                        </p:tav>
                                        <p:tav tm="100000">
                                          <p:val>
                                            <p:strVal val="0-ppt_h/2"/>
                                          </p:val>
                                        </p:tav>
                                      </p:tavLst>
                                    </p:anim>
                                    <p:set>
                                      <p:cBhvr>
                                        <p:cTn id="88" dur="1" fill="hold">
                                          <p:stCondLst>
                                            <p:cond delay="1999"/>
                                          </p:stCondLst>
                                        </p:cTn>
                                        <p:tgtEl>
                                          <p:spTgt spid="13"/>
                                        </p:tgtEl>
                                        <p:attrNameLst>
                                          <p:attrName>style.visibility</p:attrName>
                                        </p:attrNameLst>
                                      </p:cBhvr>
                                      <p:to>
                                        <p:strVal val="hidden"/>
                                      </p:to>
                                    </p:set>
                                  </p:childTnLst>
                                </p:cTn>
                              </p:par>
                              <p:par>
                                <p:cTn id="89" presetID="23" presetClass="entr" presetSubtype="288" fill="hold" nodeType="withEffect">
                                  <p:stCondLst>
                                    <p:cond delay="0"/>
                                  </p:stCondLst>
                                  <p:childTnLst>
                                    <p:set>
                                      <p:cBhvr>
                                        <p:cTn id="90" dur="1" fill="hold">
                                          <p:stCondLst>
                                            <p:cond delay="0"/>
                                          </p:stCondLst>
                                        </p:cTn>
                                        <p:tgtEl>
                                          <p:spTgt spid="4"/>
                                        </p:tgtEl>
                                        <p:attrNameLst>
                                          <p:attrName>style.visibility</p:attrName>
                                        </p:attrNameLst>
                                      </p:cBhvr>
                                      <p:to>
                                        <p:strVal val="visible"/>
                                      </p:to>
                                    </p:set>
                                    <p:anim calcmode="lin" valueType="num">
                                      <p:cBhvr>
                                        <p:cTn id="91" dur="2000" fill="hold"/>
                                        <p:tgtEl>
                                          <p:spTgt spid="4"/>
                                        </p:tgtEl>
                                        <p:attrNameLst>
                                          <p:attrName>ppt_w</p:attrName>
                                        </p:attrNameLst>
                                      </p:cBhvr>
                                      <p:tavLst>
                                        <p:tav tm="0">
                                          <p:val>
                                            <p:strVal val="4/3*#ppt_w"/>
                                          </p:val>
                                        </p:tav>
                                        <p:tav tm="100000">
                                          <p:val>
                                            <p:strVal val="#ppt_w"/>
                                          </p:val>
                                        </p:tav>
                                      </p:tavLst>
                                    </p:anim>
                                    <p:anim calcmode="lin" valueType="num">
                                      <p:cBhvr>
                                        <p:cTn id="92" dur="2000" fill="hold"/>
                                        <p:tgtEl>
                                          <p:spTgt spid="4"/>
                                        </p:tgtEl>
                                        <p:attrNameLst>
                                          <p:attrName>ppt_h</p:attrName>
                                        </p:attrNameLst>
                                      </p:cBhvr>
                                      <p:tavLst>
                                        <p:tav tm="0">
                                          <p:val>
                                            <p:strVal val="4/3*#ppt_h"/>
                                          </p:val>
                                        </p:tav>
                                        <p:tav tm="100000">
                                          <p:val>
                                            <p:strVal val="#ppt_h"/>
                                          </p:val>
                                        </p:tav>
                                      </p:tavLst>
                                    </p:anim>
                                  </p:childTnLst>
                                </p:cTn>
                              </p:par>
                              <p:par>
                                <p:cTn id="93" presetID="4" presetClass="entr" presetSubtype="32" fill="hold" nodeType="withEffect">
                                  <p:stCondLst>
                                    <p:cond delay="0"/>
                                  </p:stCondLst>
                                  <p:childTnLst>
                                    <p:set>
                                      <p:cBhvr>
                                        <p:cTn id="94" dur="1" fill="hold">
                                          <p:stCondLst>
                                            <p:cond delay="0"/>
                                          </p:stCondLst>
                                        </p:cTn>
                                        <p:tgtEl>
                                          <p:spTgt spid="4"/>
                                        </p:tgtEl>
                                        <p:attrNameLst>
                                          <p:attrName>style.visibility</p:attrName>
                                        </p:attrNameLst>
                                      </p:cBhvr>
                                      <p:to>
                                        <p:strVal val="visible"/>
                                      </p:to>
                                    </p:set>
                                    <p:animEffect transition="in" filter="box(out)">
                                      <p:cBhvr>
                                        <p:cTn id="9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6808081038_0ca46b4ddb_b.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rot="18764272">
            <a:off x="1770461" y="2106433"/>
            <a:ext cx="3571900" cy="100948"/>
          </a:xfrm>
          <a:prstGeom prst="rect">
            <a:avLst/>
          </a:prstGeom>
          <a:solidFill>
            <a:schemeClr val="tx1"/>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2721420">
            <a:off x="4282474" y="2045152"/>
            <a:ext cx="3571900" cy="76304"/>
          </a:xfrm>
          <a:prstGeom prst="rect">
            <a:avLst/>
          </a:prstGeom>
          <a:solidFill>
            <a:schemeClr val="tx1"/>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8764272">
            <a:off x="4239497" y="4639920"/>
            <a:ext cx="3571900" cy="97957"/>
          </a:xfrm>
          <a:prstGeom prst="rect">
            <a:avLst/>
          </a:prstGeom>
          <a:solidFill>
            <a:schemeClr val="tx1"/>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2721420" flipV="1">
            <a:off x="1856917" y="4662023"/>
            <a:ext cx="3571900" cy="85680"/>
          </a:xfrm>
          <a:prstGeom prst="rect">
            <a:avLst/>
          </a:prstGeom>
          <a:solidFill>
            <a:schemeClr val="tx1"/>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8764272">
            <a:off x="1671909" y="2012388"/>
            <a:ext cx="3571900" cy="85194"/>
          </a:xfrm>
          <a:prstGeom prst="rect">
            <a:avLst/>
          </a:prstGeom>
          <a:solidFill>
            <a:schemeClr val="tx1"/>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721420">
            <a:off x="4185082" y="2134386"/>
            <a:ext cx="3571900" cy="101027"/>
          </a:xfrm>
          <a:prstGeom prst="rect">
            <a:avLst/>
          </a:prstGeom>
          <a:solidFill>
            <a:schemeClr val="tx1"/>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8764272">
            <a:off x="4344575" y="4747099"/>
            <a:ext cx="3571900" cy="100950"/>
          </a:xfrm>
          <a:prstGeom prst="rect">
            <a:avLst/>
          </a:prstGeom>
          <a:solidFill>
            <a:schemeClr val="tx1"/>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2721420">
            <a:off x="1719987" y="4755918"/>
            <a:ext cx="3571900" cy="102394"/>
          </a:xfrm>
          <a:prstGeom prst="rect">
            <a:avLst/>
          </a:prstGeom>
          <a:solidFill>
            <a:schemeClr val="tx1"/>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8764272">
            <a:off x="1600471" y="1869511"/>
            <a:ext cx="3571900" cy="85194"/>
          </a:xfrm>
          <a:prstGeom prst="rect">
            <a:avLst/>
          </a:prstGeom>
          <a:solidFill>
            <a:schemeClr val="tx1"/>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2721420">
            <a:off x="4425349" y="1973714"/>
            <a:ext cx="3571900" cy="76304"/>
          </a:xfrm>
          <a:prstGeom prst="rect">
            <a:avLst/>
          </a:prstGeom>
          <a:solidFill>
            <a:schemeClr val="tx1"/>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8764272">
            <a:off x="4535214" y="4795938"/>
            <a:ext cx="3571900" cy="100950"/>
          </a:xfrm>
          <a:prstGeom prst="rect">
            <a:avLst/>
          </a:prstGeom>
          <a:solidFill>
            <a:schemeClr val="tx1"/>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2721420">
            <a:off x="1577111" y="4827356"/>
            <a:ext cx="3571900" cy="102394"/>
          </a:xfrm>
          <a:prstGeom prst="rect">
            <a:avLst/>
          </a:prstGeom>
          <a:solidFill>
            <a:schemeClr val="tx1"/>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285776"/>
            <a:ext cx="9144000" cy="74295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3000"/>
                                        <p:tgtEl>
                                          <p:spTgt spid="9"/>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plus(in)">
                                      <p:cBhvr>
                                        <p:cTn id="25" dur="3000"/>
                                        <p:tgtEl>
                                          <p:spTgt spid="10"/>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plus(in)">
                                      <p:cBhvr>
                                        <p:cTn id="28" dur="3000"/>
                                        <p:tgtEl>
                                          <p:spTgt spid="11"/>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plus(in)">
                                      <p:cBhvr>
                                        <p:cTn id="31" dur="3000"/>
                                        <p:tgtEl>
                                          <p:spTgt spid="12"/>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plus(in)">
                                      <p:cBhvr>
                                        <p:cTn id="34" dur="3000"/>
                                        <p:tgtEl>
                                          <p:spTgt spid="13"/>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plus(in)">
                                      <p:cBhvr>
                                        <p:cTn id="37" dur="3000"/>
                                        <p:tgtEl>
                                          <p:spTgt spid="14"/>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plus(in)">
                                      <p:cBhvr>
                                        <p:cTn id="40" dur="3000"/>
                                        <p:tgtEl>
                                          <p:spTgt spid="15"/>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plus(in)">
                                      <p:cBhvr>
                                        <p:cTn id="43" dur="3000"/>
                                        <p:tgtEl>
                                          <p:spTgt spid="16"/>
                                        </p:tgtEl>
                                      </p:cBhvr>
                                    </p:animEffect>
                                  </p:childTnLst>
                                </p:cTn>
                              </p:par>
                              <p:par>
                                <p:cTn id="44" presetID="2" presetClass="entr" presetSubtype="6" fill="hold" grpId="1" nodeType="withEffect">
                                  <p:stCondLst>
                                    <p:cond delay="0"/>
                                  </p:stCondLst>
                                  <p:childTnLst>
                                    <p:set>
                                      <p:cBhvr>
                                        <p:cTn id="45" dur="1" fill="hold">
                                          <p:stCondLst>
                                            <p:cond delay="0"/>
                                          </p:stCondLst>
                                        </p:cTn>
                                        <p:tgtEl>
                                          <p:spTgt spid="5"/>
                                        </p:tgtEl>
                                        <p:attrNameLst>
                                          <p:attrName>style.visibility</p:attrName>
                                        </p:attrNameLst>
                                      </p:cBhvr>
                                      <p:to>
                                        <p:strVal val="visible"/>
                                      </p:to>
                                    </p:set>
                                    <p:anim calcmode="lin" valueType="num">
                                      <p:cBhvr additive="base">
                                        <p:cTn id="46" dur="3000" fill="hold"/>
                                        <p:tgtEl>
                                          <p:spTgt spid="5"/>
                                        </p:tgtEl>
                                        <p:attrNameLst>
                                          <p:attrName>ppt_x</p:attrName>
                                        </p:attrNameLst>
                                      </p:cBhvr>
                                      <p:tavLst>
                                        <p:tav tm="0">
                                          <p:val>
                                            <p:strVal val="1+#ppt_w/2"/>
                                          </p:val>
                                        </p:tav>
                                        <p:tav tm="100000">
                                          <p:val>
                                            <p:strVal val="#ppt_x"/>
                                          </p:val>
                                        </p:tav>
                                      </p:tavLst>
                                    </p:anim>
                                    <p:anim calcmode="lin" valueType="num">
                                      <p:cBhvr additive="base">
                                        <p:cTn id="47" dur="3000" fill="hold"/>
                                        <p:tgtEl>
                                          <p:spTgt spid="5"/>
                                        </p:tgtEl>
                                        <p:attrNameLst>
                                          <p:attrName>ppt_y</p:attrName>
                                        </p:attrNameLst>
                                      </p:cBhvr>
                                      <p:tavLst>
                                        <p:tav tm="0">
                                          <p:val>
                                            <p:strVal val="1+#ppt_h/2"/>
                                          </p:val>
                                        </p:tav>
                                        <p:tav tm="100000">
                                          <p:val>
                                            <p:strVal val="#ppt_y"/>
                                          </p:val>
                                        </p:tav>
                                      </p:tavLst>
                                    </p:anim>
                                  </p:childTnLst>
                                </p:cTn>
                              </p:par>
                              <p:par>
                                <p:cTn id="48" presetID="2" presetClass="entr" presetSubtype="6" fill="hold" grpId="1"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additive="base">
                                        <p:cTn id="50" dur="3000" fill="hold"/>
                                        <p:tgtEl>
                                          <p:spTgt spid="9"/>
                                        </p:tgtEl>
                                        <p:attrNameLst>
                                          <p:attrName>ppt_x</p:attrName>
                                        </p:attrNameLst>
                                      </p:cBhvr>
                                      <p:tavLst>
                                        <p:tav tm="0">
                                          <p:val>
                                            <p:strVal val="1+#ppt_w/2"/>
                                          </p:val>
                                        </p:tav>
                                        <p:tav tm="100000">
                                          <p:val>
                                            <p:strVal val="#ppt_x"/>
                                          </p:val>
                                        </p:tav>
                                      </p:tavLst>
                                    </p:anim>
                                    <p:anim calcmode="lin" valueType="num">
                                      <p:cBhvr additive="base">
                                        <p:cTn id="51" dur="3000" fill="hold"/>
                                        <p:tgtEl>
                                          <p:spTgt spid="9"/>
                                        </p:tgtEl>
                                        <p:attrNameLst>
                                          <p:attrName>ppt_y</p:attrName>
                                        </p:attrNameLst>
                                      </p:cBhvr>
                                      <p:tavLst>
                                        <p:tav tm="0">
                                          <p:val>
                                            <p:strVal val="1+#ppt_h/2"/>
                                          </p:val>
                                        </p:tav>
                                        <p:tav tm="100000">
                                          <p:val>
                                            <p:strVal val="#ppt_y"/>
                                          </p:val>
                                        </p:tav>
                                      </p:tavLst>
                                    </p:anim>
                                  </p:childTnLst>
                                </p:cTn>
                              </p:par>
                              <p:par>
                                <p:cTn id="52" presetID="2" presetClass="entr" presetSubtype="6" fill="hold" grpId="1" nodeType="with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additive="base">
                                        <p:cTn id="54" dur="3000" fill="hold"/>
                                        <p:tgtEl>
                                          <p:spTgt spid="13"/>
                                        </p:tgtEl>
                                        <p:attrNameLst>
                                          <p:attrName>ppt_x</p:attrName>
                                        </p:attrNameLst>
                                      </p:cBhvr>
                                      <p:tavLst>
                                        <p:tav tm="0">
                                          <p:val>
                                            <p:strVal val="1+#ppt_w/2"/>
                                          </p:val>
                                        </p:tav>
                                        <p:tav tm="100000">
                                          <p:val>
                                            <p:strVal val="#ppt_x"/>
                                          </p:val>
                                        </p:tav>
                                      </p:tavLst>
                                    </p:anim>
                                    <p:anim calcmode="lin" valueType="num">
                                      <p:cBhvr additive="base">
                                        <p:cTn id="55" dur="3000" fill="hold"/>
                                        <p:tgtEl>
                                          <p:spTgt spid="13"/>
                                        </p:tgtEl>
                                        <p:attrNameLst>
                                          <p:attrName>ppt_y</p:attrName>
                                        </p:attrNameLst>
                                      </p:cBhvr>
                                      <p:tavLst>
                                        <p:tav tm="0">
                                          <p:val>
                                            <p:strVal val="1+#ppt_h/2"/>
                                          </p:val>
                                        </p:tav>
                                        <p:tav tm="100000">
                                          <p:val>
                                            <p:strVal val="#ppt_y"/>
                                          </p:val>
                                        </p:tav>
                                      </p:tavLst>
                                    </p:anim>
                                  </p:childTnLst>
                                </p:cTn>
                              </p:par>
                              <p:par>
                                <p:cTn id="56" presetID="2" presetClass="entr" presetSubtype="12" fill="hold" grpId="1"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additive="base">
                                        <p:cTn id="58" dur="3000" fill="hold"/>
                                        <p:tgtEl>
                                          <p:spTgt spid="6"/>
                                        </p:tgtEl>
                                        <p:attrNameLst>
                                          <p:attrName>ppt_x</p:attrName>
                                        </p:attrNameLst>
                                      </p:cBhvr>
                                      <p:tavLst>
                                        <p:tav tm="0">
                                          <p:val>
                                            <p:strVal val="0-#ppt_w/2"/>
                                          </p:val>
                                        </p:tav>
                                        <p:tav tm="100000">
                                          <p:val>
                                            <p:strVal val="#ppt_x"/>
                                          </p:val>
                                        </p:tav>
                                      </p:tavLst>
                                    </p:anim>
                                    <p:anim calcmode="lin" valueType="num">
                                      <p:cBhvr additive="base">
                                        <p:cTn id="59" dur="3000" fill="hold"/>
                                        <p:tgtEl>
                                          <p:spTgt spid="6"/>
                                        </p:tgtEl>
                                        <p:attrNameLst>
                                          <p:attrName>ppt_y</p:attrName>
                                        </p:attrNameLst>
                                      </p:cBhvr>
                                      <p:tavLst>
                                        <p:tav tm="0">
                                          <p:val>
                                            <p:strVal val="1+#ppt_h/2"/>
                                          </p:val>
                                        </p:tav>
                                        <p:tav tm="100000">
                                          <p:val>
                                            <p:strVal val="#ppt_y"/>
                                          </p:val>
                                        </p:tav>
                                      </p:tavLst>
                                    </p:anim>
                                  </p:childTnLst>
                                </p:cTn>
                              </p:par>
                              <p:par>
                                <p:cTn id="60" presetID="2" presetClass="entr" presetSubtype="12" fill="hold" grpId="1" nodeType="withEffect">
                                  <p:stCondLst>
                                    <p:cond delay="0"/>
                                  </p:stCondLst>
                                  <p:childTnLst>
                                    <p:set>
                                      <p:cBhvr>
                                        <p:cTn id="61" dur="1" fill="hold">
                                          <p:stCondLst>
                                            <p:cond delay="0"/>
                                          </p:stCondLst>
                                        </p:cTn>
                                        <p:tgtEl>
                                          <p:spTgt spid="10"/>
                                        </p:tgtEl>
                                        <p:attrNameLst>
                                          <p:attrName>style.visibility</p:attrName>
                                        </p:attrNameLst>
                                      </p:cBhvr>
                                      <p:to>
                                        <p:strVal val="visible"/>
                                      </p:to>
                                    </p:set>
                                    <p:anim calcmode="lin" valueType="num">
                                      <p:cBhvr additive="base">
                                        <p:cTn id="62" dur="3000" fill="hold"/>
                                        <p:tgtEl>
                                          <p:spTgt spid="10"/>
                                        </p:tgtEl>
                                        <p:attrNameLst>
                                          <p:attrName>ppt_x</p:attrName>
                                        </p:attrNameLst>
                                      </p:cBhvr>
                                      <p:tavLst>
                                        <p:tav tm="0">
                                          <p:val>
                                            <p:strVal val="0-#ppt_w/2"/>
                                          </p:val>
                                        </p:tav>
                                        <p:tav tm="100000">
                                          <p:val>
                                            <p:strVal val="#ppt_x"/>
                                          </p:val>
                                        </p:tav>
                                      </p:tavLst>
                                    </p:anim>
                                    <p:anim calcmode="lin" valueType="num">
                                      <p:cBhvr additive="base">
                                        <p:cTn id="63" dur="3000" fill="hold"/>
                                        <p:tgtEl>
                                          <p:spTgt spid="10"/>
                                        </p:tgtEl>
                                        <p:attrNameLst>
                                          <p:attrName>ppt_y</p:attrName>
                                        </p:attrNameLst>
                                      </p:cBhvr>
                                      <p:tavLst>
                                        <p:tav tm="0">
                                          <p:val>
                                            <p:strVal val="1+#ppt_h/2"/>
                                          </p:val>
                                        </p:tav>
                                        <p:tav tm="100000">
                                          <p:val>
                                            <p:strVal val="#ppt_y"/>
                                          </p:val>
                                        </p:tav>
                                      </p:tavLst>
                                    </p:anim>
                                  </p:childTnLst>
                                </p:cTn>
                              </p:par>
                              <p:par>
                                <p:cTn id="64" presetID="2" presetClass="entr" presetSubtype="12" fill="hold" grpId="1" nodeType="withEffect">
                                  <p:stCondLst>
                                    <p:cond delay="0"/>
                                  </p:stCondLst>
                                  <p:childTnLst>
                                    <p:set>
                                      <p:cBhvr>
                                        <p:cTn id="65" dur="1" fill="hold">
                                          <p:stCondLst>
                                            <p:cond delay="0"/>
                                          </p:stCondLst>
                                        </p:cTn>
                                        <p:tgtEl>
                                          <p:spTgt spid="14"/>
                                        </p:tgtEl>
                                        <p:attrNameLst>
                                          <p:attrName>style.visibility</p:attrName>
                                        </p:attrNameLst>
                                      </p:cBhvr>
                                      <p:to>
                                        <p:strVal val="visible"/>
                                      </p:to>
                                    </p:set>
                                    <p:anim calcmode="lin" valueType="num">
                                      <p:cBhvr additive="base">
                                        <p:cTn id="66" dur="3000" fill="hold"/>
                                        <p:tgtEl>
                                          <p:spTgt spid="14"/>
                                        </p:tgtEl>
                                        <p:attrNameLst>
                                          <p:attrName>ppt_x</p:attrName>
                                        </p:attrNameLst>
                                      </p:cBhvr>
                                      <p:tavLst>
                                        <p:tav tm="0">
                                          <p:val>
                                            <p:strVal val="0-#ppt_w/2"/>
                                          </p:val>
                                        </p:tav>
                                        <p:tav tm="100000">
                                          <p:val>
                                            <p:strVal val="#ppt_x"/>
                                          </p:val>
                                        </p:tav>
                                      </p:tavLst>
                                    </p:anim>
                                    <p:anim calcmode="lin" valueType="num">
                                      <p:cBhvr additive="base">
                                        <p:cTn id="67" dur="3000" fill="hold"/>
                                        <p:tgtEl>
                                          <p:spTgt spid="14"/>
                                        </p:tgtEl>
                                        <p:attrNameLst>
                                          <p:attrName>ppt_y</p:attrName>
                                        </p:attrNameLst>
                                      </p:cBhvr>
                                      <p:tavLst>
                                        <p:tav tm="0">
                                          <p:val>
                                            <p:strVal val="1+#ppt_h/2"/>
                                          </p:val>
                                        </p:tav>
                                        <p:tav tm="100000">
                                          <p:val>
                                            <p:strVal val="#ppt_y"/>
                                          </p:val>
                                        </p:tav>
                                      </p:tavLst>
                                    </p:anim>
                                  </p:childTnLst>
                                </p:cTn>
                              </p:par>
                              <p:par>
                                <p:cTn id="68" presetID="2" presetClass="entr" presetSubtype="3" fill="hold" grpId="1" nodeType="withEffect">
                                  <p:stCondLst>
                                    <p:cond delay="0"/>
                                  </p:stCondLst>
                                  <p:childTnLst>
                                    <p:set>
                                      <p:cBhvr>
                                        <p:cTn id="69" dur="1" fill="hold">
                                          <p:stCondLst>
                                            <p:cond delay="0"/>
                                          </p:stCondLst>
                                        </p:cTn>
                                        <p:tgtEl>
                                          <p:spTgt spid="8"/>
                                        </p:tgtEl>
                                        <p:attrNameLst>
                                          <p:attrName>style.visibility</p:attrName>
                                        </p:attrNameLst>
                                      </p:cBhvr>
                                      <p:to>
                                        <p:strVal val="visible"/>
                                      </p:to>
                                    </p:set>
                                    <p:anim calcmode="lin" valueType="num">
                                      <p:cBhvr additive="base">
                                        <p:cTn id="70" dur="3000" fill="hold"/>
                                        <p:tgtEl>
                                          <p:spTgt spid="8"/>
                                        </p:tgtEl>
                                        <p:attrNameLst>
                                          <p:attrName>ppt_x</p:attrName>
                                        </p:attrNameLst>
                                      </p:cBhvr>
                                      <p:tavLst>
                                        <p:tav tm="0">
                                          <p:val>
                                            <p:strVal val="1+#ppt_w/2"/>
                                          </p:val>
                                        </p:tav>
                                        <p:tav tm="100000">
                                          <p:val>
                                            <p:strVal val="#ppt_x"/>
                                          </p:val>
                                        </p:tav>
                                      </p:tavLst>
                                    </p:anim>
                                    <p:anim calcmode="lin" valueType="num">
                                      <p:cBhvr additive="base">
                                        <p:cTn id="71" dur="3000" fill="hold"/>
                                        <p:tgtEl>
                                          <p:spTgt spid="8"/>
                                        </p:tgtEl>
                                        <p:attrNameLst>
                                          <p:attrName>ppt_y</p:attrName>
                                        </p:attrNameLst>
                                      </p:cBhvr>
                                      <p:tavLst>
                                        <p:tav tm="0">
                                          <p:val>
                                            <p:strVal val="0-#ppt_h/2"/>
                                          </p:val>
                                        </p:tav>
                                        <p:tav tm="100000">
                                          <p:val>
                                            <p:strVal val="#ppt_y"/>
                                          </p:val>
                                        </p:tav>
                                      </p:tavLst>
                                    </p:anim>
                                  </p:childTnLst>
                                </p:cTn>
                              </p:par>
                              <p:par>
                                <p:cTn id="72" presetID="2" presetClass="entr" presetSubtype="3" fill="hold" grpId="1" nodeType="withEffect">
                                  <p:stCondLst>
                                    <p:cond delay="0"/>
                                  </p:stCondLst>
                                  <p:childTnLst>
                                    <p:set>
                                      <p:cBhvr>
                                        <p:cTn id="73" dur="1" fill="hold">
                                          <p:stCondLst>
                                            <p:cond delay="0"/>
                                          </p:stCondLst>
                                        </p:cTn>
                                        <p:tgtEl>
                                          <p:spTgt spid="12"/>
                                        </p:tgtEl>
                                        <p:attrNameLst>
                                          <p:attrName>style.visibility</p:attrName>
                                        </p:attrNameLst>
                                      </p:cBhvr>
                                      <p:to>
                                        <p:strVal val="visible"/>
                                      </p:to>
                                    </p:set>
                                    <p:anim calcmode="lin" valueType="num">
                                      <p:cBhvr additive="base">
                                        <p:cTn id="74" dur="3000" fill="hold"/>
                                        <p:tgtEl>
                                          <p:spTgt spid="12"/>
                                        </p:tgtEl>
                                        <p:attrNameLst>
                                          <p:attrName>ppt_x</p:attrName>
                                        </p:attrNameLst>
                                      </p:cBhvr>
                                      <p:tavLst>
                                        <p:tav tm="0">
                                          <p:val>
                                            <p:strVal val="1+#ppt_w/2"/>
                                          </p:val>
                                        </p:tav>
                                        <p:tav tm="100000">
                                          <p:val>
                                            <p:strVal val="#ppt_x"/>
                                          </p:val>
                                        </p:tav>
                                      </p:tavLst>
                                    </p:anim>
                                    <p:anim calcmode="lin" valueType="num">
                                      <p:cBhvr additive="base">
                                        <p:cTn id="75" dur="3000" fill="hold"/>
                                        <p:tgtEl>
                                          <p:spTgt spid="12"/>
                                        </p:tgtEl>
                                        <p:attrNameLst>
                                          <p:attrName>ppt_y</p:attrName>
                                        </p:attrNameLst>
                                      </p:cBhvr>
                                      <p:tavLst>
                                        <p:tav tm="0">
                                          <p:val>
                                            <p:strVal val="0-#ppt_h/2"/>
                                          </p:val>
                                        </p:tav>
                                        <p:tav tm="100000">
                                          <p:val>
                                            <p:strVal val="#ppt_y"/>
                                          </p:val>
                                        </p:tav>
                                      </p:tavLst>
                                    </p:anim>
                                  </p:childTnLst>
                                </p:cTn>
                              </p:par>
                              <p:par>
                                <p:cTn id="76" presetID="2" presetClass="entr" presetSubtype="3" fill="hold" grpId="1" nodeType="withEffect">
                                  <p:stCondLst>
                                    <p:cond delay="0"/>
                                  </p:stCondLst>
                                  <p:childTnLst>
                                    <p:set>
                                      <p:cBhvr>
                                        <p:cTn id="77" dur="1" fill="hold">
                                          <p:stCondLst>
                                            <p:cond delay="0"/>
                                          </p:stCondLst>
                                        </p:cTn>
                                        <p:tgtEl>
                                          <p:spTgt spid="16"/>
                                        </p:tgtEl>
                                        <p:attrNameLst>
                                          <p:attrName>style.visibility</p:attrName>
                                        </p:attrNameLst>
                                      </p:cBhvr>
                                      <p:to>
                                        <p:strVal val="visible"/>
                                      </p:to>
                                    </p:set>
                                    <p:anim calcmode="lin" valueType="num">
                                      <p:cBhvr additive="base">
                                        <p:cTn id="78" dur="3000" fill="hold"/>
                                        <p:tgtEl>
                                          <p:spTgt spid="16"/>
                                        </p:tgtEl>
                                        <p:attrNameLst>
                                          <p:attrName>ppt_x</p:attrName>
                                        </p:attrNameLst>
                                      </p:cBhvr>
                                      <p:tavLst>
                                        <p:tav tm="0">
                                          <p:val>
                                            <p:strVal val="1+#ppt_w/2"/>
                                          </p:val>
                                        </p:tav>
                                        <p:tav tm="100000">
                                          <p:val>
                                            <p:strVal val="#ppt_x"/>
                                          </p:val>
                                        </p:tav>
                                      </p:tavLst>
                                    </p:anim>
                                    <p:anim calcmode="lin" valueType="num">
                                      <p:cBhvr additive="base">
                                        <p:cTn id="79" dur="3000" fill="hold"/>
                                        <p:tgtEl>
                                          <p:spTgt spid="16"/>
                                        </p:tgtEl>
                                        <p:attrNameLst>
                                          <p:attrName>ppt_y</p:attrName>
                                        </p:attrNameLst>
                                      </p:cBhvr>
                                      <p:tavLst>
                                        <p:tav tm="0">
                                          <p:val>
                                            <p:strVal val="0-#ppt_h/2"/>
                                          </p:val>
                                        </p:tav>
                                        <p:tav tm="100000">
                                          <p:val>
                                            <p:strVal val="#ppt_y"/>
                                          </p:val>
                                        </p:tav>
                                      </p:tavLst>
                                    </p:anim>
                                  </p:childTnLst>
                                </p:cTn>
                              </p:par>
                              <p:par>
                                <p:cTn id="80" presetID="2" presetClass="entr" presetSubtype="9" fill="hold" grpId="1" nodeType="withEffect">
                                  <p:stCondLst>
                                    <p:cond delay="0"/>
                                  </p:stCondLst>
                                  <p:childTnLst>
                                    <p:set>
                                      <p:cBhvr>
                                        <p:cTn id="81" dur="1" fill="hold">
                                          <p:stCondLst>
                                            <p:cond delay="0"/>
                                          </p:stCondLst>
                                        </p:cTn>
                                        <p:tgtEl>
                                          <p:spTgt spid="7"/>
                                        </p:tgtEl>
                                        <p:attrNameLst>
                                          <p:attrName>style.visibility</p:attrName>
                                        </p:attrNameLst>
                                      </p:cBhvr>
                                      <p:to>
                                        <p:strVal val="visible"/>
                                      </p:to>
                                    </p:set>
                                    <p:anim calcmode="lin" valueType="num">
                                      <p:cBhvr additive="base">
                                        <p:cTn id="82" dur="3000" fill="hold"/>
                                        <p:tgtEl>
                                          <p:spTgt spid="7"/>
                                        </p:tgtEl>
                                        <p:attrNameLst>
                                          <p:attrName>ppt_x</p:attrName>
                                        </p:attrNameLst>
                                      </p:cBhvr>
                                      <p:tavLst>
                                        <p:tav tm="0">
                                          <p:val>
                                            <p:strVal val="0-#ppt_w/2"/>
                                          </p:val>
                                        </p:tav>
                                        <p:tav tm="100000">
                                          <p:val>
                                            <p:strVal val="#ppt_x"/>
                                          </p:val>
                                        </p:tav>
                                      </p:tavLst>
                                    </p:anim>
                                    <p:anim calcmode="lin" valueType="num">
                                      <p:cBhvr additive="base">
                                        <p:cTn id="83" dur="3000" fill="hold"/>
                                        <p:tgtEl>
                                          <p:spTgt spid="7"/>
                                        </p:tgtEl>
                                        <p:attrNameLst>
                                          <p:attrName>ppt_y</p:attrName>
                                        </p:attrNameLst>
                                      </p:cBhvr>
                                      <p:tavLst>
                                        <p:tav tm="0">
                                          <p:val>
                                            <p:strVal val="0-#ppt_h/2"/>
                                          </p:val>
                                        </p:tav>
                                        <p:tav tm="100000">
                                          <p:val>
                                            <p:strVal val="#ppt_y"/>
                                          </p:val>
                                        </p:tav>
                                      </p:tavLst>
                                    </p:anim>
                                  </p:childTnLst>
                                </p:cTn>
                              </p:par>
                              <p:par>
                                <p:cTn id="84" presetID="2" presetClass="entr" presetSubtype="9" fill="hold" grpId="1" nodeType="withEffect">
                                  <p:stCondLst>
                                    <p:cond delay="0"/>
                                  </p:stCondLst>
                                  <p:childTnLst>
                                    <p:set>
                                      <p:cBhvr>
                                        <p:cTn id="85" dur="1" fill="hold">
                                          <p:stCondLst>
                                            <p:cond delay="0"/>
                                          </p:stCondLst>
                                        </p:cTn>
                                        <p:tgtEl>
                                          <p:spTgt spid="11"/>
                                        </p:tgtEl>
                                        <p:attrNameLst>
                                          <p:attrName>style.visibility</p:attrName>
                                        </p:attrNameLst>
                                      </p:cBhvr>
                                      <p:to>
                                        <p:strVal val="visible"/>
                                      </p:to>
                                    </p:set>
                                    <p:anim calcmode="lin" valueType="num">
                                      <p:cBhvr additive="base">
                                        <p:cTn id="86" dur="3000" fill="hold"/>
                                        <p:tgtEl>
                                          <p:spTgt spid="11"/>
                                        </p:tgtEl>
                                        <p:attrNameLst>
                                          <p:attrName>ppt_x</p:attrName>
                                        </p:attrNameLst>
                                      </p:cBhvr>
                                      <p:tavLst>
                                        <p:tav tm="0">
                                          <p:val>
                                            <p:strVal val="0-#ppt_w/2"/>
                                          </p:val>
                                        </p:tav>
                                        <p:tav tm="100000">
                                          <p:val>
                                            <p:strVal val="#ppt_x"/>
                                          </p:val>
                                        </p:tav>
                                      </p:tavLst>
                                    </p:anim>
                                    <p:anim calcmode="lin" valueType="num">
                                      <p:cBhvr additive="base">
                                        <p:cTn id="87" dur="3000" fill="hold"/>
                                        <p:tgtEl>
                                          <p:spTgt spid="11"/>
                                        </p:tgtEl>
                                        <p:attrNameLst>
                                          <p:attrName>ppt_y</p:attrName>
                                        </p:attrNameLst>
                                      </p:cBhvr>
                                      <p:tavLst>
                                        <p:tav tm="0">
                                          <p:val>
                                            <p:strVal val="0-#ppt_h/2"/>
                                          </p:val>
                                        </p:tav>
                                        <p:tav tm="100000">
                                          <p:val>
                                            <p:strVal val="#ppt_y"/>
                                          </p:val>
                                        </p:tav>
                                      </p:tavLst>
                                    </p:anim>
                                  </p:childTnLst>
                                </p:cTn>
                              </p:par>
                              <p:par>
                                <p:cTn id="88" presetID="2" presetClass="entr" presetSubtype="9" fill="hold" grpId="1" nodeType="withEffect">
                                  <p:stCondLst>
                                    <p:cond delay="0"/>
                                  </p:stCondLst>
                                  <p:childTnLst>
                                    <p:set>
                                      <p:cBhvr>
                                        <p:cTn id="89" dur="1" fill="hold">
                                          <p:stCondLst>
                                            <p:cond delay="0"/>
                                          </p:stCondLst>
                                        </p:cTn>
                                        <p:tgtEl>
                                          <p:spTgt spid="15"/>
                                        </p:tgtEl>
                                        <p:attrNameLst>
                                          <p:attrName>style.visibility</p:attrName>
                                        </p:attrNameLst>
                                      </p:cBhvr>
                                      <p:to>
                                        <p:strVal val="visible"/>
                                      </p:to>
                                    </p:set>
                                    <p:anim calcmode="lin" valueType="num">
                                      <p:cBhvr additive="base">
                                        <p:cTn id="90" dur="3000" fill="hold"/>
                                        <p:tgtEl>
                                          <p:spTgt spid="15"/>
                                        </p:tgtEl>
                                        <p:attrNameLst>
                                          <p:attrName>ppt_x</p:attrName>
                                        </p:attrNameLst>
                                      </p:cBhvr>
                                      <p:tavLst>
                                        <p:tav tm="0">
                                          <p:val>
                                            <p:strVal val="0-#ppt_w/2"/>
                                          </p:val>
                                        </p:tav>
                                        <p:tav tm="100000">
                                          <p:val>
                                            <p:strVal val="#ppt_x"/>
                                          </p:val>
                                        </p:tav>
                                      </p:tavLst>
                                    </p:anim>
                                    <p:anim calcmode="lin" valueType="num">
                                      <p:cBhvr additive="base">
                                        <p:cTn id="91" dur="3000" fill="hold"/>
                                        <p:tgtEl>
                                          <p:spTgt spid="15"/>
                                        </p:tgtEl>
                                        <p:attrNameLst>
                                          <p:attrName>ppt_y</p:attrName>
                                        </p:attrNameLst>
                                      </p:cBhvr>
                                      <p:tavLst>
                                        <p:tav tm="0">
                                          <p:val>
                                            <p:strVal val="0-#ppt_h/2"/>
                                          </p:val>
                                        </p:tav>
                                        <p:tav tm="100000">
                                          <p:val>
                                            <p:strVal val="#ppt_y"/>
                                          </p:val>
                                        </p:tav>
                                      </p:tavLst>
                                    </p:anim>
                                  </p:childTnLst>
                                </p:cTn>
                              </p:par>
                            </p:childTnLst>
                          </p:cTn>
                        </p:par>
                        <p:par>
                          <p:cTn id="92" fill="hold">
                            <p:stCondLst>
                              <p:cond delay="3000"/>
                            </p:stCondLst>
                            <p:childTnLst>
                              <p:par>
                                <p:cTn id="93" presetID="13" presetClass="exit" presetSubtype="32" fill="hold" grpId="2" nodeType="afterEffect">
                                  <p:stCondLst>
                                    <p:cond delay="0"/>
                                  </p:stCondLst>
                                  <p:childTnLst>
                                    <p:animEffect transition="out" filter="plus(out)">
                                      <p:cBhvr>
                                        <p:cTn id="94" dur="3000"/>
                                        <p:tgtEl>
                                          <p:spTgt spid="5"/>
                                        </p:tgtEl>
                                      </p:cBhvr>
                                    </p:animEffect>
                                    <p:set>
                                      <p:cBhvr>
                                        <p:cTn id="95" dur="1" fill="hold">
                                          <p:stCondLst>
                                            <p:cond delay="2999"/>
                                          </p:stCondLst>
                                        </p:cTn>
                                        <p:tgtEl>
                                          <p:spTgt spid="5"/>
                                        </p:tgtEl>
                                        <p:attrNameLst>
                                          <p:attrName>style.visibility</p:attrName>
                                        </p:attrNameLst>
                                      </p:cBhvr>
                                      <p:to>
                                        <p:strVal val="hidden"/>
                                      </p:to>
                                    </p:set>
                                  </p:childTnLst>
                                </p:cTn>
                              </p:par>
                              <p:par>
                                <p:cTn id="96" presetID="13" presetClass="exit" presetSubtype="32" fill="hold" grpId="2" nodeType="withEffect">
                                  <p:stCondLst>
                                    <p:cond delay="0"/>
                                  </p:stCondLst>
                                  <p:childTnLst>
                                    <p:animEffect transition="out" filter="plus(out)">
                                      <p:cBhvr>
                                        <p:cTn id="97" dur="3000"/>
                                        <p:tgtEl>
                                          <p:spTgt spid="6"/>
                                        </p:tgtEl>
                                      </p:cBhvr>
                                    </p:animEffect>
                                    <p:set>
                                      <p:cBhvr>
                                        <p:cTn id="98" dur="1" fill="hold">
                                          <p:stCondLst>
                                            <p:cond delay="2999"/>
                                          </p:stCondLst>
                                        </p:cTn>
                                        <p:tgtEl>
                                          <p:spTgt spid="6"/>
                                        </p:tgtEl>
                                        <p:attrNameLst>
                                          <p:attrName>style.visibility</p:attrName>
                                        </p:attrNameLst>
                                      </p:cBhvr>
                                      <p:to>
                                        <p:strVal val="hidden"/>
                                      </p:to>
                                    </p:set>
                                  </p:childTnLst>
                                </p:cTn>
                              </p:par>
                              <p:par>
                                <p:cTn id="99" presetID="13" presetClass="exit" presetSubtype="32" fill="hold" grpId="2" nodeType="withEffect">
                                  <p:stCondLst>
                                    <p:cond delay="0"/>
                                  </p:stCondLst>
                                  <p:childTnLst>
                                    <p:animEffect transition="out" filter="plus(out)">
                                      <p:cBhvr>
                                        <p:cTn id="100" dur="3000"/>
                                        <p:tgtEl>
                                          <p:spTgt spid="7"/>
                                        </p:tgtEl>
                                      </p:cBhvr>
                                    </p:animEffect>
                                    <p:set>
                                      <p:cBhvr>
                                        <p:cTn id="101" dur="1" fill="hold">
                                          <p:stCondLst>
                                            <p:cond delay="2999"/>
                                          </p:stCondLst>
                                        </p:cTn>
                                        <p:tgtEl>
                                          <p:spTgt spid="7"/>
                                        </p:tgtEl>
                                        <p:attrNameLst>
                                          <p:attrName>style.visibility</p:attrName>
                                        </p:attrNameLst>
                                      </p:cBhvr>
                                      <p:to>
                                        <p:strVal val="hidden"/>
                                      </p:to>
                                    </p:set>
                                  </p:childTnLst>
                                </p:cTn>
                              </p:par>
                              <p:par>
                                <p:cTn id="102" presetID="13" presetClass="exit" presetSubtype="32" fill="hold" grpId="2" nodeType="withEffect">
                                  <p:stCondLst>
                                    <p:cond delay="0"/>
                                  </p:stCondLst>
                                  <p:childTnLst>
                                    <p:animEffect transition="out" filter="plus(out)">
                                      <p:cBhvr>
                                        <p:cTn id="103" dur="3000"/>
                                        <p:tgtEl>
                                          <p:spTgt spid="8"/>
                                        </p:tgtEl>
                                      </p:cBhvr>
                                    </p:animEffect>
                                    <p:set>
                                      <p:cBhvr>
                                        <p:cTn id="104" dur="1" fill="hold">
                                          <p:stCondLst>
                                            <p:cond delay="2999"/>
                                          </p:stCondLst>
                                        </p:cTn>
                                        <p:tgtEl>
                                          <p:spTgt spid="8"/>
                                        </p:tgtEl>
                                        <p:attrNameLst>
                                          <p:attrName>style.visibility</p:attrName>
                                        </p:attrNameLst>
                                      </p:cBhvr>
                                      <p:to>
                                        <p:strVal val="hidden"/>
                                      </p:to>
                                    </p:set>
                                  </p:childTnLst>
                                </p:cTn>
                              </p:par>
                              <p:par>
                                <p:cTn id="105" presetID="13" presetClass="exit" presetSubtype="32" fill="hold" grpId="2" nodeType="withEffect">
                                  <p:stCondLst>
                                    <p:cond delay="0"/>
                                  </p:stCondLst>
                                  <p:childTnLst>
                                    <p:animEffect transition="out" filter="plus(out)">
                                      <p:cBhvr>
                                        <p:cTn id="106" dur="3000"/>
                                        <p:tgtEl>
                                          <p:spTgt spid="9"/>
                                        </p:tgtEl>
                                      </p:cBhvr>
                                    </p:animEffect>
                                    <p:set>
                                      <p:cBhvr>
                                        <p:cTn id="107" dur="1" fill="hold">
                                          <p:stCondLst>
                                            <p:cond delay="2999"/>
                                          </p:stCondLst>
                                        </p:cTn>
                                        <p:tgtEl>
                                          <p:spTgt spid="9"/>
                                        </p:tgtEl>
                                        <p:attrNameLst>
                                          <p:attrName>style.visibility</p:attrName>
                                        </p:attrNameLst>
                                      </p:cBhvr>
                                      <p:to>
                                        <p:strVal val="hidden"/>
                                      </p:to>
                                    </p:set>
                                  </p:childTnLst>
                                </p:cTn>
                              </p:par>
                              <p:par>
                                <p:cTn id="108" presetID="13" presetClass="exit" presetSubtype="32" fill="hold" grpId="2" nodeType="withEffect">
                                  <p:stCondLst>
                                    <p:cond delay="0"/>
                                  </p:stCondLst>
                                  <p:childTnLst>
                                    <p:animEffect transition="out" filter="plus(out)">
                                      <p:cBhvr>
                                        <p:cTn id="109" dur="3000"/>
                                        <p:tgtEl>
                                          <p:spTgt spid="10"/>
                                        </p:tgtEl>
                                      </p:cBhvr>
                                    </p:animEffect>
                                    <p:set>
                                      <p:cBhvr>
                                        <p:cTn id="110" dur="1" fill="hold">
                                          <p:stCondLst>
                                            <p:cond delay="2999"/>
                                          </p:stCondLst>
                                        </p:cTn>
                                        <p:tgtEl>
                                          <p:spTgt spid="10"/>
                                        </p:tgtEl>
                                        <p:attrNameLst>
                                          <p:attrName>style.visibility</p:attrName>
                                        </p:attrNameLst>
                                      </p:cBhvr>
                                      <p:to>
                                        <p:strVal val="hidden"/>
                                      </p:to>
                                    </p:set>
                                  </p:childTnLst>
                                </p:cTn>
                              </p:par>
                              <p:par>
                                <p:cTn id="111" presetID="13" presetClass="exit" presetSubtype="32" fill="hold" grpId="2" nodeType="withEffect">
                                  <p:stCondLst>
                                    <p:cond delay="0"/>
                                  </p:stCondLst>
                                  <p:childTnLst>
                                    <p:animEffect transition="out" filter="plus(out)">
                                      <p:cBhvr>
                                        <p:cTn id="112" dur="3000"/>
                                        <p:tgtEl>
                                          <p:spTgt spid="11"/>
                                        </p:tgtEl>
                                      </p:cBhvr>
                                    </p:animEffect>
                                    <p:set>
                                      <p:cBhvr>
                                        <p:cTn id="113" dur="1" fill="hold">
                                          <p:stCondLst>
                                            <p:cond delay="2999"/>
                                          </p:stCondLst>
                                        </p:cTn>
                                        <p:tgtEl>
                                          <p:spTgt spid="11"/>
                                        </p:tgtEl>
                                        <p:attrNameLst>
                                          <p:attrName>style.visibility</p:attrName>
                                        </p:attrNameLst>
                                      </p:cBhvr>
                                      <p:to>
                                        <p:strVal val="hidden"/>
                                      </p:to>
                                    </p:set>
                                  </p:childTnLst>
                                </p:cTn>
                              </p:par>
                              <p:par>
                                <p:cTn id="114" presetID="13" presetClass="exit" presetSubtype="32" fill="hold" grpId="2" nodeType="withEffect">
                                  <p:stCondLst>
                                    <p:cond delay="0"/>
                                  </p:stCondLst>
                                  <p:childTnLst>
                                    <p:animEffect transition="out" filter="plus(out)">
                                      <p:cBhvr>
                                        <p:cTn id="115" dur="3000"/>
                                        <p:tgtEl>
                                          <p:spTgt spid="12"/>
                                        </p:tgtEl>
                                      </p:cBhvr>
                                    </p:animEffect>
                                    <p:set>
                                      <p:cBhvr>
                                        <p:cTn id="116" dur="1" fill="hold">
                                          <p:stCondLst>
                                            <p:cond delay="2999"/>
                                          </p:stCondLst>
                                        </p:cTn>
                                        <p:tgtEl>
                                          <p:spTgt spid="12"/>
                                        </p:tgtEl>
                                        <p:attrNameLst>
                                          <p:attrName>style.visibility</p:attrName>
                                        </p:attrNameLst>
                                      </p:cBhvr>
                                      <p:to>
                                        <p:strVal val="hidden"/>
                                      </p:to>
                                    </p:set>
                                  </p:childTnLst>
                                </p:cTn>
                              </p:par>
                              <p:par>
                                <p:cTn id="117" presetID="13" presetClass="exit" presetSubtype="32" fill="hold" grpId="2" nodeType="withEffect">
                                  <p:stCondLst>
                                    <p:cond delay="0"/>
                                  </p:stCondLst>
                                  <p:childTnLst>
                                    <p:animEffect transition="out" filter="plus(out)">
                                      <p:cBhvr>
                                        <p:cTn id="118" dur="3000"/>
                                        <p:tgtEl>
                                          <p:spTgt spid="13"/>
                                        </p:tgtEl>
                                      </p:cBhvr>
                                    </p:animEffect>
                                    <p:set>
                                      <p:cBhvr>
                                        <p:cTn id="119" dur="1" fill="hold">
                                          <p:stCondLst>
                                            <p:cond delay="2999"/>
                                          </p:stCondLst>
                                        </p:cTn>
                                        <p:tgtEl>
                                          <p:spTgt spid="13"/>
                                        </p:tgtEl>
                                        <p:attrNameLst>
                                          <p:attrName>style.visibility</p:attrName>
                                        </p:attrNameLst>
                                      </p:cBhvr>
                                      <p:to>
                                        <p:strVal val="hidden"/>
                                      </p:to>
                                    </p:set>
                                  </p:childTnLst>
                                </p:cTn>
                              </p:par>
                              <p:par>
                                <p:cTn id="120" presetID="13" presetClass="exit" presetSubtype="32" fill="hold" grpId="2" nodeType="withEffect">
                                  <p:stCondLst>
                                    <p:cond delay="0"/>
                                  </p:stCondLst>
                                  <p:childTnLst>
                                    <p:animEffect transition="out" filter="plus(out)">
                                      <p:cBhvr>
                                        <p:cTn id="121" dur="3000"/>
                                        <p:tgtEl>
                                          <p:spTgt spid="14"/>
                                        </p:tgtEl>
                                      </p:cBhvr>
                                    </p:animEffect>
                                    <p:set>
                                      <p:cBhvr>
                                        <p:cTn id="122" dur="1" fill="hold">
                                          <p:stCondLst>
                                            <p:cond delay="2999"/>
                                          </p:stCondLst>
                                        </p:cTn>
                                        <p:tgtEl>
                                          <p:spTgt spid="14"/>
                                        </p:tgtEl>
                                        <p:attrNameLst>
                                          <p:attrName>style.visibility</p:attrName>
                                        </p:attrNameLst>
                                      </p:cBhvr>
                                      <p:to>
                                        <p:strVal val="hidden"/>
                                      </p:to>
                                    </p:set>
                                  </p:childTnLst>
                                </p:cTn>
                              </p:par>
                              <p:par>
                                <p:cTn id="123" presetID="13" presetClass="exit" presetSubtype="32" fill="hold" grpId="2" nodeType="withEffect">
                                  <p:stCondLst>
                                    <p:cond delay="0"/>
                                  </p:stCondLst>
                                  <p:childTnLst>
                                    <p:animEffect transition="out" filter="plus(out)">
                                      <p:cBhvr>
                                        <p:cTn id="124" dur="3000"/>
                                        <p:tgtEl>
                                          <p:spTgt spid="15"/>
                                        </p:tgtEl>
                                      </p:cBhvr>
                                    </p:animEffect>
                                    <p:set>
                                      <p:cBhvr>
                                        <p:cTn id="125" dur="1" fill="hold">
                                          <p:stCondLst>
                                            <p:cond delay="2999"/>
                                          </p:stCondLst>
                                        </p:cTn>
                                        <p:tgtEl>
                                          <p:spTgt spid="15"/>
                                        </p:tgtEl>
                                        <p:attrNameLst>
                                          <p:attrName>style.visibility</p:attrName>
                                        </p:attrNameLst>
                                      </p:cBhvr>
                                      <p:to>
                                        <p:strVal val="hidden"/>
                                      </p:to>
                                    </p:set>
                                  </p:childTnLst>
                                </p:cTn>
                              </p:par>
                              <p:par>
                                <p:cTn id="126" presetID="13" presetClass="exit" presetSubtype="32" fill="hold" grpId="2" nodeType="withEffect">
                                  <p:stCondLst>
                                    <p:cond delay="0"/>
                                  </p:stCondLst>
                                  <p:childTnLst>
                                    <p:animEffect transition="out" filter="plus(out)">
                                      <p:cBhvr>
                                        <p:cTn id="127" dur="3000"/>
                                        <p:tgtEl>
                                          <p:spTgt spid="16"/>
                                        </p:tgtEl>
                                      </p:cBhvr>
                                    </p:animEffect>
                                    <p:set>
                                      <p:cBhvr>
                                        <p:cTn id="128" dur="1" fill="hold">
                                          <p:stCondLst>
                                            <p:cond delay="2999"/>
                                          </p:stCondLst>
                                        </p:cTn>
                                        <p:tgtEl>
                                          <p:spTgt spid="16"/>
                                        </p:tgtEl>
                                        <p:attrNameLst>
                                          <p:attrName>style.visibility</p:attrName>
                                        </p:attrNameLst>
                                      </p:cBhvr>
                                      <p:to>
                                        <p:strVal val="hidden"/>
                                      </p:to>
                                    </p:set>
                                  </p:childTnLst>
                                </p:cTn>
                              </p:par>
                              <p:par>
                                <p:cTn id="129" presetID="2" presetClass="exit" presetSubtype="6" fill="hold" grpId="3" nodeType="withEffect">
                                  <p:stCondLst>
                                    <p:cond delay="0"/>
                                  </p:stCondLst>
                                  <p:childTnLst>
                                    <p:anim calcmode="lin" valueType="num">
                                      <p:cBhvr additive="base">
                                        <p:cTn id="130" dur="3000"/>
                                        <p:tgtEl>
                                          <p:spTgt spid="5"/>
                                        </p:tgtEl>
                                        <p:attrNameLst>
                                          <p:attrName>ppt_x</p:attrName>
                                        </p:attrNameLst>
                                      </p:cBhvr>
                                      <p:tavLst>
                                        <p:tav tm="0">
                                          <p:val>
                                            <p:strVal val="ppt_x"/>
                                          </p:val>
                                        </p:tav>
                                        <p:tav tm="100000">
                                          <p:val>
                                            <p:strVal val="1+ppt_w/2"/>
                                          </p:val>
                                        </p:tav>
                                      </p:tavLst>
                                    </p:anim>
                                    <p:anim calcmode="lin" valueType="num">
                                      <p:cBhvr additive="base">
                                        <p:cTn id="131" dur="3000"/>
                                        <p:tgtEl>
                                          <p:spTgt spid="5"/>
                                        </p:tgtEl>
                                        <p:attrNameLst>
                                          <p:attrName>ppt_y</p:attrName>
                                        </p:attrNameLst>
                                      </p:cBhvr>
                                      <p:tavLst>
                                        <p:tav tm="0">
                                          <p:val>
                                            <p:strVal val="ppt_y"/>
                                          </p:val>
                                        </p:tav>
                                        <p:tav tm="100000">
                                          <p:val>
                                            <p:strVal val="1+ppt_h/2"/>
                                          </p:val>
                                        </p:tav>
                                      </p:tavLst>
                                    </p:anim>
                                    <p:set>
                                      <p:cBhvr>
                                        <p:cTn id="132" dur="1" fill="hold">
                                          <p:stCondLst>
                                            <p:cond delay="2999"/>
                                          </p:stCondLst>
                                        </p:cTn>
                                        <p:tgtEl>
                                          <p:spTgt spid="5"/>
                                        </p:tgtEl>
                                        <p:attrNameLst>
                                          <p:attrName>style.visibility</p:attrName>
                                        </p:attrNameLst>
                                      </p:cBhvr>
                                      <p:to>
                                        <p:strVal val="hidden"/>
                                      </p:to>
                                    </p:set>
                                  </p:childTnLst>
                                </p:cTn>
                              </p:par>
                              <p:par>
                                <p:cTn id="133" presetID="2" presetClass="exit" presetSubtype="6" fill="hold" grpId="3" nodeType="withEffect">
                                  <p:stCondLst>
                                    <p:cond delay="0"/>
                                  </p:stCondLst>
                                  <p:childTnLst>
                                    <p:anim calcmode="lin" valueType="num">
                                      <p:cBhvr additive="base">
                                        <p:cTn id="134" dur="3000"/>
                                        <p:tgtEl>
                                          <p:spTgt spid="9"/>
                                        </p:tgtEl>
                                        <p:attrNameLst>
                                          <p:attrName>ppt_x</p:attrName>
                                        </p:attrNameLst>
                                      </p:cBhvr>
                                      <p:tavLst>
                                        <p:tav tm="0">
                                          <p:val>
                                            <p:strVal val="ppt_x"/>
                                          </p:val>
                                        </p:tav>
                                        <p:tav tm="100000">
                                          <p:val>
                                            <p:strVal val="1+ppt_w/2"/>
                                          </p:val>
                                        </p:tav>
                                      </p:tavLst>
                                    </p:anim>
                                    <p:anim calcmode="lin" valueType="num">
                                      <p:cBhvr additive="base">
                                        <p:cTn id="135" dur="3000"/>
                                        <p:tgtEl>
                                          <p:spTgt spid="9"/>
                                        </p:tgtEl>
                                        <p:attrNameLst>
                                          <p:attrName>ppt_y</p:attrName>
                                        </p:attrNameLst>
                                      </p:cBhvr>
                                      <p:tavLst>
                                        <p:tav tm="0">
                                          <p:val>
                                            <p:strVal val="ppt_y"/>
                                          </p:val>
                                        </p:tav>
                                        <p:tav tm="100000">
                                          <p:val>
                                            <p:strVal val="1+ppt_h/2"/>
                                          </p:val>
                                        </p:tav>
                                      </p:tavLst>
                                    </p:anim>
                                    <p:set>
                                      <p:cBhvr>
                                        <p:cTn id="136" dur="1" fill="hold">
                                          <p:stCondLst>
                                            <p:cond delay="2999"/>
                                          </p:stCondLst>
                                        </p:cTn>
                                        <p:tgtEl>
                                          <p:spTgt spid="9"/>
                                        </p:tgtEl>
                                        <p:attrNameLst>
                                          <p:attrName>style.visibility</p:attrName>
                                        </p:attrNameLst>
                                      </p:cBhvr>
                                      <p:to>
                                        <p:strVal val="hidden"/>
                                      </p:to>
                                    </p:set>
                                  </p:childTnLst>
                                </p:cTn>
                              </p:par>
                              <p:par>
                                <p:cTn id="137" presetID="2" presetClass="exit" presetSubtype="6" fill="hold" grpId="3" nodeType="withEffect">
                                  <p:stCondLst>
                                    <p:cond delay="0"/>
                                  </p:stCondLst>
                                  <p:childTnLst>
                                    <p:anim calcmode="lin" valueType="num">
                                      <p:cBhvr additive="base">
                                        <p:cTn id="138" dur="3000"/>
                                        <p:tgtEl>
                                          <p:spTgt spid="13"/>
                                        </p:tgtEl>
                                        <p:attrNameLst>
                                          <p:attrName>ppt_x</p:attrName>
                                        </p:attrNameLst>
                                      </p:cBhvr>
                                      <p:tavLst>
                                        <p:tav tm="0">
                                          <p:val>
                                            <p:strVal val="ppt_x"/>
                                          </p:val>
                                        </p:tav>
                                        <p:tav tm="100000">
                                          <p:val>
                                            <p:strVal val="1+ppt_w/2"/>
                                          </p:val>
                                        </p:tav>
                                      </p:tavLst>
                                    </p:anim>
                                    <p:anim calcmode="lin" valueType="num">
                                      <p:cBhvr additive="base">
                                        <p:cTn id="139" dur="3000"/>
                                        <p:tgtEl>
                                          <p:spTgt spid="13"/>
                                        </p:tgtEl>
                                        <p:attrNameLst>
                                          <p:attrName>ppt_y</p:attrName>
                                        </p:attrNameLst>
                                      </p:cBhvr>
                                      <p:tavLst>
                                        <p:tav tm="0">
                                          <p:val>
                                            <p:strVal val="ppt_y"/>
                                          </p:val>
                                        </p:tav>
                                        <p:tav tm="100000">
                                          <p:val>
                                            <p:strVal val="1+ppt_h/2"/>
                                          </p:val>
                                        </p:tav>
                                      </p:tavLst>
                                    </p:anim>
                                    <p:set>
                                      <p:cBhvr>
                                        <p:cTn id="140" dur="1" fill="hold">
                                          <p:stCondLst>
                                            <p:cond delay="2999"/>
                                          </p:stCondLst>
                                        </p:cTn>
                                        <p:tgtEl>
                                          <p:spTgt spid="13"/>
                                        </p:tgtEl>
                                        <p:attrNameLst>
                                          <p:attrName>style.visibility</p:attrName>
                                        </p:attrNameLst>
                                      </p:cBhvr>
                                      <p:to>
                                        <p:strVal val="hidden"/>
                                      </p:to>
                                    </p:set>
                                  </p:childTnLst>
                                </p:cTn>
                              </p:par>
                              <p:par>
                                <p:cTn id="141" presetID="2" presetClass="exit" presetSubtype="9" fill="hold" grpId="3" nodeType="withEffect">
                                  <p:stCondLst>
                                    <p:cond delay="0"/>
                                  </p:stCondLst>
                                  <p:childTnLst>
                                    <p:anim calcmode="lin" valueType="num">
                                      <p:cBhvr additive="base">
                                        <p:cTn id="142" dur="3000"/>
                                        <p:tgtEl>
                                          <p:spTgt spid="7"/>
                                        </p:tgtEl>
                                        <p:attrNameLst>
                                          <p:attrName>ppt_x</p:attrName>
                                        </p:attrNameLst>
                                      </p:cBhvr>
                                      <p:tavLst>
                                        <p:tav tm="0">
                                          <p:val>
                                            <p:strVal val="ppt_x"/>
                                          </p:val>
                                        </p:tav>
                                        <p:tav tm="100000">
                                          <p:val>
                                            <p:strVal val="0-ppt_w/2"/>
                                          </p:val>
                                        </p:tav>
                                      </p:tavLst>
                                    </p:anim>
                                    <p:anim calcmode="lin" valueType="num">
                                      <p:cBhvr additive="base">
                                        <p:cTn id="143" dur="3000"/>
                                        <p:tgtEl>
                                          <p:spTgt spid="7"/>
                                        </p:tgtEl>
                                        <p:attrNameLst>
                                          <p:attrName>ppt_y</p:attrName>
                                        </p:attrNameLst>
                                      </p:cBhvr>
                                      <p:tavLst>
                                        <p:tav tm="0">
                                          <p:val>
                                            <p:strVal val="ppt_y"/>
                                          </p:val>
                                        </p:tav>
                                        <p:tav tm="100000">
                                          <p:val>
                                            <p:strVal val="0-ppt_h/2"/>
                                          </p:val>
                                        </p:tav>
                                      </p:tavLst>
                                    </p:anim>
                                    <p:set>
                                      <p:cBhvr>
                                        <p:cTn id="144" dur="1" fill="hold">
                                          <p:stCondLst>
                                            <p:cond delay="2999"/>
                                          </p:stCondLst>
                                        </p:cTn>
                                        <p:tgtEl>
                                          <p:spTgt spid="7"/>
                                        </p:tgtEl>
                                        <p:attrNameLst>
                                          <p:attrName>style.visibility</p:attrName>
                                        </p:attrNameLst>
                                      </p:cBhvr>
                                      <p:to>
                                        <p:strVal val="hidden"/>
                                      </p:to>
                                    </p:set>
                                  </p:childTnLst>
                                </p:cTn>
                              </p:par>
                              <p:par>
                                <p:cTn id="145" presetID="2" presetClass="exit" presetSubtype="9" fill="hold" grpId="3" nodeType="withEffect">
                                  <p:stCondLst>
                                    <p:cond delay="0"/>
                                  </p:stCondLst>
                                  <p:childTnLst>
                                    <p:anim calcmode="lin" valueType="num">
                                      <p:cBhvr additive="base">
                                        <p:cTn id="146" dur="3000"/>
                                        <p:tgtEl>
                                          <p:spTgt spid="11"/>
                                        </p:tgtEl>
                                        <p:attrNameLst>
                                          <p:attrName>ppt_x</p:attrName>
                                        </p:attrNameLst>
                                      </p:cBhvr>
                                      <p:tavLst>
                                        <p:tav tm="0">
                                          <p:val>
                                            <p:strVal val="ppt_x"/>
                                          </p:val>
                                        </p:tav>
                                        <p:tav tm="100000">
                                          <p:val>
                                            <p:strVal val="0-ppt_w/2"/>
                                          </p:val>
                                        </p:tav>
                                      </p:tavLst>
                                    </p:anim>
                                    <p:anim calcmode="lin" valueType="num">
                                      <p:cBhvr additive="base">
                                        <p:cTn id="147" dur="3000"/>
                                        <p:tgtEl>
                                          <p:spTgt spid="11"/>
                                        </p:tgtEl>
                                        <p:attrNameLst>
                                          <p:attrName>ppt_y</p:attrName>
                                        </p:attrNameLst>
                                      </p:cBhvr>
                                      <p:tavLst>
                                        <p:tav tm="0">
                                          <p:val>
                                            <p:strVal val="ppt_y"/>
                                          </p:val>
                                        </p:tav>
                                        <p:tav tm="100000">
                                          <p:val>
                                            <p:strVal val="0-ppt_h/2"/>
                                          </p:val>
                                        </p:tav>
                                      </p:tavLst>
                                    </p:anim>
                                    <p:set>
                                      <p:cBhvr>
                                        <p:cTn id="148" dur="1" fill="hold">
                                          <p:stCondLst>
                                            <p:cond delay="2999"/>
                                          </p:stCondLst>
                                        </p:cTn>
                                        <p:tgtEl>
                                          <p:spTgt spid="11"/>
                                        </p:tgtEl>
                                        <p:attrNameLst>
                                          <p:attrName>style.visibility</p:attrName>
                                        </p:attrNameLst>
                                      </p:cBhvr>
                                      <p:to>
                                        <p:strVal val="hidden"/>
                                      </p:to>
                                    </p:set>
                                  </p:childTnLst>
                                </p:cTn>
                              </p:par>
                              <p:par>
                                <p:cTn id="149" presetID="2" presetClass="exit" presetSubtype="9" fill="hold" grpId="3" nodeType="withEffect">
                                  <p:stCondLst>
                                    <p:cond delay="0"/>
                                  </p:stCondLst>
                                  <p:childTnLst>
                                    <p:anim calcmode="lin" valueType="num">
                                      <p:cBhvr additive="base">
                                        <p:cTn id="150" dur="3000"/>
                                        <p:tgtEl>
                                          <p:spTgt spid="15"/>
                                        </p:tgtEl>
                                        <p:attrNameLst>
                                          <p:attrName>ppt_x</p:attrName>
                                        </p:attrNameLst>
                                      </p:cBhvr>
                                      <p:tavLst>
                                        <p:tav tm="0">
                                          <p:val>
                                            <p:strVal val="ppt_x"/>
                                          </p:val>
                                        </p:tav>
                                        <p:tav tm="100000">
                                          <p:val>
                                            <p:strVal val="0-ppt_w/2"/>
                                          </p:val>
                                        </p:tav>
                                      </p:tavLst>
                                    </p:anim>
                                    <p:anim calcmode="lin" valueType="num">
                                      <p:cBhvr additive="base">
                                        <p:cTn id="151" dur="3000"/>
                                        <p:tgtEl>
                                          <p:spTgt spid="15"/>
                                        </p:tgtEl>
                                        <p:attrNameLst>
                                          <p:attrName>ppt_y</p:attrName>
                                        </p:attrNameLst>
                                      </p:cBhvr>
                                      <p:tavLst>
                                        <p:tav tm="0">
                                          <p:val>
                                            <p:strVal val="ppt_y"/>
                                          </p:val>
                                        </p:tav>
                                        <p:tav tm="100000">
                                          <p:val>
                                            <p:strVal val="0-ppt_h/2"/>
                                          </p:val>
                                        </p:tav>
                                      </p:tavLst>
                                    </p:anim>
                                    <p:set>
                                      <p:cBhvr>
                                        <p:cTn id="152" dur="1" fill="hold">
                                          <p:stCondLst>
                                            <p:cond delay="2999"/>
                                          </p:stCondLst>
                                        </p:cTn>
                                        <p:tgtEl>
                                          <p:spTgt spid="15"/>
                                        </p:tgtEl>
                                        <p:attrNameLst>
                                          <p:attrName>style.visibility</p:attrName>
                                        </p:attrNameLst>
                                      </p:cBhvr>
                                      <p:to>
                                        <p:strVal val="hidden"/>
                                      </p:to>
                                    </p:set>
                                  </p:childTnLst>
                                </p:cTn>
                              </p:par>
                              <p:par>
                                <p:cTn id="153" presetID="2" presetClass="exit" presetSubtype="12" fill="hold" grpId="3" nodeType="withEffect">
                                  <p:stCondLst>
                                    <p:cond delay="0"/>
                                  </p:stCondLst>
                                  <p:childTnLst>
                                    <p:anim calcmode="lin" valueType="num">
                                      <p:cBhvr additive="base">
                                        <p:cTn id="154" dur="3000"/>
                                        <p:tgtEl>
                                          <p:spTgt spid="6"/>
                                        </p:tgtEl>
                                        <p:attrNameLst>
                                          <p:attrName>ppt_x</p:attrName>
                                        </p:attrNameLst>
                                      </p:cBhvr>
                                      <p:tavLst>
                                        <p:tav tm="0">
                                          <p:val>
                                            <p:strVal val="ppt_x"/>
                                          </p:val>
                                        </p:tav>
                                        <p:tav tm="100000">
                                          <p:val>
                                            <p:strVal val="0-ppt_w/2"/>
                                          </p:val>
                                        </p:tav>
                                      </p:tavLst>
                                    </p:anim>
                                    <p:anim calcmode="lin" valueType="num">
                                      <p:cBhvr additive="base">
                                        <p:cTn id="155" dur="3000"/>
                                        <p:tgtEl>
                                          <p:spTgt spid="6"/>
                                        </p:tgtEl>
                                        <p:attrNameLst>
                                          <p:attrName>ppt_y</p:attrName>
                                        </p:attrNameLst>
                                      </p:cBhvr>
                                      <p:tavLst>
                                        <p:tav tm="0">
                                          <p:val>
                                            <p:strVal val="ppt_y"/>
                                          </p:val>
                                        </p:tav>
                                        <p:tav tm="100000">
                                          <p:val>
                                            <p:strVal val="1+ppt_h/2"/>
                                          </p:val>
                                        </p:tav>
                                      </p:tavLst>
                                    </p:anim>
                                    <p:set>
                                      <p:cBhvr>
                                        <p:cTn id="156" dur="1" fill="hold">
                                          <p:stCondLst>
                                            <p:cond delay="2999"/>
                                          </p:stCondLst>
                                        </p:cTn>
                                        <p:tgtEl>
                                          <p:spTgt spid="6"/>
                                        </p:tgtEl>
                                        <p:attrNameLst>
                                          <p:attrName>style.visibility</p:attrName>
                                        </p:attrNameLst>
                                      </p:cBhvr>
                                      <p:to>
                                        <p:strVal val="hidden"/>
                                      </p:to>
                                    </p:set>
                                  </p:childTnLst>
                                </p:cTn>
                              </p:par>
                              <p:par>
                                <p:cTn id="157" presetID="2" presetClass="exit" presetSubtype="12" fill="hold" grpId="3" nodeType="withEffect">
                                  <p:stCondLst>
                                    <p:cond delay="0"/>
                                  </p:stCondLst>
                                  <p:childTnLst>
                                    <p:anim calcmode="lin" valueType="num">
                                      <p:cBhvr additive="base">
                                        <p:cTn id="158" dur="3000"/>
                                        <p:tgtEl>
                                          <p:spTgt spid="10"/>
                                        </p:tgtEl>
                                        <p:attrNameLst>
                                          <p:attrName>ppt_x</p:attrName>
                                        </p:attrNameLst>
                                      </p:cBhvr>
                                      <p:tavLst>
                                        <p:tav tm="0">
                                          <p:val>
                                            <p:strVal val="ppt_x"/>
                                          </p:val>
                                        </p:tav>
                                        <p:tav tm="100000">
                                          <p:val>
                                            <p:strVal val="0-ppt_w/2"/>
                                          </p:val>
                                        </p:tav>
                                      </p:tavLst>
                                    </p:anim>
                                    <p:anim calcmode="lin" valueType="num">
                                      <p:cBhvr additive="base">
                                        <p:cTn id="159" dur="3000"/>
                                        <p:tgtEl>
                                          <p:spTgt spid="10"/>
                                        </p:tgtEl>
                                        <p:attrNameLst>
                                          <p:attrName>ppt_y</p:attrName>
                                        </p:attrNameLst>
                                      </p:cBhvr>
                                      <p:tavLst>
                                        <p:tav tm="0">
                                          <p:val>
                                            <p:strVal val="ppt_y"/>
                                          </p:val>
                                        </p:tav>
                                        <p:tav tm="100000">
                                          <p:val>
                                            <p:strVal val="1+ppt_h/2"/>
                                          </p:val>
                                        </p:tav>
                                      </p:tavLst>
                                    </p:anim>
                                    <p:set>
                                      <p:cBhvr>
                                        <p:cTn id="160" dur="1" fill="hold">
                                          <p:stCondLst>
                                            <p:cond delay="2999"/>
                                          </p:stCondLst>
                                        </p:cTn>
                                        <p:tgtEl>
                                          <p:spTgt spid="10"/>
                                        </p:tgtEl>
                                        <p:attrNameLst>
                                          <p:attrName>style.visibility</p:attrName>
                                        </p:attrNameLst>
                                      </p:cBhvr>
                                      <p:to>
                                        <p:strVal val="hidden"/>
                                      </p:to>
                                    </p:set>
                                  </p:childTnLst>
                                </p:cTn>
                              </p:par>
                              <p:par>
                                <p:cTn id="161" presetID="2" presetClass="exit" presetSubtype="12" fill="hold" grpId="3" nodeType="withEffect">
                                  <p:stCondLst>
                                    <p:cond delay="0"/>
                                  </p:stCondLst>
                                  <p:childTnLst>
                                    <p:anim calcmode="lin" valueType="num">
                                      <p:cBhvr additive="base">
                                        <p:cTn id="162" dur="3000"/>
                                        <p:tgtEl>
                                          <p:spTgt spid="14"/>
                                        </p:tgtEl>
                                        <p:attrNameLst>
                                          <p:attrName>ppt_x</p:attrName>
                                        </p:attrNameLst>
                                      </p:cBhvr>
                                      <p:tavLst>
                                        <p:tav tm="0">
                                          <p:val>
                                            <p:strVal val="ppt_x"/>
                                          </p:val>
                                        </p:tav>
                                        <p:tav tm="100000">
                                          <p:val>
                                            <p:strVal val="0-ppt_w/2"/>
                                          </p:val>
                                        </p:tav>
                                      </p:tavLst>
                                    </p:anim>
                                    <p:anim calcmode="lin" valueType="num">
                                      <p:cBhvr additive="base">
                                        <p:cTn id="163" dur="3000"/>
                                        <p:tgtEl>
                                          <p:spTgt spid="14"/>
                                        </p:tgtEl>
                                        <p:attrNameLst>
                                          <p:attrName>ppt_y</p:attrName>
                                        </p:attrNameLst>
                                      </p:cBhvr>
                                      <p:tavLst>
                                        <p:tav tm="0">
                                          <p:val>
                                            <p:strVal val="ppt_y"/>
                                          </p:val>
                                        </p:tav>
                                        <p:tav tm="100000">
                                          <p:val>
                                            <p:strVal val="1+ppt_h/2"/>
                                          </p:val>
                                        </p:tav>
                                      </p:tavLst>
                                    </p:anim>
                                    <p:set>
                                      <p:cBhvr>
                                        <p:cTn id="164" dur="1" fill="hold">
                                          <p:stCondLst>
                                            <p:cond delay="2999"/>
                                          </p:stCondLst>
                                        </p:cTn>
                                        <p:tgtEl>
                                          <p:spTgt spid="14"/>
                                        </p:tgtEl>
                                        <p:attrNameLst>
                                          <p:attrName>style.visibility</p:attrName>
                                        </p:attrNameLst>
                                      </p:cBhvr>
                                      <p:to>
                                        <p:strVal val="hidden"/>
                                      </p:to>
                                    </p:set>
                                  </p:childTnLst>
                                </p:cTn>
                              </p:par>
                              <p:par>
                                <p:cTn id="165" presetID="2" presetClass="exit" presetSubtype="3" fill="hold" grpId="3" nodeType="withEffect">
                                  <p:stCondLst>
                                    <p:cond delay="0"/>
                                  </p:stCondLst>
                                  <p:childTnLst>
                                    <p:anim calcmode="lin" valueType="num">
                                      <p:cBhvr additive="base">
                                        <p:cTn id="166" dur="3000"/>
                                        <p:tgtEl>
                                          <p:spTgt spid="8"/>
                                        </p:tgtEl>
                                        <p:attrNameLst>
                                          <p:attrName>ppt_x</p:attrName>
                                        </p:attrNameLst>
                                      </p:cBhvr>
                                      <p:tavLst>
                                        <p:tav tm="0">
                                          <p:val>
                                            <p:strVal val="ppt_x"/>
                                          </p:val>
                                        </p:tav>
                                        <p:tav tm="100000">
                                          <p:val>
                                            <p:strVal val="1+ppt_w/2"/>
                                          </p:val>
                                        </p:tav>
                                      </p:tavLst>
                                    </p:anim>
                                    <p:anim calcmode="lin" valueType="num">
                                      <p:cBhvr additive="base">
                                        <p:cTn id="167" dur="3000"/>
                                        <p:tgtEl>
                                          <p:spTgt spid="8"/>
                                        </p:tgtEl>
                                        <p:attrNameLst>
                                          <p:attrName>ppt_y</p:attrName>
                                        </p:attrNameLst>
                                      </p:cBhvr>
                                      <p:tavLst>
                                        <p:tav tm="0">
                                          <p:val>
                                            <p:strVal val="ppt_y"/>
                                          </p:val>
                                        </p:tav>
                                        <p:tav tm="100000">
                                          <p:val>
                                            <p:strVal val="0-ppt_h/2"/>
                                          </p:val>
                                        </p:tav>
                                      </p:tavLst>
                                    </p:anim>
                                    <p:set>
                                      <p:cBhvr>
                                        <p:cTn id="168" dur="1" fill="hold">
                                          <p:stCondLst>
                                            <p:cond delay="2999"/>
                                          </p:stCondLst>
                                        </p:cTn>
                                        <p:tgtEl>
                                          <p:spTgt spid="8"/>
                                        </p:tgtEl>
                                        <p:attrNameLst>
                                          <p:attrName>style.visibility</p:attrName>
                                        </p:attrNameLst>
                                      </p:cBhvr>
                                      <p:to>
                                        <p:strVal val="hidden"/>
                                      </p:to>
                                    </p:set>
                                  </p:childTnLst>
                                </p:cTn>
                              </p:par>
                              <p:par>
                                <p:cTn id="169" presetID="2" presetClass="exit" presetSubtype="3" fill="hold" grpId="3" nodeType="withEffect">
                                  <p:stCondLst>
                                    <p:cond delay="0"/>
                                  </p:stCondLst>
                                  <p:childTnLst>
                                    <p:anim calcmode="lin" valueType="num">
                                      <p:cBhvr additive="base">
                                        <p:cTn id="170" dur="3000"/>
                                        <p:tgtEl>
                                          <p:spTgt spid="12"/>
                                        </p:tgtEl>
                                        <p:attrNameLst>
                                          <p:attrName>ppt_x</p:attrName>
                                        </p:attrNameLst>
                                      </p:cBhvr>
                                      <p:tavLst>
                                        <p:tav tm="0">
                                          <p:val>
                                            <p:strVal val="ppt_x"/>
                                          </p:val>
                                        </p:tav>
                                        <p:tav tm="100000">
                                          <p:val>
                                            <p:strVal val="1+ppt_w/2"/>
                                          </p:val>
                                        </p:tav>
                                      </p:tavLst>
                                    </p:anim>
                                    <p:anim calcmode="lin" valueType="num">
                                      <p:cBhvr additive="base">
                                        <p:cTn id="171" dur="3000"/>
                                        <p:tgtEl>
                                          <p:spTgt spid="12"/>
                                        </p:tgtEl>
                                        <p:attrNameLst>
                                          <p:attrName>ppt_y</p:attrName>
                                        </p:attrNameLst>
                                      </p:cBhvr>
                                      <p:tavLst>
                                        <p:tav tm="0">
                                          <p:val>
                                            <p:strVal val="ppt_y"/>
                                          </p:val>
                                        </p:tav>
                                        <p:tav tm="100000">
                                          <p:val>
                                            <p:strVal val="0-ppt_h/2"/>
                                          </p:val>
                                        </p:tav>
                                      </p:tavLst>
                                    </p:anim>
                                    <p:set>
                                      <p:cBhvr>
                                        <p:cTn id="172" dur="1" fill="hold">
                                          <p:stCondLst>
                                            <p:cond delay="2999"/>
                                          </p:stCondLst>
                                        </p:cTn>
                                        <p:tgtEl>
                                          <p:spTgt spid="12"/>
                                        </p:tgtEl>
                                        <p:attrNameLst>
                                          <p:attrName>style.visibility</p:attrName>
                                        </p:attrNameLst>
                                      </p:cBhvr>
                                      <p:to>
                                        <p:strVal val="hidden"/>
                                      </p:to>
                                    </p:set>
                                  </p:childTnLst>
                                </p:cTn>
                              </p:par>
                              <p:par>
                                <p:cTn id="173" presetID="2" presetClass="exit" presetSubtype="3" fill="hold" grpId="3" nodeType="withEffect">
                                  <p:stCondLst>
                                    <p:cond delay="0"/>
                                  </p:stCondLst>
                                  <p:childTnLst>
                                    <p:anim calcmode="lin" valueType="num">
                                      <p:cBhvr additive="base">
                                        <p:cTn id="174" dur="3000"/>
                                        <p:tgtEl>
                                          <p:spTgt spid="16"/>
                                        </p:tgtEl>
                                        <p:attrNameLst>
                                          <p:attrName>ppt_x</p:attrName>
                                        </p:attrNameLst>
                                      </p:cBhvr>
                                      <p:tavLst>
                                        <p:tav tm="0">
                                          <p:val>
                                            <p:strVal val="ppt_x"/>
                                          </p:val>
                                        </p:tav>
                                        <p:tav tm="100000">
                                          <p:val>
                                            <p:strVal val="1+ppt_w/2"/>
                                          </p:val>
                                        </p:tav>
                                      </p:tavLst>
                                    </p:anim>
                                    <p:anim calcmode="lin" valueType="num">
                                      <p:cBhvr additive="base">
                                        <p:cTn id="175" dur="3000"/>
                                        <p:tgtEl>
                                          <p:spTgt spid="16"/>
                                        </p:tgtEl>
                                        <p:attrNameLst>
                                          <p:attrName>ppt_y</p:attrName>
                                        </p:attrNameLst>
                                      </p:cBhvr>
                                      <p:tavLst>
                                        <p:tav tm="0">
                                          <p:val>
                                            <p:strVal val="ppt_y"/>
                                          </p:val>
                                        </p:tav>
                                        <p:tav tm="100000">
                                          <p:val>
                                            <p:strVal val="0-ppt_h/2"/>
                                          </p:val>
                                        </p:tav>
                                      </p:tavLst>
                                    </p:anim>
                                    <p:set>
                                      <p:cBhvr>
                                        <p:cTn id="176" dur="1" fill="hold">
                                          <p:stCondLst>
                                            <p:cond delay="2999"/>
                                          </p:stCondLst>
                                        </p:cTn>
                                        <p:tgtEl>
                                          <p:spTgt spid="16"/>
                                        </p:tgtEl>
                                        <p:attrNameLst>
                                          <p:attrName>style.visibility</p:attrName>
                                        </p:attrNameLst>
                                      </p:cBhvr>
                                      <p:to>
                                        <p:strVal val="hidden"/>
                                      </p:to>
                                    </p:set>
                                  </p:childTnLst>
                                </p:cTn>
                              </p:par>
                              <p:par>
                                <p:cTn id="177" presetID="23" presetClass="entr" presetSubtype="288" fill="hold" nodeType="withEffect">
                                  <p:stCondLst>
                                    <p:cond delay="0"/>
                                  </p:stCondLst>
                                  <p:childTnLst>
                                    <p:set>
                                      <p:cBhvr>
                                        <p:cTn id="178" dur="1" fill="hold">
                                          <p:stCondLst>
                                            <p:cond delay="0"/>
                                          </p:stCondLst>
                                        </p:cTn>
                                        <p:tgtEl>
                                          <p:spTgt spid="4"/>
                                        </p:tgtEl>
                                        <p:attrNameLst>
                                          <p:attrName>style.visibility</p:attrName>
                                        </p:attrNameLst>
                                      </p:cBhvr>
                                      <p:to>
                                        <p:strVal val="visible"/>
                                      </p:to>
                                    </p:set>
                                    <p:anim calcmode="lin" valueType="num">
                                      <p:cBhvr>
                                        <p:cTn id="179" dur="3000" fill="hold"/>
                                        <p:tgtEl>
                                          <p:spTgt spid="4"/>
                                        </p:tgtEl>
                                        <p:attrNameLst>
                                          <p:attrName>ppt_w</p:attrName>
                                        </p:attrNameLst>
                                      </p:cBhvr>
                                      <p:tavLst>
                                        <p:tav tm="0">
                                          <p:val>
                                            <p:strVal val="4/3*#ppt_w"/>
                                          </p:val>
                                        </p:tav>
                                        <p:tav tm="100000">
                                          <p:val>
                                            <p:strVal val="#ppt_w"/>
                                          </p:val>
                                        </p:tav>
                                      </p:tavLst>
                                    </p:anim>
                                    <p:anim calcmode="lin" valueType="num">
                                      <p:cBhvr>
                                        <p:cTn id="180" dur="3000" fill="hold"/>
                                        <p:tgtEl>
                                          <p:spTgt spid="4"/>
                                        </p:tgtEl>
                                        <p:attrNameLst>
                                          <p:attrName>ppt_h</p:attrName>
                                        </p:attrNameLst>
                                      </p:cBhvr>
                                      <p:tavLst>
                                        <p:tav tm="0">
                                          <p:val>
                                            <p:strVal val="4/3*#ppt_h"/>
                                          </p:val>
                                        </p:tav>
                                        <p:tav tm="100000">
                                          <p:val>
                                            <p:strVal val="#ppt_h"/>
                                          </p:val>
                                        </p:tav>
                                      </p:tavLst>
                                    </p:anim>
                                  </p:childTnLst>
                                </p:cTn>
                              </p:par>
                              <p:par>
                                <p:cTn id="181" presetID="8" presetClass="entr" presetSubtype="32" fill="hold" nodeType="withEffect">
                                  <p:stCondLst>
                                    <p:cond delay="0"/>
                                  </p:stCondLst>
                                  <p:childTnLst>
                                    <p:set>
                                      <p:cBhvr>
                                        <p:cTn id="182" dur="1" fill="hold">
                                          <p:stCondLst>
                                            <p:cond delay="0"/>
                                          </p:stCondLst>
                                        </p:cTn>
                                        <p:tgtEl>
                                          <p:spTgt spid="4"/>
                                        </p:tgtEl>
                                        <p:attrNameLst>
                                          <p:attrName>style.visibility</p:attrName>
                                        </p:attrNameLst>
                                      </p:cBhvr>
                                      <p:to>
                                        <p:strVal val="visible"/>
                                      </p:to>
                                    </p:set>
                                    <p:animEffect transition="in" filter="diamond(out)">
                                      <p:cBhvr>
                                        <p:cTn id="18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6808084066_675798b8dc_b.jpg"/>
          <p:cNvPicPr>
            <a:picLocks noChangeAspect="1"/>
          </p:cNvPicPr>
          <p:nvPr/>
        </p:nvPicPr>
        <p:blipFill>
          <a:blip r:embed="rId2"/>
          <a:stretch>
            <a:fillRect/>
          </a:stretch>
        </p:blipFill>
        <p:spPr>
          <a:xfrm>
            <a:off x="0" y="0"/>
            <a:ext cx="9144000" cy="6858000"/>
          </a:xfrm>
          <a:prstGeom prst="rect">
            <a:avLst/>
          </a:prstGeom>
        </p:spPr>
      </p:pic>
      <p:sp>
        <p:nvSpPr>
          <p:cNvPr id="6" name="5 Redondear rectángulo de esquina diagonal"/>
          <p:cNvSpPr/>
          <p:nvPr/>
        </p:nvSpPr>
        <p:spPr>
          <a:xfrm>
            <a:off x="0" y="0"/>
            <a:ext cx="4572000" cy="6858000"/>
          </a:xfrm>
          <a:prstGeom prst="round2DiagRect">
            <a:avLst>
              <a:gd name="adj1" fmla="val 50000"/>
              <a:gd name="adj2" fmla="val 0"/>
            </a:avLst>
          </a:prstGeom>
          <a:gradFill flip="none" rotWithShape="1">
            <a:gsLst>
              <a:gs pos="67000">
                <a:schemeClr val="tx1">
                  <a:shade val="30000"/>
                  <a:satMod val="115000"/>
                  <a:alpha val="42000"/>
                </a:schemeClr>
              </a:gs>
              <a:gs pos="50000">
                <a:schemeClr val="tx1">
                  <a:shade val="67500"/>
                  <a:satMod val="115000"/>
                </a:schemeClr>
              </a:gs>
              <a:gs pos="100000">
                <a:schemeClr val="tx1">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dondear rectángulo de esquina diagonal"/>
          <p:cNvSpPr/>
          <p:nvPr/>
        </p:nvSpPr>
        <p:spPr>
          <a:xfrm flipH="1">
            <a:off x="4572000" y="0"/>
            <a:ext cx="4572000" cy="6858000"/>
          </a:xfrm>
          <a:prstGeom prst="round2DiagRect">
            <a:avLst>
              <a:gd name="adj1" fmla="val 50000"/>
              <a:gd name="adj2" fmla="val 0"/>
            </a:avLst>
          </a:prstGeom>
          <a:gradFill flip="none" rotWithShape="1">
            <a:gsLst>
              <a:gs pos="67000">
                <a:schemeClr val="tx1">
                  <a:shade val="30000"/>
                  <a:satMod val="115000"/>
                  <a:alpha val="42000"/>
                </a:schemeClr>
              </a:gs>
              <a:gs pos="50000">
                <a:schemeClr val="tx1">
                  <a:shade val="67500"/>
                  <a:satMod val="115000"/>
                </a:schemeClr>
              </a:gs>
              <a:gs pos="100000">
                <a:schemeClr val="tx1">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0" y="-285776"/>
            <a:ext cx="9144000" cy="74295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17" presetClass="exit" presetSubtype="8" fill="hold" grpId="0" nodeType="withEffect">
                                  <p:stCondLst>
                                    <p:cond delay="0"/>
                                  </p:stCondLst>
                                  <p:childTnLst>
                                    <p:anim calcmode="lin" valueType="num">
                                      <p:cBhvr>
                                        <p:cTn id="9" dur="3000"/>
                                        <p:tgtEl>
                                          <p:spTgt spid="6"/>
                                        </p:tgtEl>
                                        <p:attrNameLst>
                                          <p:attrName>ppt_x</p:attrName>
                                        </p:attrNameLst>
                                      </p:cBhvr>
                                      <p:tavLst>
                                        <p:tav tm="0">
                                          <p:val>
                                            <p:strVal val="ppt_x"/>
                                          </p:val>
                                        </p:tav>
                                        <p:tav tm="100000">
                                          <p:val>
                                            <p:strVal val="ppt_x-ppt_w/2"/>
                                          </p:val>
                                        </p:tav>
                                      </p:tavLst>
                                    </p:anim>
                                    <p:anim calcmode="lin" valueType="num">
                                      <p:cBhvr>
                                        <p:cTn id="10" dur="3000"/>
                                        <p:tgtEl>
                                          <p:spTgt spid="6"/>
                                        </p:tgtEl>
                                        <p:attrNameLst>
                                          <p:attrName>ppt_y</p:attrName>
                                        </p:attrNameLst>
                                      </p:cBhvr>
                                      <p:tavLst>
                                        <p:tav tm="0">
                                          <p:val>
                                            <p:strVal val="ppt_y"/>
                                          </p:val>
                                        </p:tav>
                                        <p:tav tm="100000">
                                          <p:val>
                                            <p:strVal val="ppt_y"/>
                                          </p:val>
                                        </p:tav>
                                      </p:tavLst>
                                    </p:anim>
                                    <p:anim calcmode="lin" valueType="num">
                                      <p:cBhvr>
                                        <p:cTn id="11" dur="3000"/>
                                        <p:tgtEl>
                                          <p:spTgt spid="6"/>
                                        </p:tgtEl>
                                        <p:attrNameLst>
                                          <p:attrName>ppt_w</p:attrName>
                                        </p:attrNameLst>
                                      </p:cBhvr>
                                      <p:tavLst>
                                        <p:tav tm="0">
                                          <p:val>
                                            <p:strVal val="ppt_w"/>
                                          </p:val>
                                        </p:tav>
                                        <p:tav tm="100000">
                                          <p:val>
                                            <p:fltVal val="0"/>
                                          </p:val>
                                        </p:tav>
                                      </p:tavLst>
                                    </p:anim>
                                    <p:anim calcmode="lin" valueType="num">
                                      <p:cBhvr>
                                        <p:cTn id="12" dur="3000"/>
                                        <p:tgtEl>
                                          <p:spTgt spid="6"/>
                                        </p:tgtEl>
                                        <p:attrNameLst>
                                          <p:attrName>ppt_h</p:attrName>
                                        </p:attrNameLst>
                                      </p:cBhvr>
                                      <p:tavLst>
                                        <p:tav tm="0">
                                          <p:val>
                                            <p:strVal val="ppt_h"/>
                                          </p:val>
                                        </p:tav>
                                        <p:tav tm="100000">
                                          <p:val>
                                            <p:strVal val="ppt_h"/>
                                          </p:val>
                                        </p:tav>
                                      </p:tavLst>
                                    </p:anim>
                                    <p:set>
                                      <p:cBhvr>
                                        <p:cTn id="13" dur="1" fill="hold">
                                          <p:stCondLst>
                                            <p:cond delay="2999"/>
                                          </p:stCondLst>
                                        </p:cTn>
                                        <p:tgtEl>
                                          <p:spTgt spid="6"/>
                                        </p:tgtEl>
                                        <p:attrNameLst>
                                          <p:attrName>style.visibility</p:attrName>
                                        </p:attrNameLst>
                                      </p:cBhvr>
                                      <p:to>
                                        <p:strVal val="hidden"/>
                                      </p:to>
                                    </p:set>
                                  </p:childTnLst>
                                </p:cTn>
                              </p:par>
                              <p:par>
                                <p:cTn id="14" presetID="5" presetClass="exit" presetSubtype="10" fill="hold" grpId="1" nodeType="withEffect">
                                  <p:stCondLst>
                                    <p:cond delay="0"/>
                                  </p:stCondLst>
                                  <p:childTnLst>
                                    <p:animEffect transition="out" filter="checkerboard(across)">
                                      <p:cBhvr>
                                        <p:cTn id="15" dur="3000"/>
                                        <p:tgtEl>
                                          <p:spTgt spid="6"/>
                                        </p:tgtEl>
                                      </p:cBhvr>
                                    </p:animEffect>
                                    <p:set>
                                      <p:cBhvr>
                                        <p:cTn id="16" dur="1" fill="hold">
                                          <p:stCondLst>
                                            <p:cond delay="2999"/>
                                          </p:stCondLst>
                                        </p:cTn>
                                        <p:tgtEl>
                                          <p:spTgt spid="6"/>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3000"/>
                                        <p:tgtEl>
                                          <p:spTgt spid="7"/>
                                        </p:tgtEl>
                                        <p:attrNameLst>
                                          <p:attrName>ppt_x</p:attrName>
                                        </p:attrNameLst>
                                      </p:cBhvr>
                                      <p:tavLst>
                                        <p:tav tm="0">
                                          <p:val>
                                            <p:strVal val="ppt_x"/>
                                          </p:val>
                                        </p:tav>
                                        <p:tav tm="100000">
                                          <p:val>
                                            <p:strVal val="ppt_x+ppt_w/2"/>
                                          </p:val>
                                        </p:tav>
                                      </p:tavLst>
                                    </p:anim>
                                    <p:anim calcmode="lin" valueType="num">
                                      <p:cBhvr>
                                        <p:cTn id="19" dur="3000"/>
                                        <p:tgtEl>
                                          <p:spTgt spid="7"/>
                                        </p:tgtEl>
                                        <p:attrNameLst>
                                          <p:attrName>ppt_y</p:attrName>
                                        </p:attrNameLst>
                                      </p:cBhvr>
                                      <p:tavLst>
                                        <p:tav tm="0">
                                          <p:val>
                                            <p:strVal val="ppt_y"/>
                                          </p:val>
                                        </p:tav>
                                        <p:tav tm="100000">
                                          <p:val>
                                            <p:strVal val="ppt_y"/>
                                          </p:val>
                                        </p:tav>
                                      </p:tavLst>
                                    </p:anim>
                                    <p:anim calcmode="lin" valueType="num">
                                      <p:cBhvr>
                                        <p:cTn id="20" dur="3000"/>
                                        <p:tgtEl>
                                          <p:spTgt spid="7"/>
                                        </p:tgtEl>
                                        <p:attrNameLst>
                                          <p:attrName>ppt_w</p:attrName>
                                        </p:attrNameLst>
                                      </p:cBhvr>
                                      <p:tavLst>
                                        <p:tav tm="0">
                                          <p:val>
                                            <p:strVal val="ppt_w"/>
                                          </p:val>
                                        </p:tav>
                                        <p:tav tm="100000">
                                          <p:val>
                                            <p:fltVal val="0"/>
                                          </p:val>
                                        </p:tav>
                                      </p:tavLst>
                                    </p:anim>
                                    <p:anim calcmode="lin" valueType="num">
                                      <p:cBhvr>
                                        <p:cTn id="21" dur="3000"/>
                                        <p:tgtEl>
                                          <p:spTgt spid="7"/>
                                        </p:tgtEl>
                                        <p:attrNameLst>
                                          <p:attrName>ppt_h</p:attrName>
                                        </p:attrNameLst>
                                      </p:cBhvr>
                                      <p:tavLst>
                                        <p:tav tm="0">
                                          <p:val>
                                            <p:strVal val="ppt_h"/>
                                          </p:val>
                                        </p:tav>
                                        <p:tav tm="100000">
                                          <p:val>
                                            <p:strVal val="ppt_h"/>
                                          </p:val>
                                        </p:tav>
                                      </p:tavLst>
                                    </p:anim>
                                    <p:set>
                                      <p:cBhvr>
                                        <p:cTn id="22" dur="1" fill="hold">
                                          <p:stCondLst>
                                            <p:cond delay="2999"/>
                                          </p:stCondLst>
                                        </p:cTn>
                                        <p:tgtEl>
                                          <p:spTgt spid="7"/>
                                        </p:tgtEl>
                                        <p:attrNameLst>
                                          <p:attrName>style.visibility</p:attrName>
                                        </p:attrNameLst>
                                      </p:cBhvr>
                                      <p:to>
                                        <p:strVal val="hidden"/>
                                      </p:to>
                                    </p:set>
                                  </p:childTnLst>
                                </p:cTn>
                              </p:par>
                              <p:par>
                                <p:cTn id="23" presetID="5" presetClass="exit" presetSubtype="10" fill="hold" grpId="1" nodeType="withEffect">
                                  <p:stCondLst>
                                    <p:cond delay="0"/>
                                  </p:stCondLst>
                                  <p:childTnLst>
                                    <p:animEffect transition="out" filter="checkerboard(across)">
                                      <p:cBhvr>
                                        <p:cTn id="24" dur="3000"/>
                                        <p:tgtEl>
                                          <p:spTgt spid="7"/>
                                        </p:tgtEl>
                                      </p:cBhvr>
                                    </p:animEffect>
                                    <p:set>
                                      <p:cBhvr>
                                        <p:cTn id="25" dur="1" fill="hold">
                                          <p:stCondLst>
                                            <p:cond delay="2999"/>
                                          </p:stCondLst>
                                        </p:cTn>
                                        <p:tgtEl>
                                          <p:spTgt spid="7"/>
                                        </p:tgtEl>
                                        <p:attrNameLst>
                                          <p:attrName>style.visibility</p:attrName>
                                        </p:attrNameLst>
                                      </p:cBhvr>
                                      <p:to>
                                        <p:strVal val="hidden"/>
                                      </p:to>
                                    </p:set>
                                  </p:childTnLst>
                                </p:cTn>
                              </p:par>
                              <p:par>
                                <p:cTn id="26" presetID="17" presetClass="entr" presetSubtype="10"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3000" fill="hold"/>
                                        <p:tgtEl>
                                          <p:spTgt spid="4"/>
                                        </p:tgtEl>
                                        <p:attrNameLst>
                                          <p:attrName>ppt_w</p:attrName>
                                        </p:attrNameLst>
                                      </p:cBhvr>
                                      <p:tavLst>
                                        <p:tav tm="0">
                                          <p:val>
                                            <p:fltVal val="0"/>
                                          </p:val>
                                        </p:tav>
                                        <p:tav tm="100000">
                                          <p:val>
                                            <p:strVal val="#ppt_w"/>
                                          </p:val>
                                        </p:tav>
                                      </p:tavLst>
                                    </p:anim>
                                    <p:anim calcmode="lin" valueType="num">
                                      <p:cBhvr>
                                        <p:cTn id="29" dur="3000" fill="hold"/>
                                        <p:tgtEl>
                                          <p:spTgt spid="4"/>
                                        </p:tgtEl>
                                        <p:attrNameLst>
                                          <p:attrName>ppt_h</p:attrName>
                                        </p:attrNameLst>
                                      </p:cBhvr>
                                      <p:tavLst>
                                        <p:tav tm="0">
                                          <p:val>
                                            <p:strVal val="#ppt_h"/>
                                          </p:val>
                                        </p:tav>
                                        <p:tav tm="100000">
                                          <p:val>
                                            <p:strVal val="#ppt_h"/>
                                          </p:val>
                                        </p:tav>
                                      </p:tavLst>
                                    </p:anim>
                                  </p:childTnLst>
                                </p:cTn>
                              </p:par>
                              <p:par>
                                <p:cTn id="30" presetID="5" presetClass="entr" presetSubtype="10" fill="hold" nodeType="with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checkerboard(across)">
                                      <p:cBhvr>
                                        <p:cTn id="3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stretch>
              <a:fillRect/>
            </a:stretch>
          </a:blipFill>
        </p:spPr>
        <p:txBody>
          <a:bodyPr/>
          <a:lstStyle/>
          <a:p>
            <a:endParaRPr lang="es-ES" dirty="0"/>
          </a:p>
        </p:txBody>
      </p:sp>
      <p:pic>
        <p:nvPicPr>
          <p:cNvPr id="4" name="3 Imagen" descr="6954191387_cda12b6fdb_o.jpg"/>
          <p:cNvPicPr>
            <a:picLocks noChangeAspect="1"/>
          </p:cNvPicPr>
          <p:nvPr/>
        </p:nvPicPr>
        <p:blipFill>
          <a:blip r:embed="rId3">
            <a:lum contrast="10000"/>
          </a:blip>
          <a:stretch>
            <a:fillRect/>
          </a:stretch>
        </p:blipFill>
        <p:spPr>
          <a:xfrm>
            <a:off x="1000100" y="-298697"/>
            <a:ext cx="7143800" cy="7585349"/>
          </a:xfrm>
          <a:prstGeom prst="ellipse">
            <a:avLst/>
          </a:prstGeom>
          <a:effectLst>
            <a:softEdge rad="635000"/>
          </a:effectLst>
        </p:spPr>
      </p:pic>
      <p:sp>
        <p:nvSpPr>
          <p:cNvPr id="5" name="4 Rectángulo"/>
          <p:cNvSpPr/>
          <p:nvPr/>
        </p:nvSpPr>
        <p:spPr>
          <a:xfrm>
            <a:off x="0" y="-285776"/>
            <a:ext cx="9144000" cy="74295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
                                        </p:tgtEl>
                                        <p:attrNameLst>
                                          <p:attrName>style.opacity</p:attrName>
                                        </p:attrNameLst>
                                      </p:cBhvr>
                                      <p:to>
                                        <p:strVal val="0"/>
                                      </p:to>
                                    </p:set>
                                    <p:animEffect filter="image" prLst="opacity: 0">
                                      <p:cBhvr rctx="IE">
                                        <p:cTn id="7" dur="indefinite"/>
                                        <p:tgtEl>
                                          <p:spTgt spid="5"/>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grpId="0" nodeType="withEffect">
                                  <p:stCondLst>
                                    <p:cond delay="0"/>
                                  </p:stCondLst>
                                  <p:childTnLst>
                                    <p:set>
                                      <p:cBhvr>
                                        <p:cTn id="13" dur="1" fill="hold">
                                          <p:stCondLst>
                                            <p:cond delay="0"/>
                                          </p:stCondLst>
                                        </p:cTn>
                                        <p:tgtEl>
                                          <p:spTgt spid="3">
                                            <p:bg/>
                                          </p:spTgt>
                                        </p:tgtEl>
                                        <p:attrNameLst>
                                          <p:attrName>style.visibility</p:attrName>
                                        </p:attrNameLst>
                                      </p:cBhvr>
                                      <p:to>
                                        <p:strVal val="visible"/>
                                      </p:to>
                                    </p:set>
                                    <p:anim calcmode="lin" valueType="num">
                                      <p:cBhvr>
                                        <p:cTn id="14" dur="3000" fill="hold"/>
                                        <p:tgtEl>
                                          <p:spTgt spid="3">
                                            <p:bg/>
                                          </p:spTgt>
                                        </p:tgtEl>
                                        <p:attrNameLst>
                                          <p:attrName>ppt_w</p:attrName>
                                        </p:attrNameLst>
                                      </p:cBhvr>
                                      <p:tavLst>
                                        <p:tav tm="0">
                                          <p:val>
                                            <p:strVal val="4/3*#ppt_w"/>
                                          </p:val>
                                        </p:tav>
                                        <p:tav tm="100000">
                                          <p:val>
                                            <p:strVal val="#ppt_w"/>
                                          </p:val>
                                        </p:tav>
                                      </p:tavLst>
                                    </p:anim>
                                    <p:anim calcmode="lin" valueType="num">
                                      <p:cBhvr>
                                        <p:cTn id="15" dur="3000" fill="hold"/>
                                        <p:tgtEl>
                                          <p:spTgt spid="3">
                                            <p:bg/>
                                          </p:spTgt>
                                        </p:tgtEl>
                                        <p:attrNameLst>
                                          <p:attrName>ppt_h</p:attrName>
                                        </p:attrNameLst>
                                      </p:cBhvr>
                                      <p:tavLst>
                                        <p:tav tm="0">
                                          <p:val>
                                            <p:strVal val="4/3*#ppt_h"/>
                                          </p:val>
                                        </p:tav>
                                        <p:tav tm="100000">
                                          <p:val>
                                            <p:strVal val="#ppt_h"/>
                                          </p:val>
                                        </p:tav>
                                      </p:tavLst>
                                    </p:anim>
                                  </p:childTnLst>
                                </p:cTn>
                              </p:par>
                              <p:par>
                                <p:cTn id="16" presetID="23" presetClass="entr" presetSubtype="288" fill="hold" grpId="0" nodeType="withEffect" nodePh="1">
                                  <p:stCondLst>
                                    <p:cond delay="0"/>
                                  </p:stCondLst>
                                  <p:endCondLst>
                                    <p:cond evt="begin" delay="0">
                                      <p:tn val="16"/>
                                    </p:cond>
                                  </p:endCondLst>
                                  <p:childTnLst>
                                    <p:set>
                                      <p:cBhvr>
                                        <p:cTn id="17" dur="1" fill="hold">
                                          <p:stCondLst>
                                            <p:cond delay="0"/>
                                          </p:stCondLst>
                                        </p:cTn>
                                        <p:tgtEl>
                                          <p:spTgt spid="3">
                                            <p:txEl>
                                              <p:pRg st="0" end="0"/>
                                            </p:txEl>
                                          </p:spTgt>
                                        </p:tgtEl>
                                        <p:attrNameLst>
                                          <p:attrName>style.visibility</p:attrName>
                                        </p:attrNameLst>
                                      </p:cBhvr>
                                      <p:to>
                                        <p:strVal val="visible"/>
                                      </p:to>
                                    </p:set>
                                    <p:anim calcmode="lin" valueType="num">
                                      <p:cBhvr>
                                        <p:cTn id="18" dur="3000" fill="hold"/>
                                        <p:tgtEl>
                                          <p:spTgt spid="3">
                                            <p:txEl>
                                              <p:pRg st="0" end="0"/>
                                            </p:txEl>
                                          </p:spTgt>
                                        </p:tgtEl>
                                        <p:attrNameLst>
                                          <p:attrName>ppt_w</p:attrName>
                                        </p:attrNameLst>
                                      </p:cBhvr>
                                      <p:tavLst>
                                        <p:tav tm="0">
                                          <p:val>
                                            <p:strVal val="4/3*#ppt_w"/>
                                          </p:val>
                                        </p:tav>
                                        <p:tav tm="100000">
                                          <p:val>
                                            <p:strVal val="#ppt_w"/>
                                          </p:val>
                                        </p:tav>
                                      </p:tavLst>
                                    </p:anim>
                                    <p:anim calcmode="lin" valueType="num">
                                      <p:cBhvr>
                                        <p:cTn id="19" dur="3000" fill="hold"/>
                                        <p:tgtEl>
                                          <p:spTgt spid="3">
                                            <p:txEl>
                                              <p:pRg st="0" end="0"/>
                                            </p:txEl>
                                          </p:spTgt>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6954193625_02b262f5e8_b.jpg"/>
          <p:cNvPicPr>
            <a:picLocks noChangeAspect="1"/>
          </p:cNvPicPr>
          <p:nvPr/>
        </p:nvPicPr>
        <p:blipFill>
          <a:blip r:embed="rId2"/>
          <a:stretch>
            <a:fillRect/>
          </a:stretch>
        </p:blipFill>
        <p:spPr>
          <a:xfrm>
            <a:off x="0" y="0"/>
            <a:ext cx="9144000" cy="6858000"/>
          </a:xfrm>
          <a:prstGeom prst="rect">
            <a:avLst/>
          </a:prstGeom>
        </p:spPr>
      </p:pic>
      <p:sp>
        <p:nvSpPr>
          <p:cNvPr id="6" name="5 Luna"/>
          <p:cNvSpPr/>
          <p:nvPr/>
        </p:nvSpPr>
        <p:spPr>
          <a:xfrm>
            <a:off x="1142976" y="0"/>
            <a:ext cx="3517544" cy="6858000"/>
          </a:xfrm>
          <a:prstGeom prst="moon">
            <a:avLst>
              <a:gd name="adj" fmla="val 23321"/>
            </a:avLst>
          </a:prstGeom>
          <a:gradFill flip="none" rotWithShape="1">
            <a:gsLst>
              <a:gs pos="42000">
                <a:schemeClr val="tx1">
                  <a:shade val="30000"/>
                  <a:satMod val="115000"/>
                  <a:alpha val="6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4500562" y="0"/>
            <a:ext cx="3429024" cy="6858000"/>
          </a:xfrm>
          <a:prstGeom prst="moon">
            <a:avLst>
              <a:gd name="adj" fmla="val 24035"/>
            </a:avLst>
          </a:prstGeom>
          <a:gradFill flip="none" rotWithShape="1">
            <a:gsLst>
              <a:gs pos="40000">
                <a:schemeClr val="tx1">
                  <a:shade val="30000"/>
                  <a:satMod val="115000"/>
                  <a:alpha val="46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0" y="0"/>
            <a:ext cx="3517544" cy="6858000"/>
          </a:xfrm>
          <a:prstGeom prst="moon">
            <a:avLst>
              <a:gd name="adj" fmla="val 23321"/>
            </a:avLst>
          </a:prstGeom>
          <a:gradFill flip="none" rotWithShape="1">
            <a:gsLst>
              <a:gs pos="42000">
                <a:schemeClr val="tx1">
                  <a:shade val="30000"/>
                  <a:satMod val="115000"/>
                  <a:alpha val="6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5714976" y="0"/>
            <a:ext cx="3429024" cy="6858000"/>
          </a:xfrm>
          <a:prstGeom prst="moon">
            <a:avLst>
              <a:gd name="adj" fmla="val 24035"/>
            </a:avLst>
          </a:prstGeom>
          <a:gradFill flip="none" rotWithShape="1">
            <a:gsLst>
              <a:gs pos="40000">
                <a:schemeClr val="tx1">
                  <a:shade val="30000"/>
                  <a:satMod val="115000"/>
                  <a:alpha val="46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0" y="-285776"/>
            <a:ext cx="9144000" cy="74295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2000" fill="hold"/>
                                        <p:tgtEl>
                                          <p:spTgt spid="6"/>
                                        </p:tgtEl>
                                        <p:attrNameLst>
                                          <p:attrName>ppt_x</p:attrName>
                                        </p:attrNameLst>
                                      </p:cBhvr>
                                      <p:tavLst>
                                        <p:tav tm="0">
                                          <p:val>
                                            <p:strVal val="1+#ppt_w/2"/>
                                          </p:val>
                                        </p:tav>
                                        <p:tav tm="100000">
                                          <p:val>
                                            <p:strVal val="#ppt_x"/>
                                          </p:val>
                                        </p:tav>
                                      </p:tavLst>
                                    </p:anim>
                                    <p:anim calcmode="lin" valueType="num">
                                      <p:cBhvr additive="base">
                                        <p:cTn id="11" dur="2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0-#ppt_w/2"/>
                                          </p:val>
                                        </p:tav>
                                        <p:tav tm="100000">
                                          <p:val>
                                            <p:strVal val="#ppt_x"/>
                                          </p:val>
                                        </p:tav>
                                      </p:tavLst>
                                    </p:anim>
                                    <p:anim calcmode="lin" valueType="num">
                                      <p:cBhvr additive="base">
                                        <p:cTn id="15" dur="2000" fill="hold"/>
                                        <p:tgtEl>
                                          <p:spTgt spid="7"/>
                                        </p:tgtEl>
                                        <p:attrNameLst>
                                          <p:attrName>ppt_y</p:attrName>
                                        </p:attrNameLst>
                                      </p:cBhvr>
                                      <p:tavLst>
                                        <p:tav tm="0">
                                          <p:val>
                                            <p:strVal val="#ppt_y"/>
                                          </p:val>
                                        </p:tav>
                                        <p:tav tm="100000">
                                          <p:val>
                                            <p:strVal val="#ppt_y"/>
                                          </p:val>
                                        </p:tav>
                                      </p:tavLst>
                                    </p:anim>
                                  </p:childTnLst>
                                </p:cTn>
                              </p:par>
                              <p:par>
                                <p:cTn id="16" presetID="19" presetClass="entr" presetSubtype="10" fill="hold" grpId="1"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2000" fill="hold"/>
                                        <p:tgtEl>
                                          <p:spTgt spid="6"/>
                                        </p:tgtEl>
                                        <p:attrNameLst>
                                          <p:attrName>ppt_w</p:attrName>
                                        </p:attrNameLst>
                                      </p:cBhvr>
                                      <p:tavLst>
                                        <p:tav tm="0" fmla="#ppt_w*sin(2.5*pi*$)">
                                          <p:val>
                                            <p:fltVal val="0"/>
                                          </p:val>
                                        </p:tav>
                                        <p:tav tm="100000">
                                          <p:val>
                                            <p:fltVal val="1"/>
                                          </p:val>
                                        </p:tav>
                                      </p:tavLst>
                                    </p:anim>
                                    <p:anim calcmode="lin" valueType="num">
                                      <p:cBhvr>
                                        <p:cTn id="19" dur="2000" fill="hold"/>
                                        <p:tgtEl>
                                          <p:spTgt spid="6"/>
                                        </p:tgtEl>
                                        <p:attrNameLst>
                                          <p:attrName>ppt_h</p:attrName>
                                        </p:attrNameLst>
                                      </p:cBhvr>
                                      <p:tavLst>
                                        <p:tav tm="0">
                                          <p:val>
                                            <p:strVal val="#ppt_h"/>
                                          </p:val>
                                        </p:tav>
                                        <p:tav tm="100000">
                                          <p:val>
                                            <p:strVal val="#ppt_h"/>
                                          </p:val>
                                        </p:tav>
                                      </p:tavLst>
                                    </p:anim>
                                  </p:childTnLst>
                                </p:cTn>
                              </p:par>
                              <p:par>
                                <p:cTn id="20" presetID="19" presetClass="entr" presetSubtype="10" fill="hold" grpId="1"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fmla="#ppt_w*sin(2.5*pi*$)">
                                          <p:val>
                                            <p:fltVal val="0"/>
                                          </p:val>
                                        </p:tav>
                                        <p:tav tm="100000">
                                          <p:val>
                                            <p:fltVal val="1"/>
                                          </p:val>
                                        </p:tav>
                                      </p:tavLst>
                                    </p:anim>
                                    <p:anim calcmode="lin" valueType="num">
                                      <p:cBhvr>
                                        <p:cTn id="23" dur="2000" fill="hold"/>
                                        <p:tgtEl>
                                          <p:spTgt spid="7"/>
                                        </p:tgtEl>
                                        <p:attrNameLst>
                                          <p:attrName>ppt_h</p:attrName>
                                        </p:attrNameLst>
                                      </p:cBhvr>
                                      <p:tavLst>
                                        <p:tav tm="0">
                                          <p:val>
                                            <p:strVal val="#ppt_h"/>
                                          </p:val>
                                        </p:tav>
                                        <p:tav tm="100000">
                                          <p:val>
                                            <p:strVal val="#ppt_h"/>
                                          </p:val>
                                        </p:tav>
                                      </p:tavLst>
                                    </p:anim>
                                  </p:childTnLst>
                                </p:cTn>
                              </p:par>
                              <p:par>
                                <p:cTn id="24" presetID="2" presetClass="entr" presetSubtype="2"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2000" fill="hold"/>
                                        <p:tgtEl>
                                          <p:spTgt spid="8"/>
                                        </p:tgtEl>
                                        <p:attrNameLst>
                                          <p:attrName>ppt_x</p:attrName>
                                        </p:attrNameLst>
                                      </p:cBhvr>
                                      <p:tavLst>
                                        <p:tav tm="0">
                                          <p:val>
                                            <p:strVal val="1+#ppt_w/2"/>
                                          </p:val>
                                        </p:tav>
                                        <p:tav tm="100000">
                                          <p:val>
                                            <p:strVal val="#ppt_x"/>
                                          </p:val>
                                        </p:tav>
                                      </p:tavLst>
                                    </p:anim>
                                    <p:anim calcmode="lin" valueType="num">
                                      <p:cBhvr additive="base">
                                        <p:cTn id="27" dur="2000" fill="hold"/>
                                        <p:tgtEl>
                                          <p:spTgt spid="8"/>
                                        </p:tgtEl>
                                        <p:attrNameLst>
                                          <p:attrName>ppt_y</p:attrName>
                                        </p:attrNameLst>
                                      </p:cBhvr>
                                      <p:tavLst>
                                        <p:tav tm="0">
                                          <p:val>
                                            <p:strVal val="#ppt_y"/>
                                          </p:val>
                                        </p:tav>
                                        <p:tav tm="100000">
                                          <p:val>
                                            <p:strVal val="#ppt_y"/>
                                          </p:val>
                                        </p:tav>
                                      </p:tavLst>
                                    </p:anim>
                                  </p:childTnLst>
                                </p:cTn>
                              </p:par>
                              <p:par>
                                <p:cTn id="28" presetID="19" presetClass="entr" presetSubtype="10" fill="hold" grpId="1"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p:cTn id="30" dur="2000" fill="hold"/>
                                        <p:tgtEl>
                                          <p:spTgt spid="8"/>
                                        </p:tgtEl>
                                        <p:attrNameLst>
                                          <p:attrName>ppt_w</p:attrName>
                                        </p:attrNameLst>
                                      </p:cBhvr>
                                      <p:tavLst>
                                        <p:tav tm="0" fmla="#ppt_w*sin(2.5*pi*$)">
                                          <p:val>
                                            <p:fltVal val="0"/>
                                          </p:val>
                                        </p:tav>
                                        <p:tav tm="100000">
                                          <p:val>
                                            <p:fltVal val="1"/>
                                          </p:val>
                                        </p:tav>
                                      </p:tavLst>
                                    </p:anim>
                                    <p:anim calcmode="lin" valueType="num">
                                      <p:cBhvr>
                                        <p:cTn id="31" dur="2000" fill="hold"/>
                                        <p:tgtEl>
                                          <p:spTgt spid="8"/>
                                        </p:tgtEl>
                                        <p:attrNameLst>
                                          <p:attrName>ppt_h</p:attrName>
                                        </p:attrNameLst>
                                      </p:cBhvr>
                                      <p:tavLst>
                                        <p:tav tm="0">
                                          <p:val>
                                            <p:strVal val="#ppt_h"/>
                                          </p:val>
                                        </p:tav>
                                        <p:tav tm="100000">
                                          <p:val>
                                            <p:strVal val="#ppt_h"/>
                                          </p:val>
                                        </p:tav>
                                      </p:tavLst>
                                    </p:anim>
                                  </p:childTnLst>
                                </p:cTn>
                              </p:par>
                              <p:par>
                                <p:cTn id="32" presetID="2" presetClass="entr" presetSubtype="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0-#ppt_w/2"/>
                                          </p:val>
                                        </p:tav>
                                        <p:tav tm="100000">
                                          <p:val>
                                            <p:strVal val="#ppt_x"/>
                                          </p:val>
                                        </p:tav>
                                      </p:tavLst>
                                    </p:anim>
                                    <p:anim calcmode="lin" valueType="num">
                                      <p:cBhvr additive="base">
                                        <p:cTn id="35" dur="2000" fill="hold"/>
                                        <p:tgtEl>
                                          <p:spTgt spid="9"/>
                                        </p:tgtEl>
                                        <p:attrNameLst>
                                          <p:attrName>ppt_y</p:attrName>
                                        </p:attrNameLst>
                                      </p:cBhvr>
                                      <p:tavLst>
                                        <p:tav tm="0">
                                          <p:val>
                                            <p:strVal val="#ppt_y"/>
                                          </p:val>
                                        </p:tav>
                                        <p:tav tm="100000">
                                          <p:val>
                                            <p:strVal val="#ppt_y"/>
                                          </p:val>
                                        </p:tav>
                                      </p:tavLst>
                                    </p:anim>
                                  </p:childTnLst>
                                </p:cTn>
                              </p:par>
                              <p:par>
                                <p:cTn id="36" presetID="19" presetClass="entr" presetSubtype="10" fill="hold" grpId="1"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p:cTn id="38" dur="2000" fill="hold"/>
                                        <p:tgtEl>
                                          <p:spTgt spid="9"/>
                                        </p:tgtEl>
                                        <p:attrNameLst>
                                          <p:attrName>ppt_w</p:attrName>
                                        </p:attrNameLst>
                                      </p:cBhvr>
                                      <p:tavLst>
                                        <p:tav tm="0" fmla="#ppt_w*sin(2.5*pi*$)">
                                          <p:val>
                                            <p:fltVal val="0"/>
                                          </p:val>
                                        </p:tav>
                                        <p:tav tm="100000">
                                          <p:val>
                                            <p:fltVal val="1"/>
                                          </p:val>
                                        </p:tav>
                                      </p:tavLst>
                                    </p:anim>
                                    <p:anim calcmode="lin" valueType="num">
                                      <p:cBhvr>
                                        <p:cTn id="39" dur="2000" fill="hold"/>
                                        <p:tgtEl>
                                          <p:spTgt spid="9"/>
                                        </p:tgtEl>
                                        <p:attrNameLst>
                                          <p:attrName>ppt_h</p:attrName>
                                        </p:attrNameLst>
                                      </p:cBhvr>
                                      <p:tavLst>
                                        <p:tav tm="0">
                                          <p:val>
                                            <p:strVal val="#ppt_h"/>
                                          </p:val>
                                        </p:tav>
                                        <p:tav tm="100000">
                                          <p:val>
                                            <p:strVal val="#ppt_h"/>
                                          </p:val>
                                        </p:tav>
                                      </p:tavLst>
                                    </p:anim>
                                  </p:childTnLst>
                                </p:cTn>
                              </p:par>
                            </p:childTnLst>
                          </p:cTn>
                        </p:par>
                        <p:par>
                          <p:cTn id="40" fill="hold">
                            <p:stCondLst>
                              <p:cond delay="2000"/>
                            </p:stCondLst>
                            <p:childTnLst>
                              <p:par>
                                <p:cTn id="41" presetID="2" presetClass="exit" presetSubtype="2" fill="hold" grpId="2" nodeType="afterEffect">
                                  <p:stCondLst>
                                    <p:cond delay="0"/>
                                  </p:stCondLst>
                                  <p:childTnLst>
                                    <p:anim calcmode="lin" valueType="num">
                                      <p:cBhvr additive="base">
                                        <p:cTn id="42" dur="2000"/>
                                        <p:tgtEl>
                                          <p:spTgt spid="6"/>
                                        </p:tgtEl>
                                        <p:attrNameLst>
                                          <p:attrName>ppt_x</p:attrName>
                                        </p:attrNameLst>
                                      </p:cBhvr>
                                      <p:tavLst>
                                        <p:tav tm="0">
                                          <p:val>
                                            <p:strVal val="ppt_x"/>
                                          </p:val>
                                        </p:tav>
                                        <p:tav tm="100000">
                                          <p:val>
                                            <p:strVal val="1+ppt_w/2"/>
                                          </p:val>
                                        </p:tav>
                                      </p:tavLst>
                                    </p:anim>
                                    <p:anim calcmode="lin" valueType="num">
                                      <p:cBhvr additive="base">
                                        <p:cTn id="43" dur="2000"/>
                                        <p:tgtEl>
                                          <p:spTgt spid="6"/>
                                        </p:tgtEl>
                                        <p:attrNameLst>
                                          <p:attrName>ppt_y</p:attrName>
                                        </p:attrNameLst>
                                      </p:cBhvr>
                                      <p:tavLst>
                                        <p:tav tm="0">
                                          <p:val>
                                            <p:strVal val="ppt_y"/>
                                          </p:val>
                                        </p:tav>
                                        <p:tav tm="100000">
                                          <p:val>
                                            <p:strVal val="ppt_y"/>
                                          </p:val>
                                        </p:tav>
                                      </p:tavLst>
                                    </p:anim>
                                    <p:set>
                                      <p:cBhvr>
                                        <p:cTn id="44" dur="1" fill="hold">
                                          <p:stCondLst>
                                            <p:cond delay="1999"/>
                                          </p:stCondLst>
                                        </p:cTn>
                                        <p:tgtEl>
                                          <p:spTgt spid="6"/>
                                        </p:tgtEl>
                                        <p:attrNameLst>
                                          <p:attrName>style.visibility</p:attrName>
                                        </p:attrNameLst>
                                      </p:cBhvr>
                                      <p:to>
                                        <p:strVal val="hidden"/>
                                      </p:to>
                                    </p:set>
                                  </p:childTnLst>
                                </p:cTn>
                              </p:par>
                              <p:par>
                                <p:cTn id="45" presetID="2" presetClass="exit" presetSubtype="2" fill="hold" grpId="2" nodeType="withEffect">
                                  <p:stCondLst>
                                    <p:cond delay="0"/>
                                  </p:stCondLst>
                                  <p:childTnLst>
                                    <p:anim calcmode="lin" valueType="num">
                                      <p:cBhvr additive="base">
                                        <p:cTn id="46" dur="2000"/>
                                        <p:tgtEl>
                                          <p:spTgt spid="8"/>
                                        </p:tgtEl>
                                        <p:attrNameLst>
                                          <p:attrName>ppt_x</p:attrName>
                                        </p:attrNameLst>
                                      </p:cBhvr>
                                      <p:tavLst>
                                        <p:tav tm="0">
                                          <p:val>
                                            <p:strVal val="ppt_x"/>
                                          </p:val>
                                        </p:tav>
                                        <p:tav tm="100000">
                                          <p:val>
                                            <p:strVal val="1+ppt_w/2"/>
                                          </p:val>
                                        </p:tav>
                                      </p:tavLst>
                                    </p:anim>
                                    <p:anim calcmode="lin" valueType="num">
                                      <p:cBhvr additive="base">
                                        <p:cTn id="47" dur="2000"/>
                                        <p:tgtEl>
                                          <p:spTgt spid="8"/>
                                        </p:tgtEl>
                                        <p:attrNameLst>
                                          <p:attrName>ppt_y</p:attrName>
                                        </p:attrNameLst>
                                      </p:cBhvr>
                                      <p:tavLst>
                                        <p:tav tm="0">
                                          <p:val>
                                            <p:strVal val="ppt_y"/>
                                          </p:val>
                                        </p:tav>
                                        <p:tav tm="100000">
                                          <p:val>
                                            <p:strVal val="ppt_y"/>
                                          </p:val>
                                        </p:tav>
                                      </p:tavLst>
                                    </p:anim>
                                    <p:set>
                                      <p:cBhvr>
                                        <p:cTn id="48" dur="1" fill="hold">
                                          <p:stCondLst>
                                            <p:cond delay="1999"/>
                                          </p:stCondLst>
                                        </p:cTn>
                                        <p:tgtEl>
                                          <p:spTgt spid="8"/>
                                        </p:tgtEl>
                                        <p:attrNameLst>
                                          <p:attrName>style.visibility</p:attrName>
                                        </p:attrNameLst>
                                      </p:cBhvr>
                                      <p:to>
                                        <p:strVal val="hidden"/>
                                      </p:to>
                                    </p:set>
                                  </p:childTnLst>
                                </p:cTn>
                              </p:par>
                              <p:par>
                                <p:cTn id="49" presetID="2" presetClass="exit" presetSubtype="8" fill="hold" grpId="2" nodeType="withEffect">
                                  <p:stCondLst>
                                    <p:cond delay="0"/>
                                  </p:stCondLst>
                                  <p:childTnLst>
                                    <p:anim calcmode="lin" valueType="num">
                                      <p:cBhvr additive="base">
                                        <p:cTn id="50" dur="2000"/>
                                        <p:tgtEl>
                                          <p:spTgt spid="7"/>
                                        </p:tgtEl>
                                        <p:attrNameLst>
                                          <p:attrName>ppt_x</p:attrName>
                                        </p:attrNameLst>
                                      </p:cBhvr>
                                      <p:tavLst>
                                        <p:tav tm="0">
                                          <p:val>
                                            <p:strVal val="ppt_x"/>
                                          </p:val>
                                        </p:tav>
                                        <p:tav tm="100000">
                                          <p:val>
                                            <p:strVal val="0-ppt_w/2"/>
                                          </p:val>
                                        </p:tav>
                                      </p:tavLst>
                                    </p:anim>
                                    <p:anim calcmode="lin" valueType="num">
                                      <p:cBhvr additive="base">
                                        <p:cTn id="51" dur="2000"/>
                                        <p:tgtEl>
                                          <p:spTgt spid="7"/>
                                        </p:tgtEl>
                                        <p:attrNameLst>
                                          <p:attrName>ppt_y</p:attrName>
                                        </p:attrNameLst>
                                      </p:cBhvr>
                                      <p:tavLst>
                                        <p:tav tm="0">
                                          <p:val>
                                            <p:strVal val="ppt_y"/>
                                          </p:val>
                                        </p:tav>
                                        <p:tav tm="100000">
                                          <p:val>
                                            <p:strVal val="ppt_y"/>
                                          </p:val>
                                        </p:tav>
                                      </p:tavLst>
                                    </p:anim>
                                    <p:set>
                                      <p:cBhvr>
                                        <p:cTn id="52" dur="1" fill="hold">
                                          <p:stCondLst>
                                            <p:cond delay="1999"/>
                                          </p:stCondLst>
                                        </p:cTn>
                                        <p:tgtEl>
                                          <p:spTgt spid="7"/>
                                        </p:tgtEl>
                                        <p:attrNameLst>
                                          <p:attrName>style.visibility</p:attrName>
                                        </p:attrNameLst>
                                      </p:cBhvr>
                                      <p:to>
                                        <p:strVal val="hidden"/>
                                      </p:to>
                                    </p:set>
                                  </p:childTnLst>
                                </p:cTn>
                              </p:par>
                              <p:par>
                                <p:cTn id="53" presetID="2" presetClass="exit" presetSubtype="8" fill="hold" grpId="2" nodeType="withEffect">
                                  <p:stCondLst>
                                    <p:cond delay="0"/>
                                  </p:stCondLst>
                                  <p:childTnLst>
                                    <p:anim calcmode="lin" valueType="num">
                                      <p:cBhvr additive="base">
                                        <p:cTn id="54" dur="2000"/>
                                        <p:tgtEl>
                                          <p:spTgt spid="9"/>
                                        </p:tgtEl>
                                        <p:attrNameLst>
                                          <p:attrName>ppt_x</p:attrName>
                                        </p:attrNameLst>
                                      </p:cBhvr>
                                      <p:tavLst>
                                        <p:tav tm="0">
                                          <p:val>
                                            <p:strVal val="ppt_x"/>
                                          </p:val>
                                        </p:tav>
                                        <p:tav tm="100000">
                                          <p:val>
                                            <p:strVal val="0-ppt_w/2"/>
                                          </p:val>
                                        </p:tav>
                                      </p:tavLst>
                                    </p:anim>
                                    <p:anim calcmode="lin" valueType="num">
                                      <p:cBhvr additive="base">
                                        <p:cTn id="55" dur="2000"/>
                                        <p:tgtEl>
                                          <p:spTgt spid="9"/>
                                        </p:tgtEl>
                                        <p:attrNameLst>
                                          <p:attrName>ppt_y</p:attrName>
                                        </p:attrNameLst>
                                      </p:cBhvr>
                                      <p:tavLst>
                                        <p:tav tm="0">
                                          <p:val>
                                            <p:strVal val="ppt_y"/>
                                          </p:val>
                                        </p:tav>
                                        <p:tav tm="100000">
                                          <p:val>
                                            <p:strVal val="ppt_y"/>
                                          </p:val>
                                        </p:tav>
                                      </p:tavLst>
                                    </p:anim>
                                    <p:set>
                                      <p:cBhvr>
                                        <p:cTn id="56" dur="1" fill="hold">
                                          <p:stCondLst>
                                            <p:cond delay="1999"/>
                                          </p:stCondLst>
                                        </p:cTn>
                                        <p:tgtEl>
                                          <p:spTgt spid="9"/>
                                        </p:tgtEl>
                                        <p:attrNameLst>
                                          <p:attrName>style.visibility</p:attrName>
                                        </p:attrNameLst>
                                      </p:cBhvr>
                                      <p:to>
                                        <p:strVal val="hidden"/>
                                      </p:to>
                                    </p:set>
                                  </p:childTnLst>
                                </p:cTn>
                              </p:par>
                              <p:par>
                                <p:cTn id="57" presetID="23" presetClass="entr" presetSubtype="272" fill="hold" nodeType="withEffect">
                                  <p:stCondLst>
                                    <p:cond delay="0"/>
                                  </p:stCondLst>
                                  <p:childTnLst>
                                    <p:set>
                                      <p:cBhvr>
                                        <p:cTn id="58" dur="1" fill="hold">
                                          <p:stCondLst>
                                            <p:cond delay="0"/>
                                          </p:stCondLst>
                                        </p:cTn>
                                        <p:tgtEl>
                                          <p:spTgt spid="4"/>
                                        </p:tgtEl>
                                        <p:attrNameLst>
                                          <p:attrName>style.visibility</p:attrName>
                                        </p:attrNameLst>
                                      </p:cBhvr>
                                      <p:to>
                                        <p:strVal val="visible"/>
                                      </p:to>
                                    </p:set>
                                    <p:anim calcmode="lin" valueType="num">
                                      <p:cBhvr>
                                        <p:cTn id="59" dur="2000" fill="hold"/>
                                        <p:tgtEl>
                                          <p:spTgt spid="4"/>
                                        </p:tgtEl>
                                        <p:attrNameLst>
                                          <p:attrName>ppt_w</p:attrName>
                                        </p:attrNameLst>
                                      </p:cBhvr>
                                      <p:tavLst>
                                        <p:tav tm="0">
                                          <p:val>
                                            <p:strVal val="2/3*#ppt_w"/>
                                          </p:val>
                                        </p:tav>
                                        <p:tav tm="100000">
                                          <p:val>
                                            <p:strVal val="#ppt_w"/>
                                          </p:val>
                                        </p:tav>
                                      </p:tavLst>
                                    </p:anim>
                                    <p:anim calcmode="lin" valueType="num">
                                      <p:cBhvr>
                                        <p:cTn id="60" dur="2000" fill="hold"/>
                                        <p:tgtEl>
                                          <p:spTgt spid="4"/>
                                        </p:tgtEl>
                                        <p:attrNameLst>
                                          <p:attrName>ppt_h</p:attrName>
                                        </p:attrNameLst>
                                      </p:cBhvr>
                                      <p:tavLst>
                                        <p:tav tm="0">
                                          <p:val>
                                            <p:strVal val="2/3*#ppt_h"/>
                                          </p:val>
                                        </p:tav>
                                        <p:tav tm="100000">
                                          <p:val>
                                            <p:strVal val="#ppt_h"/>
                                          </p:val>
                                        </p:tav>
                                      </p:tavLst>
                                    </p:anim>
                                  </p:childTnLst>
                                </p:cTn>
                              </p:par>
                              <p:par>
                                <p:cTn id="61" presetID="16" presetClass="entr" presetSubtype="37" fill="hold" nodeType="withEffect">
                                  <p:stCondLst>
                                    <p:cond delay="0"/>
                                  </p:stCondLst>
                                  <p:childTnLst>
                                    <p:set>
                                      <p:cBhvr>
                                        <p:cTn id="62" dur="1" fill="hold">
                                          <p:stCondLst>
                                            <p:cond delay="0"/>
                                          </p:stCondLst>
                                        </p:cTn>
                                        <p:tgtEl>
                                          <p:spTgt spid="4"/>
                                        </p:tgtEl>
                                        <p:attrNameLst>
                                          <p:attrName>style.visibility</p:attrName>
                                        </p:attrNameLst>
                                      </p:cBhvr>
                                      <p:to>
                                        <p:strVal val="visible"/>
                                      </p:to>
                                    </p:set>
                                    <p:animEffect transition="in" filter="barn(outVertical)">
                                      <p:cBhvr>
                                        <p:cTn id="6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7560929650_2a15185950_b.jpg"/>
          <p:cNvPicPr>
            <a:picLocks noChangeAspect="1"/>
          </p:cNvPicPr>
          <p:nvPr/>
        </p:nvPicPr>
        <p:blipFill>
          <a:blip r:embed="rId2"/>
          <a:stretch>
            <a:fillRect/>
          </a:stretch>
        </p:blipFill>
        <p:spPr>
          <a:xfrm>
            <a:off x="0" y="0"/>
            <a:ext cx="9144000" cy="6858000"/>
          </a:xfrm>
          <a:prstGeom prst="rect">
            <a:avLst/>
          </a:prstGeom>
        </p:spPr>
      </p:pic>
      <p:sp>
        <p:nvSpPr>
          <p:cNvPr id="6" name="5 Rombo"/>
          <p:cNvSpPr/>
          <p:nvPr/>
        </p:nvSpPr>
        <p:spPr>
          <a:xfrm>
            <a:off x="0" y="0"/>
            <a:ext cx="4572000" cy="6858000"/>
          </a:xfrm>
          <a:prstGeom prst="diamond">
            <a:avLst/>
          </a:prstGeom>
          <a:gradFill flip="none" rotWithShape="1">
            <a:gsLst>
              <a:gs pos="52000">
                <a:schemeClr val="tx1">
                  <a:shade val="30000"/>
                  <a:satMod val="115000"/>
                  <a:alpha val="32000"/>
                </a:schemeClr>
              </a:gs>
              <a:gs pos="50000">
                <a:schemeClr val="tx1">
                  <a:shade val="67500"/>
                  <a:satMod val="115000"/>
                </a:schemeClr>
              </a:gs>
              <a:gs pos="100000">
                <a:schemeClr val="tx1">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4572000" y="0"/>
            <a:ext cx="4572000" cy="6858000"/>
          </a:xfrm>
          <a:prstGeom prst="diamond">
            <a:avLst/>
          </a:prstGeom>
          <a:gradFill flip="none" rotWithShape="1">
            <a:gsLst>
              <a:gs pos="52000">
                <a:schemeClr val="tx1">
                  <a:shade val="30000"/>
                  <a:satMod val="115000"/>
                  <a:alpha val="32000"/>
                </a:schemeClr>
              </a:gs>
              <a:gs pos="50000">
                <a:schemeClr val="tx1">
                  <a:shade val="67500"/>
                  <a:satMod val="115000"/>
                </a:schemeClr>
              </a:gs>
              <a:gs pos="100000">
                <a:schemeClr val="tx1">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0" y="-285776"/>
            <a:ext cx="9144000" cy="74295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17" presetClass="exit" presetSubtype="8" fill="hold" grpId="0" nodeType="withEffect">
                                  <p:stCondLst>
                                    <p:cond delay="0"/>
                                  </p:stCondLst>
                                  <p:childTnLst>
                                    <p:anim calcmode="lin" valueType="num">
                                      <p:cBhvr>
                                        <p:cTn id="9" dur="3000"/>
                                        <p:tgtEl>
                                          <p:spTgt spid="6"/>
                                        </p:tgtEl>
                                        <p:attrNameLst>
                                          <p:attrName>ppt_x</p:attrName>
                                        </p:attrNameLst>
                                      </p:cBhvr>
                                      <p:tavLst>
                                        <p:tav tm="0">
                                          <p:val>
                                            <p:strVal val="ppt_x"/>
                                          </p:val>
                                        </p:tav>
                                        <p:tav tm="100000">
                                          <p:val>
                                            <p:strVal val="ppt_x-ppt_w/2"/>
                                          </p:val>
                                        </p:tav>
                                      </p:tavLst>
                                    </p:anim>
                                    <p:anim calcmode="lin" valueType="num">
                                      <p:cBhvr>
                                        <p:cTn id="10" dur="3000"/>
                                        <p:tgtEl>
                                          <p:spTgt spid="6"/>
                                        </p:tgtEl>
                                        <p:attrNameLst>
                                          <p:attrName>ppt_y</p:attrName>
                                        </p:attrNameLst>
                                      </p:cBhvr>
                                      <p:tavLst>
                                        <p:tav tm="0">
                                          <p:val>
                                            <p:strVal val="ppt_y"/>
                                          </p:val>
                                        </p:tav>
                                        <p:tav tm="100000">
                                          <p:val>
                                            <p:strVal val="ppt_y"/>
                                          </p:val>
                                        </p:tav>
                                      </p:tavLst>
                                    </p:anim>
                                    <p:anim calcmode="lin" valueType="num">
                                      <p:cBhvr>
                                        <p:cTn id="11" dur="3000"/>
                                        <p:tgtEl>
                                          <p:spTgt spid="6"/>
                                        </p:tgtEl>
                                        <p:attrNameLst>
                                          <p:attrName>ppt_w</p:attrName>
                                        </p:attrNameLst>
                                      </p:cBhvr>
                                      <p:tavLst>
                                        <p:tav tm="0">
                                          <p:val>
                                            <p:strVal val="ppt_w"/>
                                          </p:val>
                                        </p:tav>
                                        <p:tav tm="100000">
                                          <p:val>
                                            <p:fltVal val="0"/>
                                          </p:val>
                                        </p:tav>
                                      </p:tavLst>
                                    </p:anim>
                                    <p:anim calcmode="lin" valueType="num">
                                      <p:cBhvr>
                                        <p:cTn id="12" dur="3000"/>
                                        <p:tgtEl>
                                          <p:spTgt spid="6"/>
                                        </p:tgtEl>
                                        <p:attrNameLst>
                                          <p:attrName>ppt_h</p:attrName>
                                        </p:attrNameLst>
                                      </p:cBhvr>
                                      <p:tavLst>
                                        <p:tav tm="0">
                                          <p:val>
                                            <p:strVal val="ppt_h"/>
                                          </p:val>
                                        </p:tav>
                                        <p:tav tm="100000">
                                          <p:val>
                                            <p:strVal val="ppt_h"/>
                                          </p:val>
                                        </p:tav>
                                      </p:tavLst>
                                    </p:anim>
                                    <p:set>
                                      <p:cBhvr>
                                        <p:cTn id="13" dur="1" fill="hold">
                                          <p:stCondLst>
                                            <p:cond delay="2999"/>
                                          </p:stCondLst>
                                        </p:cTn>
                                        <p:tgtEl>
                                          <p:spTgt spid="6"/>
                                        </p:tgtEl>
                                        <p:attrNameLst>
                                          <p:attrName>style.visibility</p:attrName>
                                        </p:attrNameLst>
                                      </p:cBhvr>
                                      <p:to>
                                        <p:strVal val="hidden"/>
                                      </p:to>
                                    </p:set>
                                  </p:childTnLst>
                                </p:cTn>
                              </p:par>
                              <p:par>
                                <p:cTn id="14" presetID="5" presetClass="exit" presetSubtype="10" fill="hold" grpId="1" nodeType="withEffect">
                                  <p:stCondLst>
                                    <p:cond delay="0"/>
                                  </p:stCondLst>
                                  <p:childTnLst>
                                    <p:animEffect transition="out" filter="checkerboard(across)">
                                      <p:cBhvr>
                                        <p:cTn id="15" dur="3000"/>
                                        <p:tgtEl>
                                          <p:spTgt spid="6"/>
                                        </p:tgtEl>
                                      </p:cBhvr>
                                    </p:animEffect>
                                    <p:set>
                                      <p:cBhvr>
                                        <p:cTn id="16" dur="1" fill="hold">
                                          <p:stCondLst>
                                            <p:cond delay="2999"/>
                                          </p:stCondLst>
                                        </p:cTn>
                                        <p:tgtEl>
                                          <p:spTgt spid="6"/>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3000"/>
                                        <p:tgtEl>
                                          <p:spTgt spid="7"/>
                                        </p:tgtEl>
                                        <p:attrNameLst>
                                          <p:attrName>ppt_x</p:attrName>
                                        </p:attrNameLst>
                                      </p:cBhvr>
                                      <p:tavLst>
                                        <p:tav tm="0">
                                          <p:val>
                                            <p:strVal val="ppt_x"/>
                                          </p:val>
                                        </p:tav>
                                        <p:tav tm="100000">
                                          <p:val>
                                            <p:strVal val="ppt_x+ppt_w/2"/>
                                          </p:val>
                                        </p:tav>
                                      </p:tavLst>
                                    </p:anim>
                                    <p:anim calcmode="lin" valueType="num">
                                      <p:cBhvr>
                                        <p:cTn id="19" dur="3000"/>
                                        <p:tgtEl>
                                          <p:spTgt spid="7"/>
                                        </p:tgtEl>
                                        <p:attrNameLst>
                                          <p:attrName>ppt_y</p:attrName>
                                        </p:attrNameLst>
                                      </p:cBhvr>
                                      <p:tavLst>
                                        <p:tav tm="0">
                                          <p:val>
                                            <p:strVal val="ppt_y"/>
                                          </p:val>
                                        </p:tav>
                                        <p:tav tm="100000">
                                          <p:val>
                                            <p:strVal val="ppt_y"/>
                                          </p:val>
                                        </p:tav>
                                      </p:tavLst>
                                    </p:anim>
                                    <p:anim calcmode="lin" valueType="num">
                                      <p:cBhvr>
                                        <p:cTn id="20" dur="3000"/>
                                        <p:tgtEl>
                                          <p:spTgt spid="7"/>
                                        </p:tgtEl>
                                        <p:attrNameLst>
                                          <p:attrName>ppt_w</p:attrName>
                                        </p:attrNameLst>
                                      </p:cBhvr>
                                      <p:tavLst>
                                        <p:tav tm="0">
                                          <p:val>
                                            <p:strVal val="ppt_w"/>
                                          </p:val>
                                        </p:tav>
                                        <p:tav tm="100000">
                                          <p:val>
                                            <p:fltVal val="0"/>
                                          </p:val>
                                        </p:tav>
                                      </p:tavLst>
                                    </p:anim>
                                    <p:anim calcmode="lin" valueType="num">
                                      <p:cBhvr>
                                        <p:cTn id="21" dur="3000"/>
                                        <p:tgtEl>
                                          <p:spTgt spid="7"/>
                                        </p:tgtEl>
                                        <p:attrNameLst>
                                          <p:attrName>ppt_h</p:attrName>
                                        </p:attrNameLst>
                                      </p:cBhvr>
                                      <p:tavLst>
                                        <p:tav tm="0">
                                          <p:val>
                                            <p:strVal val="ppt_h"/>
                                          </p:val>
                                        </p:tav>
                                        <p:tav tm="100000">
                                          <p:val>
                                            <p:strVal val="ppt_h"/>
                                          </p:val>
                                        </p:tav>
                                      </p:tavLst>
                                    </p:anim>
                                    <p:set>
                                      <p:cBhvr>
                                        <p:cTn id="22" dur="1" fill="hold">
                                          <p:stCondLst>
                                            <p:cond delay="2999"/>
                                          </p:stCondLst>
                                        </p:cTn>
                                        <p:tgtEl>
                                          <p:spTgt spid="7"/>
                                        </p:tgtEl>
                                        <p:attrNameLst>
                                          <p:attrName>style.visibility</p:attrName>
                                        </p:attrNameLst>
                                      </p:cBhvr>
                                      <p:to>
                                        <p:strVal val="hidden"/>
                                      </p:to>
                                    </p:set>
                                  </p:childTnLst>
                                </p:cTn>
                              </p:par>
                              <p:par>
                                <p:cTn id="23" presetID="5" presetClass="exit" presetSubtype="10" fill="hold" grpId="1" nodeType="withEffect">
                                  <p:stCondLst>
                                    <p:cond delay="0"/>
                                  </p:stCondLst>
                                  <p:childTnLst>
                                    <p:animEffect transition="out" filter="checkerboard(across)">
                                      <p:cBhvr>
                                        <p:cTn id="24" dur="3000"/>
                                        <p:tgtEl>
                                          <p:spTgt spid="7"/>
                                        </p:tgtEl>
                                      </p:cBhvr>
                                    </p:animEffect>
                                    <p:set>
                                      <p:cBhvr>
                                        <p:cTn id="25" dur="1" fill="hold">
                                          <p:stCondLst>
                                            <p:cond delay="2999"/>
                                          </p:stCondLst>
                                        </p:cTn>
                                        <p:tgtEl>
                                          <p:spTgt spid="7"/>
                                        </p:tgtEl>
                                        <p:attrNameLst>
                                          <p:attrName>style.visibility</p:attrName>
                                        </p:attrNameLst>
                                      </p:cBhvr>
                                      <p:to>
                                        <p:strVal val="hidden"/>
                                      </p:to>
                                    </p:set>
                                  </p:childTnLst>
                                </p:cTn>
                              </p:par>
                              <p:par>
                                <p:cTn id="26" presetID="23" presetClass="entr" presetSubtype="272"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3000" fill="hold"/>
                                        <p:tgtEl>
                                          <p:spTgt spid="4"/>
                                        </p:tgtEl>
                                        <p:attrNameLst>
                                          <p:attrName>ppt_w</p:attrName>
                                        </p:attrNameLst>
                                      </p:cBhvr>
                                      <p:tavLst>
                                        <p:tav tm="0">
                                          <p:val>
                                            <p:strVal val="2/3*#ppt_w"/>
                                          </p:val>
                                        </p:tav>
                                        <p:tav tm="100000">
                                          <p:val>
                                            <p:strVal val="#ppt_w"/>
                                          </p:val>
                                        </p:tav>
                                      </p:tavLst>
                                    </p:anim>
                                    <p:anim calcmode="lin" valueType="num">
                                      <p:cBhvr>
                                        <p:cTn id="29" dur="3000" fill="hold"/>
                                        <p:tgtEl>
                                          <p:spTgt spid="4"/>
                                        </p:tgtEl>
                                        <p:attrNameLst>
                                          <p:attrName>ppt_h</p:attrName>
                                        </p:attrNameLst>
                                      </p:cBhvr>
                                      <p:tavLst>
                                        <p:tav tm="0">
                                          <p:val>
                                            <p:strVal val="2/3*#ppt_h"/>
                                          </p:val>
                                        </p:tav>
                                        <p:tav tm="100000">
                                          <p:val>
                                            <p:strVal val="#ppt_h"/>
                                          </p:val>
                                        </p:tav>
                                      </p:tavLst>
                                    </p:anim>
                                  </p:childTnLst>
                                </p:cTn>
                              </p:par>
                              <p:par>
                                <p:cTn id="30" presetID="4" presetClass="entr" presetSubtype="32" fill="hold" nodeType="with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box(out)">
                                      <p:cBhvr>
                                        <p:cTn id="3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188424226_1ebe880c9c_b.jpg"/>
          <p:cNvPicPr>
            <a:picLocks noChangeAspect="1"/>
          </p:cNvPicPr>
          <p:nvPr/>
        </p:nvPicPr>
        <p:blipFill>
          <a:blip r:embed="rId3"/>
          <a:stretch>
            <a:fillRect/>
          </a:stretch>
        </p:blipFill>
        <p:spPr>
          <a:xfrm>
            <a:off x="0" y="0"/>
            <a:ext cx="9144000" cy="6858000"/>
          </a:xfrm>
          <a:prstGeom prst="rect">
            <a:avLst/>
          </a:prstGeom>
        </p:spPr>
      </p:pic>
      <p:sp>
        <p:nvSpPr>
          <p:cNvPr id="6" name="5 Paralelogramo"/>
          <p:cNvSpPr/>
          <p:nvPr/>
        </p:nvSpPr>
        <p:spPr>
          <a:xfrm flipH="1">
            <a:off x="4714876" y="4286256"/>
            <a:ext cx="4429124" cy="2571744"/>
          </a:xfrm>
          <a:prstGeom prst="parallelogram">
            <a:avLst>
              <a:gd name="adj" fmla="val 160137"/>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a:off x="0" y="4286256"/>
            <a:ext cx="4429124" cy="2571744"/>
          </a:xfrm>
          <a:prstGeom prst="parallelogram">
            <a:avLst>
              <a:gd name="adj" fmla="val 157769"/>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a:off x="0" y="3786190"/>
            <a:ext cx="4429124" cy="2571744"/>
          </a:xfrm>
          <a:prstGeom prst="parallelogram">
            <a:avLst>
              <a:gd name="adj" fmla="val 157769"/>
            </a:avLst>
          </a:prstGeom>
          <a:blipFill>
            <a:blip r:embed="rId4"/>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flipH="1">
            <a:off x="4714876" y="3786190"/>
            <a:ext cx="4429124" cy="2571744"/>
          </a:xfrm>
          <a:prstGeom prst="parallelogram">
            <a:avLst>
              <a:gd name="adj" fmla="val 160137"/>
            </a:avLst>
          </a:prstGeom>
          <a:blipFill>
            <a:blip r:embed="rId4"/>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flipH="1">
            <a:off x="4714876" y="3143248"/>
            <a:ext cx="4429124" cy="2571744"/>
          </a:xfrm>
          <a:prstGeom prst="parallelogram">
            <a:avLst>
              <a:gd name="adj" fmla="val 160137"/>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a:off x="0" y="3143248"/>
            <a:ext cx="4429124" cy="2571744"/>
          </a:xfrm>
          <a:prstGeom prst="parallelogram">
            <a:avLst>
              <a:gd name="adj" fmla="val 157769"/>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a:off x="0" y="2428868"/>
            <a:ext cx="4429124" cy="2571744"/>
          </a:xfrm>
          <a:prstGeom prst="parallelogram">
            <a:avLst>
              <a:gd name="adj" fmla="val 157769"/>
            </a:avLst>
          </a:prstGeom>
          <a:blipFill>
            <a:blip r:embed="rId4"/>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flipH="1">
            <a:off x="4714876" y="2357430"/>
            <a:ext cx="4429124" cy="2571744"/>
          </a:xfrm>
          <a:prstGeom prst="parallelogram">
            <a:avLst>
              <a:gd name="adj" fmla="val 160137"/>
            </a:avLst>
          </a:prstGeom>
          <a:blipFill>
            <a:blip r:embed="rId4"/>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a:off x="0" y="1714488"/>
            <a:ext cx="4429124" cy="2571744"/>
          </a:xfrm>
          <a:prstGeom prst="parallelogram">
            <a:avLst>
              <a:gd name="adj" fmla="val 157769"/>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flipH="1">
            <a:off x="4714876" y="1714488"/>
            <a:ext cx="4429124" cy="2571744"/>
          </a:xfrm>
          <a:prstGeom prst="parallelogram">
            <a:avLst>
              <a:gd name="adj" fmla="val 160137"/>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a:off x="0" y="928670"/>
            <a:ext cx="4429124" cy="2571744"/>
          </a:xfrm>
          <a:prstGeom prst="parallelogram">
            <a:avLst>
              <a:gd name="adj" fmla="val 157769"/>
            </a:avLst>
          </a:prstGeom>
          <a:blipFill dpi="0" rotWithShape="1">
            <a:blip r:embed="rId4"/>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flipH="1">
            <a:off x="4714876" y="928670"/>
            <a:ext cx="4429124" cy="2571744"/>
          </a:xfrm>
          <a:prstGeom prst="parallelogram">
            <a:avLst>
              <a:gd name="adj" fmla="val 160137"/>
            </a:avLst>
          </a:prstGeom>
          <a:blipFill>
            <a:blip r:embed="rId4"/>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a:off x="0" y="285728"/>
            <a:ext cx="4429124" cy="2571744"/>
          </a:xfrm>
          <a:prstGeom prst="parallelogram">
            <a:avLst>
              <a:gd name="adj" fmla="val 157769"/>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flipH="1">
            <a:off x="4714876" y="285728"/>
            <a:ext cx="4429124" cy="2571744"/>
          </a:xfrm>
          <a:prstGeom prst="parallelogram">
            <a:avLst>
              <a:gd name="adj" fmla="val 160137"/>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0" y="-285776"/>
            <a:ext cx="9144000" cy="74295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3"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1+#ppt_w/2"/>
                                          </p:val>
                                        </p:tav>
                                        <p:tav tm="100000">
                                          <p:val>
                                            <p:strVal val="#ppt_x"/>
                                          </p:val>
                                        </p:tav>
                                      </p:tavLst>
                                    </p:anim>
                                    <p:anim calcmode="lin" valueType="num">
                                      <p:cBhvr additive="base">
                                        <p:cTn id="11" dur="3000" fill="hold"/>
                                        <p:tgtEl>
                                          <p:spTgt spid="7"/>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3000" fill="hold"/>
                                        <p:tgtEl>
                                          <p:spTgt spid="11"/>
                                        </p:tgtEl>
                                        <p:attrNameLst>
                                          <p:attrName>ppt_x</p:attrName>
                                        </p:attrNameLst>
                                      </p:cBhvr>
                                      <p:tavLst>
                                        <p:tav tm="0">
                                          <p:val>
                                            <p:strVal val="1+#ppt_w/2"/>
                                          </p:val>
                                        </p:tav>
                                        <p:tav tm="100000">
                                          <p:val>
                                            <p:strVal val="#ppt_x"/>
                                          </p:val>
                                        </p:tav>
                                      </p:tavLst>
                                    </p:anim>
                                    <p:anim calcmode="lin" valueType="num">
                                      <p:cBhvr additive="base">
                                        <p:cTn id="19" dur="3000" fill="hold"/>
                                        <p:tgtEl>
                                          <p:spTgt spid="11"/>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1+#ppt_w/2"/>
                                          </p:val>
                                        </p:tav>
                                        <p:tav tm="100000">
                                          <p:val>
                                            <p:strVal val="#ppt_x"/>
                                          </p:val>
                                        </p:tav>
                                      </p:tavLst>
                                    </p:anim>
                                    <p:anim calcmode="lin" valueType="num">
                                      <p:cBhvr additive="base">
                                        <p:cTn id="23" dur="3000" fill="hold"/>
                                        <p:tgtEl>
                                          <p:spTgt spid="12"/>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3000" fill="hold"/>
                                        <p:tgtEl>
                                          <p:spTgt spid="14"/>
                                        </p:tgtEl>
                                        <p:attrNameLst>
                                          <p:attrName>ppt_x</p:attrName>
                                        </p:attrNameLst>
                                      </p:cBhvr>
                                      <p:tavLst>
                                        <p:tav tm="0">
                                          <p:val>
                                            <p:strVal val="1+#ppt_w/2"/>
                                          </p:val>
                                        </p:tav>
                                        <p:tav tm="100000">
                                          <p:val>
                                            <p:strVal val="#ppt_x"/>
                                          </p:val>
                                        </p:tav>
                                      </p:tavLst>
                                    </p:anim>
                                    <p:anim calcmode="lin" valueType="num">
                                      <p:cBhvr additive="base">
                                        <p:cTn id="27" dur="3000" fill="hold"/>
                                        <p:tgtEl>
                                          <p:spTgt spid="14"/>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3000" fill="hold"/>
                                        <p:tgtEl>
                                          <p:spTgt spid="16"/>
                                        </p:tgtEl>
                                        <p:attrNameLst>
                                          <p:attrName>ppt_x</p:attrName>
                                        </p:attrNameLst>
                                      </p:cBhvr>
                                      <p:tavLst>
                                        <p:tav tm="0">
                                          <p:val>
                                            <p:strVal val="1+#ppt_w/2"/>
                                          </p:val>
                                        </p:tav>
                                        <p:tav tm="100000">
                                          <p:val>
                                            <p:strVal val="#ppt_x"/>
                                          </p:val>
                                        </p:tav>
                                      </p:tavLst>
                                    </p:anim>
                                    <p:anim calcmode="lin" valueType="num">
                                      <p:cBhvr additive="base">
                                        <p:cTn id="31" dur="3000" fill="hold"/>
                                        <p:tgtEl>
                                          <p:spTgt spid="16"/>
                                        </p:tgtEl>
                                        <p:attrNameLst>
                                          <p:attrName>ppt_y</p:attrName>
                                        </p:attrNameLst>
                                      </p:cBhvr>
                                      <p:tavLst>
                                        <p:tav tm="0">
                                          <p:val>
                                            <p:strVal val="0-#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3000" fill="hold"/>
                                        <p:tgtEl>
                                          <p:spTgt spid="18"/>
                                        </p:tgtEl>
                                        <p:attrNameLst>
                                          <p:attrName>ppt_x</p:attrName>
                                        </p:attrNameLst>
                                      </p:cBhvr>
                                      <p:tavLst>
                                        <p:tav tm="0">
                                          <p:val>
                                            <p:strVal val="1+#ppt_w/2"/>
                                          </p:val>
                                        </p:tav>
                                        <p:tav tm="100000">
                                          <p:val>
                                            <p:strVal val="#ppt_x"/>
                                          </p:val>
                                        </p:tav>
                                      </p:tavLst>
                                    </p:anim>
                                    <p:anim calcmode="lin" valueType="num">
                                      <p:cBhvr additive="base">
                                        <p:cTn id="35" dur="3000" fill="hold"/>
                                        <p:tgtEl>
                                          <p:spTgt spid="18"/>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3000" fill="hold"/>
                                        <p:tgtEl>
                                          <p:spTgt spid="6"/>
                                        </p:tgtEl>
                                        <p:attrNameLst>
                                          <p:attrName>ppt_x</p:attrName>
                                        </p:attrNameLst>
                                      </p:cBhvr>
                                      <p:tavLst>
                                        <p:tav tm="0">
                                          <p:val>
                                            <p:strVal val="0-#ppt_w/2"/>
                                          </p:val>
                                        </p:tav>
                                        <p:tav tm="100000">
                                          <p:val>
                                            <p:strVal val="#ppt_x"/>
                                          </p:val>
                                        </p:tav>
                                      </p:tavLst>
                                    </p:anim>
                                    <p:anim calcmode="lin" valueType="num">
                                      <p:cBhvr additive="base">
                                        <p:cTn id="39" dur="3000" fill="hold"/>
                                        <p:tgtEl>
                                          <p:spTgt spid="6"/>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3000" fill="hold"/>
                                        <p:tgtEl>
                                          <p:spTgt spid="9"/>
                                        </p:tgtEl>
                                        <p:attrNameLst>
                                          <p:attrName>ppt_x</p:attrName>
                                        </p:attrNameLst>
                                      </p:cBhvr>
                                      <p:tavLst>
                                        <p:tav tm="0">
                                          <p:val>
                                            <p:strVal val="0-#ppt_w/2"/>
                                          </p:val>
                                        </p:tav>
                                        <p:tav tm="100000">
                                          <p:val>
                                            <p:strVal val="#ppt_x"/>
                                          </p:val>
                                        </p:tav>
                                      </p:tavLst>
                                    </p:anim>
                                    <p:anim calcmode="lin" valueType="num">
                                      <p:cBhvr additive="base">
                                        <p:cTn id="43" dur="3000" fill="hold"/>
                                        <p:tgtEl>
                                          <p:spTgt spid="9"/>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3000" fill="hold"/>
                                        <p:tgtEl>
                                          <p:spTgt spid="10"/>
                                        </p:tgtEl>
                                        <p:attrNameLst>
                                          <p:attrName>ppt_x</p:attrName>
                                        </p:attrNameLst>
                                      </p:cBhvr>
                                      <p:tavLst>
                                        <p:tav tm="0">
                                          <p:val>
                                            <p:strVal val="0-#ppt_w/2"/>
                                          </p:val>
                                        </p:tav>
                                        <p:tav tm="100000">
                                          <p:val>
                                            <p:strVal val="#ppt_x"/>
                                          </p:val>
                                        </p:tav>
                                      </p:tavLst>
                                    </p:anim>
                                    <p:anim calcmode="lin" valueType="num">
                                      <p:cBhvr additive="base">
                                        <p:cTn id="47" dur="3000" fill="hold"/>
                                        <p:tgtEl>
                                          <p:spTgt spid="10"/>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0-#ppt_w/2"/>
                                          </p:val>
                                        </p:tav>
                                        <p:tav tm="100000">
                                          <p:val>
                                            <p:strVal val="#ppt_x"/>
                                          </p:val>
                                        </p:tav>
                                      </p:tavLst>
                                    </p:anim>
                                    <p:anim calcmode="lin" valueType="num">
                                      <p:cBhvr additive="base">
                                        <p:cTn id="51" dur="3000" fill="hold"/>
                                        <p:tgtEl>
                                          <p:spTgt spid="13"/>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3000" fill="hold"/>
                                        <p:tgtEl>
                                          <p:spTgt spid="15"/>
                                        </p:tgtEl>
                                        <p:attrNameLst>
                                          <p:attrName>ppt_x</p:attrName>
                                        </p:attrNameLst>
                                      </p:cBhvr>
                                      <p:tavLst>
                                        <p:tav tm="0">
                                          <p:val>
                                            <p:strVal val="0-#ppt_w/2"/>
                                          </p:val>
                                        </p:tav>
                                        <p:tav tm="100000">
                                          <p:val>
                                            <p:strVal val="#ppt_x"/>
                                          </p:val>
                                        </p:tav>
                                      </p:tavLst>
                                    </p:anim>
                                    <p:anim calcmode="lin" valueType="num">
                                      <p:cBhvr additive="base">
                                        <p:cTn id="55" dur="3000" fill="hold"/>
                                        <p:tgtEl>
                                          <p:spTgt spid="15"/>
                                        </p:tgtEl>
                                        <p:attrNameLst>
                                          <p:attrName>ppt_y</p:attrName>
                                        </p:attrNameLst>
                                      </p:cBhvr>
                                      <p:tavLst>
                                        <p:tav tm="0">
                                          <p:val>
                                            <p:strVal val="0-#ppt_h/2"/>
                                          </p:val>
                                        </p:tav>
                                        <p:tav tm="100000">
                                          <p:val>
                                            <p:strVal val="#ppt_y"/>
                                          </p:val>
                                        </p:tav>
                                      </p:tavLst>
                                    </p:anim>
                                  </p:childTnLst>
                                </p:cTn>
                              </p:par>
                              <p:par>
                                <p:cTn id="56" presetID="2" presetClass="entr" presetSubtype="9"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0-#ppt_w/2"/>
                                          </p:val>
                                        </p:tav>
                                        <p:tav tm="100000">
                                          <p:val>
                                            <p:strVal val="#ppt_x"/>
                                          </p:val>
                                        </p:tav>
                                      </p:tavLst>
                                    </p:anim>
                                    <p:anim calcmode="lin" valueType="num">
                                      <p:cBhvr additive="base">
                                        <p:cTn id="59" dur="3000" fill="hold"/>
                                        <p:tgtEl>
                                          <p:spTgt spid="17"/>
                                        </p:tgtEl>
                                        <p:attrNameLst>
                                          <p:attrName>ppt_y</p:attrName>
                                        </p:attrNameLst>
                                      </p:cBhvr>
                                      <p:tavLst>
                                        <p:tav tm="0">
                                          <p:val>
                                            <p:strVal val="0-#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3000" fill="hold"/>
                                        <p:tgtEl>
                                          <p:spTgt spid="19"/>
                                        </p:tgtEl>
                                        <p:attrNameLst>
                                          <p:attrName>ppt_x</p:attrName>
                                        </p:attrNameLst>
                                      </p:cBhvr>
                                      <p:tavLst>
                                        <p:tav tm="0">
                                          <p:val>
                                            <p:strVal val="0-#ppt_w/2"/>
                                          </p:val>
                                        </p:tav>
                                        <p:tav tm="100000">
                                          <p:val>
                                            <p:strVal val="#ppt_x"/>
                                          </p:val>
                                        </p:tav>
                                      </p:tavLst>
                                    </p:anim>
                                    <p:anim calcmode="lin" valueType="num">
                                      <p:cBhvr additive="base">
                                        <p:cTn id="63" dur="3000" fill="hold"/>
                                        <p:tgtEl>
                                          <p:spTgt spid="19"/>
                                        </p:tgtEl>
                                        <p:attrNameLst>
                                          <p:attrName>ppt_y</p:attrName>
                                        </p:attrNameLst>
                                      </p:cBhvr>
                                      <p:tavLst>
                                        <p:tav tm="0">
                                          <p:val>
                                            <p:strVal val="0-#ppt_h/2"/>
                                          </p:val>
                                        </p:tav>
                                        <p:tav tm="100000">
                                          <p:val>
                                            <p:strVal val="#ppt_y"/>
                                          </p:val>
                                        </p:tav>
                                      </p:tavLst>
                                    </p:anim>
                                  </p:childTnLst>
                                </p:cTn>
                              </p:par>
                              <p:par>
                                <p:cTn id="64" presetID="16" presetClass="entr" presetSubtype="26" fill="hold" grpId="1" nodeType="withEffect">
                                  <p:stCondLst>
                                    <p:cond delay="0"/>
                                  </p:stCondLst>
                                  <p:childTnLst>
                                    <p:set>
                                      <p:cBhvr>
                                        <p:cTn id="65" dur="1" fill="hold">
                                          <p:stCondLst>
                                            <p:cond delay="0"/>
                                          </p:stCondLst>
                                        </p:cTn>
                                        <p:tgtEl>
                                          <p:spTgt spid="7"/>
                                        </p:tgtEl>
                                        <p:attrNameLst>
                                          <p:attrName>style.visibility</p:attrName>
                                        </p:attrNameLst>
                                      </p:cBhvr>
                                      <p:to>
                                        <p:strVal val="visible"/>
                                      </p:to>
                                    </p:set>
                                    <p:animEffect transition="in" filter="barn(inHorizontal)">
                                      <p:cBhvr>
                                        <p:cTn id="66" dur="3000"/>
                                        <p:tgtEl>
                                          <p:spTgt spid="7"/>
                                        </p:tgtEl>
                                      </p:cBhvr>
                                    </p:animEffect>
                                  </p:childTnLst>
                                </p:cTn>
                              </p:par>
                              <p:par>
                                <p:cTn id="67" presetID="16" presetClass="entr" presetSubtype="26" fill="hold" grpId="1" nodeType="withEffect">
                                  <p:stCondLst>
                                    <p:cond delay="0"/>
                                  </p:stCondLst>
                                  <p:childTnLst>
                                    <p:set>
                                      <p:cBhvr>
                                        <p:cTn id="68" dur="1" fill="hold">
                                          <p:stCondLst>
                                            <p:cond delay="0"/>
                                          </p:stCondLst>
                                        </p:cTn>
                                        <p:tgtEl>
                                          <p:spTgt spid="8"/>
                                        </p:tgtEl>
                                        <p:attrNameLst>
                                          <p:attrName>style.visibility</p:attrName>
                                        </p:attrNameLst>
                                      </p:cBhvr>
                                      <p:to>
                                        <p:strVal val="visible"/>
                                      </p:to>
                                    </p:set>
                                    <p:animEffect transition="in" filter="barn(inHorizontal)">
                                      <p:cBhvr>
                                        <p:cTn id="69" dur="3000"/>
                                        <p:tgtEl>
                                          <p:spTgt spid="8"/>
                                        </p:tgtEl>
                                      </p:cBhvr>
                                    </p:animEffect>
                                  </p:childTnLst>
                                </p:cTn>
                              </p:par>
                              <p:par>
                                <p:cTn id="70" presetID="16" presetClass="entr" presetSubtype="26" fill="hold" grpId="1" nodeType="withEffect">
                                  <p:stCondLst>
                                    <p:cond delay="0"/>
                                  </p:stCondLst>
                                  <p:childTnLst>
                                    <p:set>
                                      <p:cBhvr>
                                        <p:cTn id="71" dur="1" fill="hold">
                                          <p:stCondLst>
                                            <p:cond delay="0"/>
                                          </p:stCondLst>
                                        </p:cTn>
                                        <p:tgtEl>
                                          <p:spTgt spid="11"/>
                                        </p:tgtEl>
                                        <p:attrNameLst>
                                          <p:attrName>style.visibility</p:attrName>
                                        </p:attrNameLst>
                                      </p:cBhvr>
                                      <p:to>
                                        <p:strVal val="visible"/>
                                      </p:to>
                                    </p:set>
                                    <p:animEffect transition="in" filter="barn(inHorizontal)">
                                      <p:cBhvr>
                                        <p:cTn id="72" dur="3000"/>
                                        <p:tgtEl>
                                          <p:spTgt spid="11"/>
                                        </p:tgtEl>
                                      </p:cBhvr>
                                    </p:animEffect>
                                  </p:childTnLst>
                                </p:cTn>
                              </p:par>
                              <p:par>
                                <p:cTn id="73" presetID="16" presetClass="entr" presetSubtype="26" fill="hold" grpId="1" nodeType="withEffect">
                                  <p:stCondLst>
                                    <p:cond delay="0"/>
                                  </p:stCondLst>
                                  <p:childTnLst>
                                    <p:set>
                                      <p:cBhvr>
                                        <p:cTn id="74" dur="1" fill="hold">
                                          <p:stCondLst>
                                            <p:cond delay="0"/>
                                          </p:stCondLst>
                                        </p:cTn>
                                        <p:tgtEl>
                                          <p:spTgt spid="12"/>
                                        </p:tgtEl>
                                        <p:attrNameLst>
                                          <p:attrName>style.visibility</p:attrName>
                                        </p:attrNameLst>
                                      </p:cBhvr>
                                      <p:to>
                                        <p:strVal val="visible"/>
                                      </p:to>
                                    </p:set>
                                    <p:animEffect transition="in" filter="barn(inHorizontal)">
                                      <p:cBhvr>
                                        <p:cTn id="75" dur="3000"/>
                                        <p:tgtEl>
                                          <p:spTgt spid="12"/>
                                        </p:tgtEl>
                                      </p:cBhvr>
                                    </p:animEffect>
                                  </p:childTnLst>
                                </p:cTn>
                              </p:par>
                              <p:par>
                                <p:cTn id="76" presetID="16" presetClass="entr" presetSubtype="26" fill="hold" grpId="1" nodeType="withEffect">
                                  <p:stCondLst>
                                    <p:cond delay="0"/>
                                  </p:stCondLst>
                                  <p:childTnLst>
                                    <p:set>
                                      <p:cBhvr>
                                        <p:cTn id="77" dur="1" fill="hold">
                                          <p:stCondLst>
                                            <p:cond delay="0"/>
                                          </p:stCondLst>
                                        </p:cTn>
                                        <p:tgtEl>
                                          <p:spTgt spid="14"/>
                                        </p:tgtEl>
                                        <p:attrNameLst>
                                          <p:attrName>style.visibility</p:attrName>
                                        </p:attrNameLst>
                                      </p:cBhvr>
                                      <p:to>
                                        <p:strVal val="visible"/>
                                      </p:to>
                                    </p:set>
                                    <p:animEffect transition="in" filter="barn(inHorizontal)">
                                      <p:cBhvr>
                                        <p:cTn id="78" dur="3000"/>
                                        <p:tgtEl>
                                          <p:spTgt spid="14"/>
                                        </p:tgtEl>
                                      </p:cBhvr>
                                    </p:animEffect>
                                  </p:childTnLst>
                                </p:cTn>
                              </p:par>
                              <p:par>
                                <p:cTn id="79" presetID="16" presetClass="entr" presetSubtype="26" fill="hold" grpId="1" nodeType="withEffect">
                                  <p:stCondLst>
                                    <p:cond delay="0"/>
                                  </p:stCondLst>
                                  <p:childTnLst>
                                    <p:set>
                                      <p:cBhvr>
                                        <p:cTn id="80" dur="1" fill="hold">
                                          <p:stCondLst>
                                            <p:cond delay="0"/>
                                          </p:stCondLst>
                                        </p:cTn>
                                        <p:tgtEl>
                                          <p:spTgt spid="16"/>
                                        </p:tgtEl>
                                        <p:attrNameLst>
                                          <p:attrName>style.visibility</p:attrName>
                                        </p:attrNameLst>
                                      </p:cBhvr>
                                      <p:to>
                                        <p:strVal val="visible"/>
                                      </p:to>
                                    </p:set>
                                    <p:animEffect transition="in" filter="barn(inHorizontal)">
                                      <p:cBhvr>
                                        <p:cTn id="81" dur="3000"/>
                                        <p:tgtEl>
                                          <p:spTgt spid="16"/>
                                        </p:tgtEl>
                                      </p:cBhvr>
                                    </p:animEffect>
                                  </p:childTnLst>
                                </p:cTn>
                              </p:par>
                              <p:par>
                                <p:cTn id="82" presetID="16" presetClass="entr" presetSubtype="26" fill="hold" grpId="1" nodeType="withEffect">
                                  <p:stCondLst>
                                    <p:cond delay="0"/>
                                  </p:stCondLst>
                                  <p:childTnLst>
                                    <p:set>
                                      <p:cBhvr>
                                        <p:cTn id="83" dur="1" fill="hold">
                                          <p:stCondLst>
                                            <p:cond delay="0"/>
                                          </p:stCondLst>
                                        </p:cTn>
                                        <p:tgtEl>
                                          <p:spTgt spid="18"/>
                                        </p:tgtEl>
                                        <p:attrNameLst>
                                          <p:attrName>style.visibility</p:attrName>
                                        </p:attrNameLst>
                                      </p:cBhvr>
                                      <p:to>
                                        <p:strVal val="visible"/>
                                      </p:to>
                                    </p:set>
                                    <p:animEffect transition="in" filter="barn(inHorizontal)">
                                      <p:cBhvr>
                                        <p:cTn id="84" dur="3000"/>
                                        <p:tgtEl>
                                          <p:spTgt spid="18"/>
                                        </p:tgtEl>
                                      </p:cBhvr>
                                    </p:animEffect>
                                  </p:childTnLst>
                                </p:cTn>
                              </p:par>
                              <p:par>
                                <p:cTn id="85" presetID="16" presetClass="entr" presetSubtype="26" fill="hold" grpId="1" nodeType="withEffect">
                                  <p:stCondLst>
                                    <p:cond delay="0"/>
                                  </p:stCondLst>
                                  <p:childTnLst>
                                    <p:set>
                                      <p:cBhvr>
                                        <p:cTn id="86" dur="1" fill="hold">
                                          <p:stCondLst>
                                            <p:cond delay="0"/>
                                          </p:stCondLst>
                                        </p:cTn>
                                        <p:tgtEl>
                                          <p:spTgt spid="6"/>
                                        </p:tgtEl>
                                        <p:attrNameLst>
                                          <p:attrName>style.visibility</p:attrName>
                                        </p:attrNameLst>
                                      </p:cBhvr>
                                      <p:to>
                                        <p:strVal val="visible"/>
                                      </p:to>
                                    </p:set>
                                    <p:animEffect transition="in" filter="barn(inHorizontal)">
                                      <p:cBhvr>
                                        <p:cTn id="87" dur="3000"/>
                                        <p:tgtEl>
                                          <p:spTgt spid="6"/>
                                        </p:tgtEl>
                                      </p:cBhvr>
                                    </p:animEffect>
                                  </p:childTnLst>
                                </p:cTn>
                              </p:par>
                              <p:par>
                                <p:cTn id="88" presetID="16" presetClass="entr" presetSubtype="26" fill="hold" grpId="1" nodeType="withEffect">
                                  <p:stCondLst>
                                    <p:cond delay="0"/>
                                  </p:stCondLst>
                                  <p:childTnLst>
                                    <p:set>
                                      <p:cBhvr>
                                        <p:cTn id="89" dur="1" fill="hold">
                                          <p:stCondLst>
                                            <p:cond delay="0"/>
                                          </p:stCondLst>
                                        </p:cTn>
                                        <p:tgtEl>
                                          <p:spTgt spid="9"/>
                                        </p:tgtEl>
                                        <p:attrNameLst>
                                          <p:attrName>style.visibility</p:attrName>
                                        </p:attrNameLst>
                                      </p:cBhvr>
                                      <p:to>
                                        <p:strVal val="visible"/>
                                      </p:to>
                                    </p:set>
                                    <p:animEffect transition="in" filter="barn(inHorizontal)">
                                      <p:cBhvr>
                                        <p:cTn id="90" dur="3000"/>
                                        <p:tgtEl>
                                          <p:spTgt spid="9"/>
                                        </p:tgtEl>
                                      </p:cBhvr>
                                    </p:animEffect>
                                  </p:childTnLst>
                                </p:cTn>
                              </p:par>
                              <p:par>
                                <p:cTn id="91" presetID="16" presetClass="entr" presetSubtype="26" fill="hold" grpId="1" nodeType="withEffect">
                                  <p:stCondLst>
                                    <p:cond delay="0"/>
                                  </p:stCondLst>
                                  <p:childTnLst>
                                    <p:set>
                                      <p:cBhvr>
                                        <p:cTn id="92" dur="1" fill="hold">
                                          <p:stCondLst>
                                            <p:cond delay="0"/>
                                          </p:stCondLst>
                                        </p:cTn>
                                        <p:tgtEl>
                                          <p:spTgt spid="10"/>
                                        </p:tgtEl>
                                        <p:attrNameLst>
                                          <p:attrName>style.visibility</p:attrName>
                                        </p:attrNameLst>
                                      </p:cBhvr>
                                      <p:to>
                                        <p:strVal val="visible"/>
                                      </p:to>
                                    </p:set>
                                    <p:animEffect transition="in" filter="barn(inHorizontal)">
                                      <p:cBhvr>
                                        <p:cTn id="93" dur="3000"/>
                                        <p:tgtEl>
                                          <p:spTgt spid="10"/>
                                        </p:tgtEl>
                                      </p:cBhvr>
                                    </p:animEffect>
                                  </p:childTnLst>
                                </p:cTn>
                              </p:par>
                              <p:par>
                                <p:cTn id="94" presetID="16" presetClass="entr" presetSubtype="26" fill="hold" grpId="1" nodeType="withEffect">
                                  <p:stCondLst>
                                    <p:cond delay="0"/>
                                  </p:stCondLst>
                                  <p:childTnLst>
                                    <p:set>
                                      <p:cBhvr>
                                        <p:cTn id="95" dur="1" fill="hold">
                                          <p:stCondLst>
                                            <p:cond delay="0"/>
                                          </p:stCondLst>
                                        </p:cTn>
                                        <p:tgtEl>
                                          <p:spTgt spid="13"/>
                                        </p:tgtEl>
                                        <p:attrNameLst>
                                          <p:attrName>style.visibility</p:attrName>
                                        </p:attrNameLst>
                                      </p:cBhvr>
                                      <p:to>
                                        <p:strVal val="visible"/>
                                      </p:to>
                                    </p:set>
                                    <p:animEffect transition="in" filter="barn(inHorizontal)">
                                      <p:cBhvr>
                                        <p:cTn id="96" dur="3000"/>
                                        <p:tgtEl>
                                          <p:spTgt spid="13"/>
                                        </p:tgtEl>
                                      </p:cBhvr>
                                    </p:animEffect>
                                  </p:childTnLst>
                                </p:cTn>
                              </p:par>
                              <p:par>
                                <p:cTn id="97" presetID="16" presetClass="entr" presetSubtype="26" fill="hold" grpId="1" nodeType="withEffect">
                                  <p:stCondLst>
                                    <p:cond delay="0"/>
                                  </p:stCondLst>
                                  <p:childTnLst>
                                    <p:set>
                                      <p:cBhvr>
                                        <p:cTn id="98" dur="1" fill="hold">
                                          <p:stCondLst>
                                            <p:cond delay="0"/>
                                          </p:stCondLst>
                                        </p:cTn>
                                        <p:tgtEl>
                                          <p:spTgt spid="15"/>
                                        </p:tgtEl>
                                        <p:attrNameLst>
                                          <p:attrName>style.visibility</p:attrName>
                                        </p:attrNameLst>
                                      </p:cBhvr>
                                      <p:to>
                                        <p:strVal val="visible"/>
                                      </p:to>
                                    </p:set>
                                    <p:animEffect transition="in" filter="barn(inHorizontal)">
                                      <p:cBhvr>
                                        <p:cTn id="99" dur="3000"/>
                                        <p:tgtEl>
                                          <p:spTgt spid="15"/>
                                        </p:tgtEl>
                                      </p:cBhvr>
                                    </p:animEffect>
                                  </p:childTnLst>
                                </p:cTn>
                              </p:par>
                              <p:par>
                                <p:cTn id="100" presetID="16" presetClass="entr" presetSubtype="26" fill="hold" grpId="1" nodeType="withEffect">
                                  <p:stCondLst>
                                    <p:cond delay="0"/>
                                  </p:stCondLst>
                                  <p:childTnLst>
                                    <p:set>
                                      <p:cBhvr>
                                        <p:cTn id="101" dur="1" fill="hold">
                                          <p:stCondLst>
                                            <p:cond delay="0"/>
                                          </p:stCondLst>
                                        </p:cTn>
                                        <p:tgtEl>
                                          <p:spTgt spid="17"/>
                                        </p:tgtEl>
                                        <p:attrNameLst>
                                          <p:attrName>style.visibility</p:attrName>
                                        </p:attrNameLst>
                                      </p:cBhvr>
                                      <p:to>
                                        <p:strVal val="visible"/>
                                      </p:to>
                                    </p:set>
                                    <p:animEffect transition="in" filter="barn(inHorizontal)">
                                      <p:cBhvr>
                                        <p:cTn id="102" dur="3000"/>
                                        <p:tgtEl>
                                          <p:spTgt spid="17"/>
                                        </p:tgtEl>
                                      </p:cBhvr>
                                    </p:animEffect>
                                  </p:childTnLst>
                                </p:cTn>
                              </p:par>
                              <p:par>
                                <p:cTn id="103" presetID="16" presetClass="entr" presetSubtype="26" fill="hold" grpId="1" nodeType="withEffect">
                                  <p:stCondLst>
                                    <p:cond delay="0"/>
                                  </p:stCondLst>
                                  <p:childTnLst>
                                    <p:set>
                                      <p:cBhvr>
                                        <p:cTn id="104" dur="1" fill="hold">
                                          <p:stCondLst>
                                            <p:cond delay="0"/>
                                          </p:stCondLst>
                                        </p:cTn>
                                        <p:tgtEl>
                                          <p:spTgt spid="19"/>
                                        </p:tgtEl>
                                        <p:attrNameLst>
                                          <p:attrName>style.visibility</p:attrName>
                                        </p:attrNameLst>
                                      </p:cBhvr>
                                      <p:to>
                                        <p:strVal val="visible"/>
                                      </p:to>
                                    </p:set>
                                    <p:animEffect transition="in" filter="barn(inHorizontal)">
                                      <p:cBhvr>
                                        <p:cTn id="105" dur="3000"/>
                                        <p:tgtEl>
                                          <p:spTgt spid="19"/>
                                        </p:tgtEl>
                                      </p:cBhvr>
                                    </p:animEffect>
                                  </p:childTnLst>
                                </p:cTn>
                              </p:par>
                            </p:childTnLst>
                          </p:cTn>
                        </p:par>
                        <p:par>
                          <p:cTn id="106" fill="hold">
                            <p:stCondLst>
                              <p:cond delay="3000"/>
                            </p:stCondLst>
                            <p:childTnLst>
                              <p:par>
                                <p:cTn id="107" presetID="2" presetClass="exit" presetSubtype="3" fill="hold" grpId="2" nodeType="afterEffect">
                                  <p:stCondLst>
                                    <p:cond delay="0"/>
                                  </p:stCondLst>
                                  <p:childTnLst>
                                    <p:anim calcmode="lin" valueType="num">
                                      <p:cBhvr additive="base">
                                        <p:cTn id="108" dur="3000"/>
                                        <p:tgtEl>
                                          <p:spTgt spid="7"/>
                                        </p:tgtEl>
                                        <p:attrNameLst>
                                          <p:attrName>ppt_x</p:attrName>
                                        </p:attrNameLst>
                                      </p:cBhvr>
                                      <p:tavLst>
                                        <p:tav tm="0">
                                          <p:val>
                                            <p:strVal val="ppt_x"/>
                                          </p:val>
                                        </p:tav>
                                        <p:tav tm="100000">
                                          <p:val>
                                            <p:strVal val="1+ppt_w/2"/>
                                          </p:val>
                                        </p:tav>
                                      </p:tavLst>
                                    </p:anim>
                                    <p:anim calcmode="lin" valueType="num">
                                      <p:cBhvr additive="base">
                                        <p:cTn id="109" dur="3000"/>
                                        <p:tgtEl>
                                          <p:spTgt spid="7"/>
                                        </p:tgtEl>
                                        <p:attrNameLst>
                                          <p:attrName>ppt_y</p:attrName>
                                        </p:attrNameLst>
                                      </p:cBhvr>
                                      <p:tavLst>
                                        <p:tav tm="0">
                                          <p:val>
                                            <p:strVal val="ppt_y"/>
                                          </p:val>
                                        </p:tav>
                                        <p:tav tm="100000">
                                          <p:val>
                                            <p:strVal val="0-ppt_h/2"/>
                                          </p:val>
                                        </p:tav>
                                      </p:tavLst>
                                    </p:anim>
                                    <p:set>
                                      <p:cBhvr>
                                        <p:cTn id="110" dur="1" fill="hold">
                                          <p:stCondLst>
                                            <p:cond delay="2999"/>
                                          </p:stCondLst>
                                        </p:cTn>
                                        <p:tgtEl>
                                          <p:spTgt spid="7"/>
                                        </p:tgtEl>
                                        <p:attrNameLst>
                                          <p:attrName>style.visibility</p:attrName>
                                        </p:attrNameLst>
                                      </p:cBhvr>
                                      <p:to>
                                        <p:strVal val="hidden"/>
                                      </p:to>
                                    </p:set>
                                  </p:childTnLst>
                                </p:cTn>
                              </p:par>
                              <p:par>
                                <p:cTn id="111" presetID="2" presetClass="exit" presetSubtype="3" fill="hold" grpId="2" nodeType="withEffect">
                                  <p:stCondLst>
                                    <p:cond delay="0"/>
                                  </p:stCondLst>
                                  <p:childTnLst>
                                    <p:anim calcmode="lin" valueType="num">
                                      <p:cBhvr additive="base">
                                        <p:cTn id="112" dur="3000"/>
                                        <p:tgtEl>
                                          <p:spTgt spid="8"/>
                                        </p:tgtEl>
                                        <p:attrNameLst>
                                          <p:attrName>ppt_x</p:attrName>
                                        </p:attrNameLst>
                                      </p:cBhvr>
                                      <p:tavLst>
                                        <p:tav tm="0">
                                          <p:val>
                                            <p:strVal val="ppt_x"/>
                                          </p:val>
                                        </p:tav>
                                        <p:tav tm="100000">
                                          <p:val>
                                            <p:strVal val="1+ppt_w/2"/>
                                          </p:val>
                                        </p:tav>
                                      </p:tavLst>
                                    </p:anim>
                                    <p:anim calcmode="lin" valueType="num">
                                      <p:cBhvr additive="base">
                                        <p:cTn id="113" dur="3000"/>
                                        <p:tgtEl>
                                          <p:spTgt spid="8"/>
                                        </p:tgtEl>
                                        <p:attrNameLst>
                                          <p:attrName>ppt_y</p:attrName>
                                        </p:attrNameLst>
                                      </p:cBhvr>
                                      <p:tavLst>
                                        <p:tav tm="0">
                                          <p:val>
                                            <p:strVal val="ppt_y"/>
                                          </p:val>
                                        </p:tav>
                                        <p:tav tm="100000">
                                          <p:val>
                                            <p:strVal val="0-ppt_h/2"/>
                                          </p:val>
                                        </p:tav>
                                      </p:tavLst>
                                    </p:anim>
                                    <p:set>
                                      <p:cBhvr>
                                        <p:cTn id="114" dur="1" fill="hold">
                                          <p:stCondLst>
                                            <p:cond delay="2999"/>
                                          </p:stCondLst>
                                        </p:cTn>
                                        <p:tgtEl>
                                          <p:spTgt spid="8"/>
                                        </p:tgtEl>
                                        <p:attrNameLst>
                                          <p:attrName>style.visibility</p:attrName>
                                        </p:attrNameLst>
                                      </p:cBhvr>
                                      <p:to>
                                        <p:strVal val="hidden"/>
                                      </p:to>
                                    </p:set>
                                  </p:childTnLst>
                                </p:cTn>
                              </p:par>
                              <p:par>
                                <p:cTn id="115" presetID="2" presetClass="exit" presetSubtype="3" fill="hold" grpId="2" nodeType="withEffect">
                                  <p:stCondLst>
                                    <p:cond delay="0"/>
                                  </p:stCondLst>
                                  <p:childTnLst>
                                    <p:anim calcmode="lin" valueType="num">
                                      <p:cBhvr additive="base">
                                        <p:cTn id="116" dur="3000"/>
                                        <p:tgtEl>
                                          <p:spTgt spid="11"/>
                                        </p:tgtEl>
                                        <p:attrNameLst>
                                          <p:attrName>ppt_x</p:attrName>
                                        </p:attrNameLst>
                                      </p:cBhvr>
                                      <p:tavLst>
                                        <p:tav tm="0">
                                          <p:val>
                                            <p:strVal val="ppt_x"/>
                                          </p:val>
                                        </p:tav>
                                        <p:tav tm="100000">
                                          <p:val>
                                            <p:strVal val="1+ppt_w/2"/>
                                          </p:val>
                                        </p:tav>
                                      </p:tavLst>
                                    </p:anim>
                                    <p:anim calcmode="lin" valueType="num">
                                      <p:cBhvr additive="base">
                                        <p:cTn id="117" dur="3000"/>
                                        <p:tgtEl>
                                          <p:spTgt spid="11"/>
                                        </p:tgtEl>
                                        <p:attrNameLst>
                                          <p:attrName>ppt_y</p:attrName>
                                        </p:attrNameLst>
                                      </p:cBhvr>
                                      <p:tavLst>
                                        <p:tav tm="0">
                                          <p:val>
                                            <p:strVal val="ppt_y"/>
                                          </p:val>
                                        </p:tav>
                                        <p:tav tm="100000">
                                          <p:val>
                                            <p:strVal val="0-ppt_h/2"/>
                                          </p:val>
                                        </p:tav>
                                      </p:tavLst>
                                    </p:anim>
                                    <p:set>
                                      <p:cBhvr>
                                        <p:cTn id="118" dur="1" fill="hold">
                                          <p:stCondLst>
                                            <p:cond delay="2999"/>
                                          </p:stCondLst>
                                        </p:cTn>
                                        <p:tgtEl>
                                          <p:spTgt spid="11"/>
                                        </p:tgtEl>
                                        <p:attrNameLst>
                                          <p:attrName>style.visibility</p:attrName>
                                        </p:attrNameLst>
                                      </p:cBhvr>
                                      <p:to>
                                        <p:strVal val="hidden"/>
                                      </p:to>
                                    </p:set>
                                  </p:childTnLst>
                                </p:cTn>
                              </p:par>
                              <p:par>
                                <p:cTn id="119" presetID="2" presetClass="exit" presetSubtype="3" fill="hold" grpId="2" nodeType="withEffect">
                                  <p:stCondLst>
                                    <p:cond delay="0"/>
                                  </p:stCondLst>
                                  <p:childTnLst>
                                    <p:anim calcmode="lin" valueType="num">
                                      <p:cBhvr additive="base">
                                        <p:cTn id="120" dur="3000"/>
                                        <p:tgtEl>
                                          <p:spTgt spid="12"/>
                                        </p:tgtEl>
                                        <p:attrNameLst>
                                          <p:attrName>ppt_x</p:attrName>
                                        </p:attrNameLst>
                                      </p:cBhvr>
                                      <p:tavLst>
                                        <p:tav tm="0">
                                          <p:val>
                                            <p:strVal val="ppt_x"/>
                                          </p:val>
                                        </p:tav>
                                        <p:tav tm="100000">
                                          <p:val>
                                            <p:strVal val="1+ppt_w/2"/>
                                          </p:val>
                                        </p:tav>
                                      </p:tavLst>
                                    </p:anim>
                                    <p:anim calcmode="lin" valueType="num">
                                      <p:cBhvr additive="base">
                                        <p:cTn id="121" dur="3000"/>
                                        <p:tgtEl>
                                          <p:spTgt spid="12"/>
                                        </p:tgtEl>
                                        <p:attrNameLst>
                                          <p:attrName>ppt_y</p:attrName>
                                        </p:attrNameLst>
                                      </p:cBhvr>
                                      <p:tavLst>
                                        <p:tav tm="0">
                                          <p:val>
                                            <p:strVal val="ppt_y"/>
                                          </p:val>
                                        </p:tav>
                                        <p:tav tm="100000">
                                          <p:val>
                                            <p:strVal val="0-ppt_h/2"/>
                                          </p:val>
                                        </p:tav>
                                      </p:tavLst>
                                    </p:anim>
                                    <p:set>
                                      <p:cBhvr>
                                        <p:cTn id="122" dur="1" fill="hold">
                                          <p:stCondLst>
                                            <p:cond delay="2999"/>
                                          </p:stCondLst>
                                        </p:cTn>
                                        <p:tgtEl>
                                          <p:spTgt spid="12"/>
                                        </p:tgtEl>
                                        <p:attrNameLst>
                                          <p:attrName>style.visibility</p:attrName>
                                        </p:attrNameLst>
                                      </p:cBhvr>
                                      <p:to>
                                        <p:strVal val="hidden"/>
                                      </p:to>
                                    </p:set>
                                  </p:childTnLst>
                                </p:cTn>
                              </p:par>
                              <p:par>
                                <p:cTn id="123" presetID="2" presetClass="exit" presetSubtype="3" fill="hold" grpId="2" nodeType="withEffect">
                                  <p:stCondLst>
                                    <p:cond delay="0"/>
                                  </p:stCondLst>
                                  <p:childTnLst>
                                    <p:anim calcmode="lin" valueType="num">
                                      <p:cBhvr additive="base">
                                        <p:cTn id="124" dur="3000"/>
                                        <p:tgtEl>
                                          <p:spTgt spid="14"/>
                                        </p:tgtEl>
                                        <p:attrNameLst>
                                          <p:attrName>ppt_x</p:attrName>
                                        </p:attrNameLst>
                                      </p:cBhvr>
                                      <p:tavLst>
                                        <p:tav tm="0">
                                          <p:val>
                                            <p:strVal val="ppt_x"/>
                                          </p:val>
                                        </p:tav>
                                        <p:tav tm="100000">
                                          <p:val>
                                            <p:strVal val="1+ppt_w/2"/>
                                          </p:val>
                                        </p:tav>
                                      </p:tavLst>
                                    </p:anim>
                                    <p:anim calcmode="lin" valueType="num">
                                      <p:cBhvr additive="base">
                                        <p:cTn id="125" dur="3000"/>
                                        <p:tgtEl>
                                          <p:spTgt spid="14"/>
                                        </p:tgtEl>
                                        <p:attrNameLst>
                                          <p:attrName>ppt_y</p:attrName>
                                        </p:attrNameLst>
                                      </p:cBhvr>
                                      <p:tavLst>
                                        <p:tav tm="0">
                                          <p:val>
                                            <p:strVal val="ppt_y"/>
                                          </p:val>
                                        </p:tav>
                                        <p:tav tm="100000">
                                          <p:val>
                                            <p:strVal val="0-ppt_h/2"/>
                                          </p:val>
                                        </p:tav>
                                      </p:tavLst>
                                    </p:anim>
                                    <p:set>
                                      <p:cBhvr>
                                        <p:cTn id="126" dur="1" fill="hold">
                                          <p:stCondLst>
                                            <p:cond delay="2999"/>
                                          </p:stCondLst>
                                        </p:cTn>
                                        <p:tgtEl>
                                          <p:spTgt spid="14"/>
                                        </p:tgtEl>
                                        <p:attrNameLst>
                                          <p:attrName>style.visibility</p:attrName>
                                        </p:attrNameLst>
                                      </p:cBhvr>
                                      <p:to>
                                        <p:strVal val="hidden"/>
                                      </p:to>
                                    </p:set>
                                  </p:childTnLst>
                                </p:cTn>
                              </p:par>
                              <p:par>
                                <p:cTn id="127" presetID="2" presetClass="exit" presetSubtype="3" fill="hold" grpId="2" nodeType="withEffect">
                                  <p:stCondLst>
                                    <p:cond delay="0"/>
                                  </p:stCondLst>
                                  <p:childTnLst>
                                    <p:anim calcmode="lin" valueType="num">
                                      <p:cBhvr additive="base">
                                        <p:cTn id="128" dur="3000"/>
                                        <p:tgtEl>
                                          <p:spTgt spid="16"/>
                                        </p:tgtEl>
                                        <p:attrNameLst>
                                          <p:attrName>ppt_x</p:attrName>
                                        </p:attrNameLst>
                                      </p:cBhvr>
                                      <p:tavLst>
                                        <p:tav tm="0">
                                          <p:val>
                                            <p:strVal val="ppt_x"/>
                                          </p:val>
                                        </p:tav>
                                        <p:tav tm="100000">
                                          <p:val>
                                            <p:strVal val="1+ppt_w/2"/>
                                          </p:val>
                                        </p:tav>
                                      </p:tavLst>
                                    </p:anim>
                                    <p:anim calcmode="lin" valueType="num">
                                      <p:cBhvr additive="base">
                                        <p:cTn id="129" dur="3000"/>
                                        <p:tgtEl>
                                          <p:spTgt spid="16"/>
                                        </p:tgtEl>
                                        <p:attrNameLst>
                                          <p:attrName>ppt_y</p:attrName>
                                        </p:attrNameLst>
                                      </p:cBhvr>
                                      <p:tavLst>
                                        <p:tav tm="0">
                                          <p:val>
                                            <p:strVal val="ppt_y"/>
                                          </p:val>
                                        </p:tav>
                                        <p:tav tm="100000">
                                          <p:val>
                                            <p:strVal val="0-ppt_h/2"/>
                                          </p:val>
                                        </p:tav>
                                      </p:tavLst>
                                    </p:anim>
                                    <p:set>
                                      <p:cBhvr>
                                        <p:cTn id="130" dur="1" fill="hold">
                                          <p:stCondLst>
                                            <p:cond delay="2999"/>
                                          </p:stCondLst>
                                        </p:cTn>
                                        <p:tgtEl>
                                          <p:spTgt spid="16"/>
                                        </p:tgtEl>
                                        <p:attrNameLst>
                                          <p:attrName>style.visibility</p:attrName>
                                        </p:attrNameLst>
                                      </p:cBhvr>
                                      <p:to>
                                        <p:strVal val="hidden"/>
                                      </p:to>
                                    </p:set>
                                  </p:childTnLst>
                                </p:cTn>
                              </p:par>
                              <p:par>
                                <p:cTn id="131" presetID="2" presetClass="exit" presetSubtype="3" fill="hold" grpId="2" nodeType="withEffect">
                                  <p:stCondLst>
                                    <p:cond delay="0"/>
                                  </p:stCondLst>
                                  <p:childTnLst>
                                    <p:anim calcmode="lin" valueType="num">
                                      <p:cBhvr additive="base">
                                        <p:cTn id="132" dur="3000"/>
                                        <p:tgtEl>
                                          <p:spTgt spid="18"/>
                                        </p:tgtEl>
                                        <p:attrNameLst>
                                          <p:attrName>ppt_x</p:attrName>
                                        </p:attrNameLst>
                                      </p:cBhvr>
                                      <p:tavLst>
                                        <p:tav tm="0">
                                          <p:val>
                                            <p:strVal val="ppt_x"/>
                                          </p:val>
                                        </p:tav>
                                        <p:tav tm="100000">
                                          <p:val>
                                            <p:strVal val="1+ppt_w/2"/>
                                          </p:val>
                                        </p:tav>
                                      </p:tavLst>
                                    </p:anim>
                                    <p:anim calcmode="lin" valueType="num">
                                      <p:cBhvr additive="base">
                                        <p:cTn id="133" dur="3000"/>
                                        <p:tgtEl>
                                          <p:spTgt spid="18"/>
                                        </p:tgtEl>
                                        <p:attrNameLst>
                                          <p:attrName>ppt_y</p:attrName>
                                        </p:attrNameLst>
                                      </p:cBhvr>
                                      <p:tavLst>
                                        <p:tav tm="0">
                                          <p:val>
                                            <p:strVal val="ppt_y"/>
                                          </p:val>
                                        </p:tav>
                                        <p:tav tm="100000">
                                          <p:val>
                                            <p:strVal val="0-ppt_h/2"/>
                                          </p:val>
                                        </p:tav>
                                      </p:tavLst>
                                    </p:anim>
                                    <p:set>
                                      <p:cBhvr>
                                        <p:cTn id="134" dur="1" fill="hold">
                                          <p:stCondLst>
                                            <p:cond delay="2999"/>
                                          </p:stCondLst>
                                        </p:cTn>
                                        <p:tgtEl>
                                          <p:spTgt spid="18"/>
                                        </p:tgtEl>
                                        <p:attrNameLst>
                                          <p:attrName>style.visibility</p:attrName>
                                        </p:attrNameLst>
                                      </p:cBhvr>
                                      <p:to>
                                        <p:strVal val="hidden"/>
                                      </p:to>
                                    </p:set>
                                  </p:childTnLst>
                                </p:cTn>
                              </p:par>
                              <p:par>
                                <p:cTn id="135" presetID="2" presetClass="exit" presetSubtype="9" fill="hold" grpId="2" nodeType="withEffect">
                                  <p:stCondLst>
                                    <p:cond delay="0"/>
                                  </p:stCondLst>
                                  <p:childTnLst>
                                    <p:anim calcmode="lin" valueType="num">
                                      <p:cBhvr additive="base">
                                        <p:cTn id="136" dur="3000"/>
                                        <p:tgtEl>
                                          <p:spTgt spid="6"/>
                                        </p:tgtEl>
                                        <p:attrNameLst>
                                          <p:attrName>ppt_x</p:attrName>
                                        </p:attrNameLst>
                                      </p:cBhvr>
                                      <p:tavLst>
                                        <p:tav tm="0">
                                          <p:val>
                                            <p:strVal val="ppt_x"/>
                                          </p:val>
                                        </p:tav>
                                        <p:tav tm="100000">
                                          <p:val>
                                            <p:strVal val="0-ppt_w/2"/>
                                          </p:val>
                                        </p:tav>
                                      </p:tavLst>
                                    </p:anim>
                                    <p:anim calcmode="lin" valueType="num">
                                      <p:cBhvr additive="base">
                                        <p:cTn id="137" dur="3000"/>
                                        <p:tgtEl>
                                          <p:spTgt spid="6"/>
                                        </p:tgtEl>
                                        <p:attrNameLst>
                                          <p:attrName>ppt_y</p:attrName>
                                        </p:attrNameLst>
                                      </p:cBhvr>
                                      <p:tavLst>
                                        <p:tav tm="0">
                                          <p:val>
                                            <p:strVal val="ppt_y"/>
                                          </p:val>
                                        </p:tav>
                                        <p:tav tm="100000">
                                          <p:val>
                                            <p:strVal val="0-ppt_h/2"/>
                                          </p:val>
                                        </p:tav>
                                      </p:tavLst>
                                    </p:anim>
                                    <p:set>
                                      <p:cBhvr>
                                        <p:cTn id="138" dur="1" fill="hold">
                                          <p:stCondLst>
                                            <p:cond delay="2999"/>
                                          </p:stCondLst>
                                        </p:cTn>
                                        <p:tgtEl>
                                          <p:spTgt spid="6"/>
                                        </p:tgtEl>
                                        <p:attrNameLst>
                                          <p:attrName>style.visibility</p:attrName>
                                        </p:attrNameLst>
                                      </p:cBhvr>
                                      <p:to>
                                        <p:strVal val="hidden"/>
                                      </p:to>
                                    </p:set>
                                  </p:childTnLst>
                                </p:cTn>
                              </p:par>
                              <p:par>
                                <p:cTn id="139" presetID="2" presetClass="exit" presetSubtype="9" fill="hold" grpId="2" nodeType="withEffect">
                                  <p:stCondLst>
                                    <p:cond delay="0"/>
                                  </p:stCondLst>
                                  <p:childTnLst>
                                    <p:anim calcmode="lin" valueType="num">
                                      <p:cBhvr additive="base">
                                        <p:cTn id="140" dur="3000"/>
                                        <p:tgtEl>
                                          <p:spTgt spid="9"/>
                                        </p:tgtEl>
                                        <p:attrNameLst>
                                          <p:attrName>ppt_x</p:attrName>
                                        </p:attrNameLst>
                                      </p:cBhvr>
                                      <p:tavLst>
                                        <p:tav tm="0">
                                          <p:val>
                                            <p:strVal val="ppt_x"/>
                                          </p:val>
                                        </p:tav>
                                        <p:tav tm="100000">
                                          <p:val>
                                            <p:strVal val="0-ppt_w/2"/>
                                          </p:val>
                                        </p:tav>
                                      </p:tavLst>
                                    </p:anim>
                                    <p:anim calcmode="lin" valueType="num">
                                      <p:cBhvr additive="base">
                                        <p:cTn id="141" dur="3000"/>
                                        <p:tgtEl>
                                          <p:spTgt spid="9"/>
                                        </p:tgtEl>
                                        <p:attrNameLst>
                                          <p:attrName>ppt_y</p:attrName>
                                        </p:attrNameLst>
                                      </p:cBhvr>
                                      <p:tavLst>
                                        <p:tav tm="0">
                                          <p:val>
                                            <p:strVal val="ppt_y"/>
                                          </p:val>
                                        </p:tav>
                                        <p:tav tm="100000">
                                          <p:val>
                                            <p:strVal val="0-ppt_h/2"/>
                                          </p:val>
                                        </p:tav>
                                      </p:tavLst>
                                    </p:anim>
                                    <p:set>
                                      <p:cBhvr>
                                        <p:cTn id="142" dur="1" fill="hold">
                                          <p:stCondLst>
                                            <p:cond delay="2999"/>
                                          </p:stCondLst>
                                        </p:cTn>
                                        <p:tgtEl>
                                          <p:spTgt spid="9"/>
                                        </p:tgtEl>
                                        <p:attrNameLst>
                                          <p:attrName>style.visibility</p:attrName>
                                        </p:attrNameLst>
                                      </p:cBhvr>
                                      <p:to>
                                        <p:strVal val="hidden"/>
                                      </p:to>
                                    </p:set>
                                  </p:childTnLst>
                                </p:cTn>
                              </p:par>
                              <p:par>
                                <p:cTn id="143" presetID="2" presetClass="exit" presetSubtype="9" fill="hold" grpId="2" nodeType="withEffect">
                                  <p:stCondLst>
                                    <p:cond delay="0"/>
                                  </p:stCondLst>
                                  <p:childTnLst>
                                    <p:anim calcmode="lin" valueType="num">
                                      <p:cBhvr additive="base">
                                        <p:cTn id="144" dur="3000"/>
                                        <p:tgtEl>
                                          <p:spTgt spid="10"/>
                                        </p:tgtEl>
                                        <p:attrNameLst>
                                          <p:attrName>ppt_x</p:attrName>
                                        </p:attrNameLst>
                                      </p:cBhvr>
                                      <p:tavLst>
                                        <p:tav tm="0">
                                          <p:val>
                                            <p:strVal val="ppt_x"/>
                                          </p:val>
                                        </p:tav>
                                        <p:tav tm="100000">
                                          <p:val>
                                            <p:strVal val="0-ppt_w/2"/>
                                          </p:val>
                                        </p:tav>
                                      </p:tavLst>
                                    </p:anim>
                                    <p:anim calcmode="lin" valueType="num">
                                      <p:cBhvr additive="base">
                                        <p:cTn id="145" dur="3000"/>
                                        <p:tgtEl>
                                          <p:spTgt spid="10"/>
                                        </p:tgtEl>
                                        <p:attrNameLst>
                                          <p:attrName>ppt_y</p:attrName>
                                        </p:attrNameLst>
                                      </p:cBhvr>
                                      <p:tavLst>
                                        <p:tav tm="0">
                                          <p:val>
                                            <p:strVal val="ppt_y"/>
                                          </p:val>
                                        </p:tav>
                                        <p:tav tm="100000">
                                          <p:val>
                                            <p:strVal val="0-ppt_h/2"/>
                                          </p:val>
                                        </p:tav>
                                      </p:tavLst>
                                    </p:anim>
                                    <p:set>
                                      <p:cBhvr>
                                        <p:cTn id="146" dur="1" fill="hold">
                                          <p:stCondLst>
                                            <p:cond delay="2999"/>
                                          </p:stCondLst>
                                        </p:cTn>
                                        <p:tgtEl>
                                          <p:spTgt spid="10"/>
                                        </p:tgtEl>
                                        <p:attrNameLst>
                                          <p:attrName>style.visibility</p:attrName>
                                        </p:attrNameLst>
                                      </p:cBhvr>
                                      <p:to>
                                        <p:strVal val="hidden"/>
                                      </p:to>
                                    </p:set>
                                  </p:childTnLst>
                                </p:cTn>
                              </p:par>
                              <p:par>
                                <p:cTn id="147" presetID="2" presetClass="exit" presetSubtype="9" fill="hold" grpId="2" nodeType="withEffect">
                                  <p:stCondLst>
                                    <p:cond delay="0"/>
                                  </p:stCondLst>
                                  <p:childTnLst>
                                    <p:anim calcmode="lin" valueType="num">
                                      <p:cBhvr additive="base">
                                        <p:cTn id="148" dur="3000"/>
                                        <p:tgtEl>
                                          <p:spTgt spid="13"/>
                                        </p:tgtEl>
                                        <p:attrNameLst>
                                          <p:attrName>ppt_x</p:attrName>
                                        </p:attrNameLst>
                                      </p:cBhvr>
                                      <p:tavLst>
                                        <p:tav tm="0">
                                          <p:val>
                                            <p:strVal val="ppt_x"/>
                                          </p:val>
                                        </p:tav>
                                        <p:tav tm="100000">
                                          <p:val>
                                            <p:strVal val="0-ppt_w/2"/>
                                          </p:val>
                                        </p:tav>
                                      </p:tavLst>
                                    </p:anim>
                                    <p:anim calcmode="lin" valueType="num">
                                      <p:cBhvr additive="base">
                                        <p:cTn id="149" dur="3000"/>
                                        <p:tgtEl>
                                          <p:spTgt spid="13"/>
                                        </p:tgtEl>
                                        <p:attrNameLst>
                                          <p:attrName>ppt_y</p:attrName>
                                        </p:attrNameLst>
                                      </p:cBhvr>
                                      <p:tavLst>
                                        <p:tav tm="0">
                                          <p:val>
                                            <p:strVal val="ppt_y"/>
                                          </p:val>
                                        </p:tav>
                                        <p:tav tm="100000">
                                          <p:val>
                                            <p:strVal val="0-ppt_h/2"/>
                                          </p:val>
                                        </p:tav>
                                      </p:tavLst>
                                    </p:anim>
                                    <p:set>
                                      <p:cBhvr>
                                        <p:cTn id="150" dur="1" fill="hold">
                                          <p:stCondLst>
                                            <p:cond delay="2999"/>
                                          </p:stCondLst>
                                        </p:cTn>
                                        <p:tgtEl>
                                          <p:spTgt spid="13"/>
                                        </p:tgtEl>
                                        <p:attrNameLst>
                                          <p:attrName>style.visibility</p:attrName>
                                        </p:attrNameLst>
                                      </p:cBhvr>
                                      <p:to>
                                        <p:strVal val="hidden"/>
                                      </p:to>
                                    </p:set>
                                  </p:childTnLst>
                                </p:cTn>
                              </p:par>
                              <p:par>
                                <p:cTn id="151" presetID="2" presetClass="exit" presetSubtype="9" fill="hold" grpId="2" nodeType="withEffect">
                                  <p:stCondLst>
                                    <p:cond delay="0"/>
                                  </p:stCondLst>
                                  <p:childTnLst>
                                    <p:anim calcmode="lin" valueType="num">
                                      <p:cBhvr additive="base">
                                        <p:cTn id="152" dur="3000"/>
                                        <p:tgtEl>
                                          <p:spTgt spid="15"/>
                                        </p:tgtEl>
                                        <p:attrNameLst>
                                          <p:attrName>ppt_x</p:attrName>
                                        </p:attrNameLst>
                                      </p:cBhvr>
                                      <p:tavLst>
                                        <p:tav tm="0">
                                          <p:val>
                                            <p:strVal val="ppt_x"/>
                                          </p:val>
                                        </p:tav>
                                        <p:tav tm="100000">
                                          <p:val>
                                            <p:strVal val="0-ppt_w/2"/>
                                          </p:val>
                                        </p:tav>
                                      </p:tavLst>
                                    </p:anim>
                                    <p:anim calcmode="lin" valueType="num">
                                      <p:cBhvr additive="base">
                                        <p:cTn id="153" dur="3000"/>
                                        <p:tgtEl>
                                          <p:spTgt spid="15"/>
                                        </p:tgtEl>
                                        <p:attrNameLst>
                                          <p:attrName>ppt_y</p:attrName>
                                        </p:attrNameLst>
                                      </p:cBhvr>
                                      <p:tavLst>
                                        <p:tav tm="0">
                                          <p:val>
                                            <p:strVal val="ppt_y"/>
                                          </p:val>
                                        </p:tav>
                                        <p:tav tm="100000">
                                          <p:val>
                                            <p:strVal val="0-ppt_h/2"/>
                                          </p:val>
                                        </p:tav>
                                      </p:tavLst>
                                    </p:anim>
                                    <p:set>
                                      <p:cBhvr>
                                        <p:cTn id="154" dur="1" fill="hold">
                                          <p:stCondLst>
                                            <p:cond delay="2999"/>
                                          </p:stCondLst>
                                        </p:cTn>
                                        <p:tgtEl>
                                          <p:spTgt spid="15"/>
                                        </p:tgtEl>
                                        <p:attrNameLst>
                                          <p:attrName>style.visibility</p:attrName>
                                        </p:attrNameLst>
                                      </p:cBhvr>
                                      <p:to>
                                        <p:strVal val="hidden"/>
                                      </p:to>
                                    </p:set>
                                  </p:childTnLst>
                                </p:cTn>
                              </p:par>
                              <p:par>
                                <p:cTn id="155" presetID="2" presetClass="exit" presetSubtype="9" fill="hold" grpId="2" nodeType="withEffect">
                                  <p:stCondLst>
                                    <p:cond delay="0"/>
                                  </p:stCondLst>
                                  <p:childTnLst>
                                    <p:anim calcmode="lin" valueType="num">
                                      <p:cBhvr additive="base">
                                        <p:cTn id="156" dur="3000"/>
                                        <p:tgtEl>
                                          <p:spTgt spid="17"/>
                                        </p:tgtEl>
                                        <p:attrNameLst>
                                          <p:attrName>ppt_x</p:attrName>
                                        </p:attrNameLst>
                                      </p:cBhvr>
                                      <p:tavLst>
                                        <p:tav tm="0">
                                          <p:val>
                                            <p:strVal val="ppt_x"/>
                                          </p:val>
                                        </p:tav>
                                        <p:tav tm="100000">
                                          <p:val>
                                            <p:strVal val="0-ppt_w/2"/>
                                          </p:val>
                                        </p:tav>
                                      </p:tavLst>
                                    </p:anim>
                                    <p:anim calcmode="lin" valueType="num">
                                      <p:cBhvr additive="base">
                                        <p:cTn id="157" dur="3000"/>
                                        <p:tgtEl>
                                          <p:spTgt spid="17"/>
                                        </p:tgtEl>
                                        <p:attrNameLst>
                                          <p:attrName>ppt_y</p:attrName>
                                        </p:attrNameLst>
                                      </p:cBhvr>
                                      <p:tavLst>
                                        <p:tav tm="0">
                                          <p:val>
                                            <p:strVal val="ppt_y"/>
                                          </p:val>
                                        </p:tav>
                                        <p:tav tm="100000">
                                          <p:val>
                                            <p:strVal val="0-ppt_h/2"/>
                                          </p:val>
                                        </p:tav>
                                      </p:tavLst>
                                    </p:anim>
                                    <p:set>
                                      <p:cBhvr>
                                        <p:cTn id="158" dur="1" fill="hold">
                                          <p:stCondLst>
                                            <p:cond delay="2999"/>
                                          </p:stCondLst>
                                        </p:cTn>
                                        <p:tgtEl>
                                          <p:spTgt spid="17"/>
                                        </p:tgtEl>
                                        <p:attrNameLst>
                                          <p:attrName>style.visibility</p:attrName>
                                        </p:attrNameLst>
                                      </p:cBhvr>
                                      <p:to>
                                        <p:strVal val="hidden"/>
                                      </p:to>
                                    </p:set>
                                  </p:childTnLst>
                                </p:cTn>
                              </p:par>
                              <p:par>
                                <p:cTn id="159" presetID="2" presetClass="exit" presetSubtype="9" fill="hold" grpId="2" nodeType="withEffect">
                                  <p:stCondLst>
                                    <p:cond delay="0"/>
                                  </p:stCondLst>
                                  <p:childTnLst>
                                    <p:anim calcmode="lin" valueType="num">
                                      <p:cBhvr additive="base">
                                        <p:cTn id="160" dur="3000"/>
                                        <p:tgtEl>
                                          <p:spTgt spid="19"/>
                                        </p:tgtEl>
                                        <p:attrNameLst>
                                          <p:attrName>ppt_x</p:attrName>
                                        </p:attrNameLst>
                                      </p:cBhvr>
                                      <p:tavLst>
                                        <p:tav tm="0">
                                          <p:val>
                                            <p:strVal val="ppt_x"/>
                                          </p:val>
                                        </p:tav>
                                        <p:tav tm="100000">
                                          <p:val>
                                            <p:strVal val="0-ppt_w/2"/>
                                          </p:val>
                                        </p:tav>
                                      </p:tavLst>
                                    </p:anim>
                                    <p:anim calcmode="lin" valueType="num">
                                      <p:cBhvr additive="base">
                                        <p:cTn id="161" dur="3000"/>
                                        <p:tgtEl>
                                          <p:spTgt spid="19"/>
                                        </p:tgtEl>
                                        <p:attrNameLst>
                                          <p:attrName>ppt_y</p:attrName>
                                        </p:attrNameLst>
                                      </p:cBhvr>
                                      <p:tavLst>
                                        <p:tav tm="0">
                                          <p:val>
                                            <p:strVal val="ppt_y"/>
                                          </p:val>
                                        </p:tav>
                                        <p:tav tm="100000">
                                          <p:val>
                                            <p:strVal val="0-ppt_h/2"/>
                                          </p:val>
                                        </p:tav>
                                      </p:tavLst>
                                    </p:anim>
                                    <p:set>
                                      <p:cBhvr>
                                        <p:cTn id="162" dur="1" fill="hold">
                                          <p:stCondLst>
                                            <p:cond delay="2999"/>
                                          </p:stCondLst>
                                        </p:cTn>
                                        <p:tgtEl>
                                          <p:spTgt spid="19"/>
                                        </p:tgtEl>
                                        <p:attrNameLst>
                                          <p:attrName>style.visibility</p:attrName>
                                        </p:attrNameLst>
                                      </p:cBhvr>
                                      <p:to>
                                        <p:strVal val="hidden"/>
                                      </p:to>
                                    </p:set>
                                  </p:childTnLst>
                                </p:cTn>
                              </p:par>
                              <p:par>
                                <p:cTn id="163" presetID="16" presetClass="exit" presetSubtype="42" fill="hold" grpId="3" nodeType="withEffect">
                                  <p:stCondLst>
                                    <p:cond delay="0"/>
                                  </p:stCondLst>
                                  <p:childTnLst>
                                    <p:animEffect transition="out" filter="barn(outHorizontal)">
                                      <p:cBhvr>
                                        <p:cTn id="164" dur="3000"/>
                                        <p:tgtEl>
                                          <p:spTgt spid="7"/>
                                        </p:tgtEl>
                                      </p:cBhvr>
                                    </p:animEffect>
                                    <p:set>
                                      <p:cBhvr>
                                        <p:cTn id="165" dur="1" fill="hold">
                                          <p:stCondLst>
                                            <p:cond delay="2999"/>
                                          </p:stCondLst>
                                        </p:cTn>
                                        <p:tgtEl>
                                          <p:spTgt spid="7"/>
                                        </p:tgtEl>
                                        <p:attrNameLst>
                                          <p:attrName>style.visibility</p:attrName>
                                        </p:attrNameLst>
                                      </p:cBhvr>
                                      <p:to>
                                        <p:strVal val="hidden"/>
                                      </p:to>
                                    </p:set>
                                  </p:childTnLst>
                                </p:cTn>
                              </p:par>
                              <p:par>
                                <p:cTn id="166" presetID="16" presetClass="exit" presetSubtype="42" fill="hold" grpId="3" nodeType="withEffect">
                                  <p:stCondLst>
                                    <p:cond delay="0"/>
                                  </p:stCondLst>
                                  <p:childTnLst>
                                    <p:animEffect transition="out" filter="barn(outHorizontal)">
                                      <p:cBhvr>
                                        <p:cTn id="167" dur="3000"/>
                                        <p:tgtEl>
                                          <p:spTgt spid="8"/>
                                        </p:tgtEl>
                                      </p:cBhvr>
                                    </p:animEffect>
                                    <p:set>
                                      <p:cBhvr>
                                        <p:cTn id="168" dur="1" fill="hold">
                                          <p:stCondLst>
                                            <p:cond delay="2999"/>
                                          </p:stCondLst>
                                        </p:cTn>
                                        <p:tgtEl>
                                          <p:spTgt spid="8"/>
                                        </p:tgtEl>
                                        <p:attrNameLst>
                                          <p:attrName>style.visibility</p:attrName>
                                        </p:attrNameLst>
                                      </p:cBhvr>
                                      <p:to>
                                        <p:strVal val="hidden"/>
                                      </p:to>
                                    </p:set>
                                  </p:childTnLst>
                                </p:cTn>
                              </p:par>
                              <p:par>
                                <p:cTn id="169" presetID="16" presetClass="exit" presetSubtype="42" fill="hold" grpId="3" nodeType="withEffect">
                                  <p:stCondLst>
                                    <p:cond delay="0"/>
                                  </p:stCondLst>
                                  <p:childTnLst>
                                    <p:animEffect transition="out" filter="barn(outHorizontal)">
                                      <p:cBhvr>
                                        <p:cTn id="170" dur="3000"/>
                                        <p:tgtEl>
                                          <p:spTgt spid="11"/>
                                        </p:tgtEl>
                                      </p:cBhvr>
                                    </p:animEffect>
                                    <p:set>
                                      <p:cBhvr>
                                        <p:cTn id="171" dur="1" fill="hold">
                                          <p:stCondLst>
                                            <p:cond delay="2999"/>
                                          </p:stCondLst>
                                        </p:cTn>
                                        <p:tgtEl>
                                          <p:spTgt spid="11"/>
                                        </p:tgtEl>
                                        <p:attrNameLst>
                                          <p:attrName>style.visibility</p:attrName>
                                        </p:attrNameLst>
                                      </p:cBhvr>
                                      <p:to>
                                        <p:strVal val="hidden"/>
                                      </p:to>
                                    </p:set>
                                  </p:childTnLst>
                                </p:cTn>
                              </p:par>
                              <p:par>
                                <p:cTn id="172" presetID="16" presetClass="exit" presetSubtype="42" fill="hold" grpId="3" nodeType="withEffect">
                                  <p:stCondLst>
                                    <p:cond delay="0"/>
                                  </p:stCondLst>
                                  <p:childTnLst>
                                    <p:animEffect transition="out" filter="barn(outHorizontal)">
                                      <p:cBhvr>
                                        <p:cTn id="173" dur="3000"/>
                                        <p:tgtEl>
                                          <p:spTgt spid="12"/>
                                        </p:tgtEl>
                                      </p:cBhvr>
                                    </p:animEffect>
                                    <p:set>
                                      <p:cBhvr>
                                        <p:cTn id="174" dur="1" fill="hold">
                                          <p:stCondLst>
                                            <p:cond delay="2999"/>
                                          </p:stCondLst>
                                        </p:cTn>
                                        <p:tgtEl>
                                          <p:spTgt spid="12"/>
                                        </p:tgtEl>
                                        <p:attrNameLst>
                                          <p:attrName>style.visibility</p:attrName>
                                        </p:attrNameLst>
                                      </p:cBhvr>
                                      <p:to>
                                        <p:strVal val="hidden"/>
                                      </p:to>
                                    </p:set>
                                  </p:childTnLst>
                                </p:cTn>
                              </p:par>
                              <p:par>
                                <p:cTn id="175" presetID="16" presetClass="exit" presetSubtype="42" fill="hold" grpId="3" nodeType="withEffect">
                                  <p:stCondLst>
                                    <p:cond delay="0"/>
                                  </p:stCondLst>
                                  <p:childTnLst>
                                    <p:animEffect transition="out" filter="barn(outHorizontal)">
                                      <p:cBhvr>
                                        <p:cTn id="176" dur="3000"/>
                                        <p:tgtEl>
                                          <p:spTgt spid="14"/>
                                        </p:tgtEl>
                                      </p:cBhvr>
                                    </p:animEffect>
                                    <p:set>
                                      <p:cBhvr>
                                        <p:cTn id="177" dur="1" fill="hold">
                                          <p:stCondLst>
                                            <p:cond delay="2999"/>
                                          </p:stCondLst>
                                        </p:cTn>
                                        <p:tgtEl>
                                          <p:spTgt spid="14"/>
                                        </p:tgtEl>
                                        <p:attrNameLst>
                                          <p:attrName>style.visibility</p:attrName>
                                        </p:attrNameLst>
                                      </p:cBhvr>
                                      <p:to>
                                        <p:strVal val="hidden"/>
                                      </p:to>
                                    </p:set>
                                  </p:childTnLst>
                                </p:cTn>
                              </p:par>
                              <p:par>
                                <p:cTn id="178" presetID="16" presetClass="exit" presetSubtype="42" fill="hold" grpId="3" nodeType="withEffect">
                                  <p:stCondLst>
                                    <p:cond delay="0"/>
                                  </p:stCondLst>
                                  <p:childTnLst>
                                    <p:animEffect transition="out" filter="barn(outHorizontal)">
                                      <p:cBhvr>
                                        <p:cTn id="179" dur="3000"/>
                                        <p:tgtEl>
                                          <p:spTgt spid="16"/>
                                        </p:tgtEl>
                                      </p:cBhvr>
                                    </p:animEffect>
                                    <p:set>
                                      <p:cBhvr>
                                        <p:cTn id="180" dur="1" fill="hold">
                                          <p:stCondLst>
                                            <p:cond delay="2999"/>
                                          </p:stCondLst>
                                        </p:cTn>
                                        <p:tgtEl>
                                          <p:spTgt spid="16"/>
                                        </p:tgtEl>
                                        <p:attrNameLst>
                                          <p:attrName>style.visibility</p:attrName>
                                        </p:attrNameLst>
                                      </p:cBhvr>
                                      <p:to>
                                        <p:strVal val="hidden"/>
                                      </p:to>
                                    </p:set>
                                  </p:childTnLst>
                                </p:cTn>
                              </p:par>
                              <p:par>
                                <p:cTn id="181" presetID="16" presetClass="exit" presetSubtype="42" fill="hold" grpId="3" nodeType="withEffect">
                                  <p:stCondLst>
                                    <p:cond delay="0"/>
                                  </p:stCondLst>
                                  <p:childTnLst>
                                    <p:animEffect transition="out" filter="barn(outHorizontal)">
                                      <p:cBhvr>
                                        <p:cTn id="182" dur="3000"/>
                                        <p:tgtEl>
                                          <p:spTgt spid="18"/>
                                        </p:tgtEl>
                                      </p:cBhvr>
                                    </p:animEffect>
                                    <p:set>
                                      <p:cBhvr>
                                        <p:cTn id="183" dur="1" fill="hold">
                                          <p:stCondLst>
                                            <p:cond delay="2999"/>
                                          </p:stCondLst>
                                        </p:cTn>
                                        <p:tgtEl>
                                          <p:spTgt spid="18"/>
                                        </p:tgtEl>
                                        <p:attrNameLst>
                                          <p:attrName>style.visibility</p:attrName>
                                        </p:attrNameLst>
                                      </p:cBhvr>
                                      <p:to>
                                        <p:strVal val="hidden"/>
                                      </p:to>
                                    </p:set>
                                  </p:childTnLst>
                                </p:cTn>
                              </p:par>
                              <p:par>
                                <p:cTn id="184" presetID="16" presetClass="exit" presetSubtype="42" fill="hold" grpId="3" nodeType="withEffect">
                                  <p:stCondLst>
                                    <p:cond delay="0"/>
                                  </p:stCondLst>
                                  <p:childTnLst>
                                    <p:animEffect transition="out" filter="barn(outHorizontal)">
                                      <p:cBhvr>
                                        <p:cTn id="185" dur="3000"/>
                                        <p:tgtEl>
                                          <p:spTgt spid="6"/>
                                        </p:tgtEl>
                                      </p:cBhvr>
                                    </p:animEffect>
                                    <p:set>
                                      <p:cBhvr>
                                        <p:cTn id="186" dur="1" fill="hold">
                                          <p:stCondLst>
                                            <p:cond delay="2999"/>
                                          </p:stCondLst>
                                        </p:cTn>
                                        <p:tgtEl>
                                          <p:spTgt spid="6"/>
                                        </p:tgtEl>
                                        <p:attrNameLst>
                                          <p:attrName>style.visibility</p:attrName>
                                        </p:attrNameLst>
                                      </p:cBhvr>
                                      <p:to>
                                        <p:strVal val="hidden"/>
                                      </p:to>
                                    </p:set>
                                  </p:childTnLst>
                                </p:cTn>
                              </p:par>
                              <p:par>
                                <p:cTn id="187" presetID="16" presetClass="exit" presetSubtype="42" fill="hold" grpId="3" nodeType="withEffect">
                                  <p:stCondLst>
                                    <p:cond delay="0"/>
                                  </p:stCondLst>
                                  <p:childTnLst>
                                    <p:animEffect transition="out" filter="barn(outHorizontal)">
                                      <p:cBhvr>
                                        <p:cTn id="188" dur="3000"/>
                                        <p:tgtEl>
                                          <p:spTgt spid="9"/>
                                        </p:tgtEl>
                                      </p:cBhvr>
                                    </p:animEffect>
                                    <p:set>
                                      <p:cBhvr>
                                        <p:cTn id="189" dur="1" fill="hold">
                                          <p:stCondLst>
                                            <p:cond delay="2999"/>
                                          </p:stCondLst>
                                        </p:cTn>
                                        <p:tgtEl>
                                          <p:spTgt spid="9"/>
                                        </p:tgtEl>
                                        <p:attrNameLst>
                                          <p:attrName>style.visibility</p:attrName>
                                        </p:attrNameLst>
                                      </p:cBhvr>
                                      <p:to>
                                        <p:strVal val="hidden"/>
                                      </p:to>
                                    </p:set>
                                  </p:childTnLst>
                                </p:cTn>
                              </p:par>
                              <p:par>
                                <p:cTn id="190" presetID="16" presetClass="exit" presetSubtype="42" fill="hold" grpId="3" nodeType="withEffect">
                                  <p:stCondLst>
                                    <p:cond delay="0"/>
                                  </p:stCondLst>
                                  <p:childTnLst>
                                    <p:animEffect transition="out" filter="barn(outHorizontal)">
                                      <p:cBhvr>
                                        <p:cTn id="191" dur="3000"/>
                                        <p:tgtEl>
                                          <p:spTgt spid="10"/>
                                        </p:tgtEl>
                                      </p:cBhvr>
                                    </p:animEffect>
                                    <p:set>
                                      <p:cBhvr>
                                        <p:cTn id="192" dur="1" fill="hold">
                                          <p:stCondLst>
                                            <p:cond delay="2999"/>
                                          </p:stCondLst>
                                        </p:cTn>
                                        <p:tgtEl>
                                          <p:spTgt spid="10"/>
                                        </p:tgtEl>
                                        <p:attrNameLst>
                                          <p:attrName>style.visibility</p:attrName>
                                        </p:attrNameLst>
                                      </p:cBhvr>
                                      <p:to>
                                        <p:strVal val="hidden"/>
                                      </p:to>
                                    </p:set>
                                  </p:childTnLst>
                                </p:cTn>
                              </p:par>
                              <p:par>
                                <p:cTn id="193" presetID="16" presetClass="exit" presetSubtype="42" fill="hold" grpId="3" nodeType="withEffect">
                                  <p:stCondLst>
                                    <p:cond delay="0"/>
                                  </p:stCondLst>
                                  <p:childTnLst>
                                    <p:animEffect transition="out" filter="barn(outHorizontal)">
                                      <p:cBhvr>
                                        <p:cTn id="194" dur="3000"/>
                                        <p:tgtEl>
                                          <p:spTgt spid="13"/>
                                        </p:tgtEl>
                                      </p:cBhvr>
                                    </p:animEffect>
                                    <p:set>
                                      <p:cBhvr>
                                        <p:cTn id="195" dur="1" fill="hold">
                                          <p:stCondLst>
                                            <p:cond delay="2999"/>
                                          </p:stCondLst>
                                        </p:cTn>
                                        <p:tgtEl>
                                          <p:spTgt spid="13"/>
                                        </p:tgtEl>
                                        <p:attrNameLst>
                                          <p:attrName>style.visibility</p:attrName>
                                        </p:attrNameLst>
                                      </p:cBhvr>
                                      <p:to>
                                        <p:strVal val="hidden"/>
                                      </p:to>
                                    </p:set>
                                  </p:childTnLst>
                                </p:cTn>
                              </p:par>
                              <p:par>
                                <p:cTn id="196" presetID="16" presetClass="exit" presetSubtype="42" fill="hold" grpId="3" nodeType="withEffect">
                                  <p:stCondLst>
                                    <p:cond delay="0"/>
                                  </p:stCondLst>
                                  <p:childTnLst>
                                    <p:animEffect transition="out" filter="barn(outHorizontal)">
                                      <p:cBhvr>
                                        <p:cTn id="197" dur="3000"/>
                                        <p:tgtEl>
                                          <p:spTgt spid="15"/>
                                        </p:tgtEl>
                                      </p:cBhvr>
                                    </p:animEffect>
                                    <p:set>
                                      <p:cBhvr>
                                        <p:cTn id="198" dur="1" fill="hold">
                                          <p:stCondLst>
                                            <p:cond delay="2999"/>
                                          </p:stCondLst>
                                        </p:cTn>
                                        <p:tgtEl>
                                          <p:spTgt spid="15"/>
                                        </p:tgtEl>
                                        <p:attrNameLst>
                                          <p:attrName>style.visibility</p:attrName>
                                        </p:attrNameLst>
                                      </p:cBhvr>
                                      <p:to>
                                        <p:strVal val="hidden"/>
                                      </p:to>
                                    </p:set>
                                  </p:childTnLst>
                                </p:cTn>
                              </p:par>
                              <p:par>
                                <p:cTn id="199" presetID="16" presetClass="exit" presetSubtype="42" fill="hold" grpId="3" nodeType="withEffect">
                                  <p:stCondLst>
                                    <p:cond delay="0"/>
                                  </p:stCondLst>
                                  <p:childTnLst>
                                    <p:animEffect transition="out" filter="barn(outHorizontal)">
                                      <p:cBhvr>
                                        <p:cTn id="200" dur="3000"/>
                                        <p:tgtEl>
                                          <p:spTgt spid="17"/>
                                        </p:tgtEl>
                                      </p:cBhvr>
                                    </p:animEffect>
                                    <p:set>
                                      <p:cBhvr>
                                        <p:cTn id="201" dur="1" fill="hold">
                                          <p:stCondLst>
                                            <p:cond delay="2999"/>
                                          </p:stCondLst>
                                        </p:cTn>
                                        <p:tgtEl>
                                          <p:spTgt spid="17"/>
                                        </p:tgtEl>
                                        <p:attrNameLst>
                                          <p:attrName>style.visibility</p:attrName>
                                        </p:attrNameLst>
                                      </p:cBhvr>
                                      <p:to>
                                        <p:strVal val="hidden"/>
                                      </p:to>
                                    </p:set>
                                  </p:childTnLst>
                                </p:cTn>
                              </p:par>
                              <p:par>
                                <p:cTn id="202" presetID="16" presetClass="exit" presetSubtype="42" fill="hold" grpId="3" nodeType="withEffect">
                                  <p:stCondLst>
                                    <p:cond delay="0"/>
                                  </p:stCondLst>
                                  <p:childTnLst>
                                    <p:animEffect transition="out" filter="barn(outHorizontal)">
                                      <p:cBhvr>
                                        <p:cTn id="203" dur="3000"/>
                                        <p:tgtEl>
                                          <p:spTgt spid="19"/>
                                        </p:tgtEl>
                                      </p:cBhvr>
                                    </p:animEffect>
                                    <p:set>
                                      <p:cBhvr>
                                        <p:cTn id="204" dur="1" fill="hold">
                                          <p:stCondLst>
                                            <p:cond delay="2999"/>
                                          </p:stCondLst>
                                        </p:cTn>
                                        <p:tgtEl>
                                          <p:spTgt spid="19"/>
                                        </p:tgtEl>
                                        <p:attrNameLst>
                                          <p:attrName>style.visibility</p:attrName>
                                        </p:attrNameLst>
                                      </p:cBhvr>
                                      <p:to>
                                        <p:strVal val="hidden"/>
                                      </p:to>
                                    </p:set>
                                  </p:childTnLst>
                                </p:cTn>
                              </p:par>
                              <p:par>
                                <p:cTn id="205" presetID="23" presetClass="entr" presetSubtype="288"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 calcmode="lin" valueType="num">
                                      <p:cBhvr>
                                        <p:cTn id="207" dur="3000" fill="hold"/>
                                        <p:tgtEl>
                                          <p:spTgt spid="4"/>
                                        </p:tgtEl>
                                        <p:attrNameLst>
                                          <p:attrName>ppt_w</p:attrName>
                                        </p:attrNameLst>
                                      </p:cBhvr>
                                      <p:tavLst>
                                        <p:tav tm="0">
                                          <p:val>
                                            <p:strVal val="4/3*#ppt_w"/>
                                          </p:val>
                                        </p:tav>
                                        <p:tav tm="100000">
                                          <p:val>
                                            <p:strVal val="#ppt_w"/>
                                          </p:val>
                                        </p:tav>
                                      </p:tavLst>
                                    </p:anim>
                                    <p:anim calcmode="lin" valueType="num">
                                      <p:cBhvr>
                                        <p:cTn id="208" dur="3000" fill="hold"/>
                                        <p:tgtEl>
                                          <p:spTgt spid="4"/>
                                        </p:tgtEl>
                                        <p:attrNameLst>
                                          <p:attrName>ppt_h</p:attrName>
                                        </p:attrNameLst>
                                      </p:cBhvr>
                                      <p:tavLst>
                                        <p:tav tm="0">
                                          <p:val>
                                            <p:strVal val="4/3*#ppt_h"/>
                                          </p:val>
                                        </p:tav>
                                        <p:tav tm="100000">
                                          <p:val>
                                            <p:strVal val="#ppt_h"/>
                                          </p:val>
                                        </p:tav>
                                      </p:tavLst>
                                    </p:anim>
                                  </p:childTnLst>
                                </p:cTn>
                              </p:par>
                              <p:par>
                                <p:cTn id="209" presetID="16" presetClass="entr" presetSubtype="37" fill="hold" nodeType="withEffect">
                                  <p:stCondLst>
                                    <p:cond delay="0"/>
                                  </p:stCondLst>
                                  <p:childTnLst>
                                    <p:set>
                                      <p:cBhvr>
                                        <p:cTn id="210" dur="1" fill="hold">
                                          <p:stCondLst>
                                            <p:cond delay="0"/>
                                          </p:stCondLst>
                                        </p:cTn>
                                        <p:tgtEl>
                                          <p:spTgt spid="4"/>
                                        </p:tgtEl>
                                        <p:attrNameLst>
                                          <p:attrName>style.visibility</p:attrName>
                                        </p:attrNameLst>
                                      </p:cBhvr>
                                      <p:to>
                                        <p:strVal val="visible"/>
                                      </p:to>
                                    </p:set>
                                    <p:animEffect transition="in" filter="barn(outVertical)">
                                      <p:cBhvr>
                                        <p:cTn id="2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274360893_50d84c1468_b.jpg"/>
          <p:cNvPicPr>
            <a:picLocks noChangeAspect="1"/>
          </p:cNvPicPr>
          <p:nvPr/>
        </p:nvPicPr>
        <p:blipFill>
          <a:blip r:embed="rId2"/>
          <a:stretch>
            <a:fillRect/>
          </a:stretch>
        </p:blipFill>
        <p:spPr>
          <a:xfrm>
            <a:off x="0" y="0"/>
            <a:ext cx="9144000" cy="6858000"/>
          </a:xfrm>
          <a:prstGeom prst="rect">
            <a:avLst/>
          </a:prstGeom>
        </p:spPr>
      </p:pic>
      <p:sp>
        <p:nvSpPr>
          <p:cNvPr id="5" name="4 Luna"/>
          <p:cNvSpPr/>
          <p:nvPr/>
        </p:nvSpPr>
        <p:spPr>
          <a:xfrm rot="16200000">
            <a:off x="2821781" y="-1035863"/>
            <a:ext cx="3357562" cy="5429288"/>
          </a:xfrm>
          <a:prstGeom prst="moon">
            <a:avLst>
              <a:gd name="adj" fmla="val 44267"/>
            </a:avLst>
          </a:prstGeom>
          <a:blipFill>
            <a:blip r:embed="rId3"/>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5400000">
            <a:off x="2750343" y="2464575"/>
            <a:ext cx="3500438" cy="5286412"/>
          </a:xfrm>
          <a:prstGeom prst="moon">
            <a:avLst>
              <a:gd name="adj" fmla="val 41751"/>
            </a:avLst>
          </a:prstGeom>
          <a:blipFill>
            <a:blip r:embed="rId3"/>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285776"/>
            <a:ext cx="9144000" cy="74295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19" presetClass="entr" presetSubtype="5"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ppt_w</p:attrName>
                                        </p:attrNameLst>
                                      </p:cBhvr>
                                      <p:tavLst>
                                        <p:tav tm="0">
                                          <p:val>
                                            <p:strVal val="#ppt_w"/>
                                          </p:val>
                                        </p:tav>
                                        <p:tav tm="100000">
                                          <p:val>
                                            <p:strVal val="#ppt_w"/>
                                          </p:val>
                                        </p:tav>
                                      </p:tavLst>
                                    </p:anim>
                                    <p:anim calcmode="lin" valueType="num">
                                      <p:cBhvr>
                                        <p:cTn id="11" dur="2000" fill="hold"/>
                                        <p:tgtEl>
                                          <p:spTgt spid="5"/>
                                        </p:tgtEl>
                                        <p:attrNameLst>
                                          <p:attrName>ppt_h</p:attrName>
                                        </p:attrNameLst>
                                      </p:cBhvr>
                                      <p:tavLst>
                                        <p:tav tm="0" fmla="#ppt_h*sin(2.5*pi*$)">
                                          <p:val>
                                            <p:fltVal val="0"/>
                                          </p:val>
                                        </p:tav>
                                        <p:tav tm="100000">
                                          <p:val>
                                            <p:fltVal val="1"/>
                                          </p:val>
                                        </p:tav>
                                      </p:tavLst>
                                    </p:anim>
                                  </p:childTnLst>
                                </p:cTn>
                              </p:par>
                              <p:par>
                                <p:cTn id="12" presetID="19" presetClass="entr" presetSubtype="5"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2000" fill="hold"/>
                                        <p:tgtEl>
                                          <p:spTgt spid="6"/>
                                        </p:tgtEl>
                                        <p:attrNameLst>
                                          <p:attrName>ppt_w</p:attrName>
                                        </p:attrNameLst>
                                      </p:cBhvr>
                                      <p:tavLst>
                                        <p:tav tm="0">
                                          <p:val>
                                            <p:strVal val="#ppt_w"/>
                                          </p:val>
                                        </p:tav>
                                        <p:tav tm="100000">
                                          <p:val>
                                            <p:strVal val="#ppt_w"/>
                                          </p:val>
                                        </p:tav>
                                      </p:tavLst>
                                    </p:anim>
                                    <p:anim calcmode="lin" valueType="num">
                                      <p:cBhvr>
                                        <p:cTn id="15" dur="2000" fill="hold"/>
                                        <p:tgtEl>
                                          <p:spTgt spid="6"/>
                                        </p:tgtEl>
                                        <p:attrNameLst>
                                          <p:attrName>ppt_h</p:attrName>
                                        </p:attrNameLst>
                                      </p:cBhvr>
                                      <p:tavLst>
                                        <p:tav tm="0" fmla="#ppt_h*sin(2.5*pi*$)">
                                          <p:val>
                                            <p:fltVal val="0"/>
                                          </p:val>
                                        </p:tav>
                                        <p:tav tm="100000">
                                          <p:val>
                                            <p:fltVal val="1"/>
                                          </p:val>
                                        </p:tav>
                                      </p:tavLst>
                                    </p:anim>
                                  </p:childTnLst>
                                </p:cTn>
                              </p:par>
                              <p:par>
                                <p:cTn id="16" presetID="2" presetClass="entr" presetSubtype="4" fill="hold" grpId="1"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ppt_x"/>
                                          </p:val>
                                        </p:tav>
                                        <p:tav tm="100000">
                                          <p:val>
                                            <p:strVal val="#ppt_x"/>
                                          </p:val>
                                        </p:tav>
                                      </p:tavLst>
                                    </p:anim>
                                    <p:anim calcmode="lin" valueType="num">
                                      <p:cBhvr additive="base">
                                        <p:cTn id="19" dur="2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1" fill="hold" grpId="1"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ppt_x"/>
                                          </p:val>
                                        </p:tav>
                                        <p:tav tm="100000">
                                          <p:val>
                                            <p:strVal val="#ppt_x"/>
                                          </p:val>
                                        </p:tav>
                                      </p:tavLst>
                                    </p:anim>
                                    <p:anim calcmode="lin" valueType="num">
                                      <p:cBhvr additive="base">
                                        <p:cTn id="23" dur="2000" fill="hold"/>
                                        <p:tgtEl>
                                          <p:spTgt spid="6"/>
                                        </p:tgtEl>
                                        <p:attrNameLst>
                                          <p:attrName>ppt_y</p:attrName>
                                        </p:attrNameLst>
                                      </p:cBhvr>
                                      <p:tavLst>
                                        <p:tav tm="0">
                                          <p:val>
                                            <p:strVal val="0-#ppt_h/2"/>
                                          </p:val>
                                        </p:tav>
                                        <p:tav tm="100000">
                                          <p:val>
                                            <p:strVal val="#ppt_y"/>
                                          </p:val>
                                        </p:tav>
                                      </p:tavLst>
                                    </p:anim>
                                  </p:childTnLst>
                                </p:cTn>
                              </p:par>
                              <p:par>
                                <p:cTn id="24" presetID="16" presetClass="entr" presetSubtype="21" fill="hold" grpId="2" nodeType="with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barn(inVertical)">
                                      <p:cBhvr>
                                        <p:cTn id="26" dur="2000"/>
                                        <p:tgtEl>
                                          <p:spTgt spid="5"/>
                                        </p:tgtEl>
                                      </p:cBhvr>
                                    </p:animEffect>
                                  </p:childTnLst>
                                </p:cTn>
                              </p:par>
                              <p:par>
                                <p:cTn id="27" presetID="16" presetClass="entr" presetSubtype="21" fill="hold" grpId="2" nodeType="with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barn(inVertical)">
                                      <p:cBhvr>
                                        <p:cTn id="29" dur="2000"/>
                                        <p:tgtEl>
                                          <p:spTgt spid="6"/>
                                        </p:tgtEl>
                                      </p:cBhvr>
                                    </p:animEffect>
                                  </p:childTnLst>
                                </p:cTn>
                              </p:par>
                            </p:childTnLst>
                          </p:cTn>
                        </p:par>
                        <p:par>
                          <p:cTn id="30" fill="hold">
                            <p:stCondLst>
                              <p:cond delay="2000"/>
                            </p:stCondLst>
                            <p:childTnLst>
                              <p:par>
                                <p:cTn id="31" presetID="2" presetClass="exit" presetSubtype="4" fill="hold" grpId="3" nodeType="afterEffect">
                                  <p:stCondLst>
                                    <p:cond delay="0"/>
                                  </p:stCondLst>
                                  <p:childTnLst>
                                    <p:anim calcmode="lin" valueType="num">
                                      <p:cBhvr additive="base">
                                        <p:cTn id="32" dur="2000"/>
                                        <p:tgtEl>
                                          <p:spTgt spid="5"/>
                                        </p:tgtEl>
                                        <p:attrNameLst>
                                          <p:attrName>ppt_x</p:attrName>
                                        </p:attrNameLst>
                                      </p:cBhvr>
                                      <p:tavLst>
                                        <p:tav tm="0">
                                          <p:val>
                                            <p:strVal val="ppt_x"/>
                                          </p:val>
                                        </p:tav>
                                        <p:tav tm="100000">
                                          <p:val>
                                            <p:strVal val="ppt_x"/>
                                          </p:val>
                                        </p:tav>
                                      </p:tavLst>
                                    </p:anim>
                                    <p:anim calcmode="lin" valueType="num">
                                      <p:cBhvr additive="base">
                                        <p:cTn id="33" dur="2000"/>
                                        <p:tgtEl>
                                          <p:spTgt spid="5"/>
                                        </p:tgtEl>
                                        <p:attrNameLst>
                                          <p:attrName>ppt_y</p:attrName>
                                        </p:attrNameLst>
                                      </p:cBhvr>
                                      <p:tavLst>
                                        <p:tav tm="0">
                                          <p:val>
                                            <p:strVal val="ppt_y"/>
                                          </p:val>
                                        </p:tav>
                                        <p:tav tm="100000">
                                          <p:val>
                                            <p:strVal val="1+ppt_h/2"/>
                                          </p:val>
                                        </p:tav>
                                      </p:tavLst>
                                    </p:anim>
                                    <p:set>
                                      <p:cBhvr>
                                        <p:cTn id="34" dur="1" fill="hold">
                                          <p:stCondLst>
                                            <p:cond delay="1999"/>
                                          </p:stCondLst>
                                        </p:cTn>
                                        <p:tgtEl>
                                          <p:spTgt spid="5"/>
                                        </p:tgtEl>
                                        <p:attrNameLst>
                                          <p:attrName>style.visibility</p:attrName>
                                        </p:attrNameLst>
                                      </p:cBhvr>
                                      <p:to>
                                        <p:strVal val="hidden"/>
                                      </p:to>
                                    </p:set>
                                  </p:childTnLst>
                                </p:cTn>
                              </p:par>
                              <p:par>
                                <p:cTn id="35" presetID="2" presetClass="exit" presetSubtype="1" fill="hold" grpId="3" nodeType="withEffect">
                                  <p:stCondLst>
                                    <p:cond delay="0"/>
                                  </p:stCondLst>
                                  <p:childTnLst>
                                    <p:anim calcmode="lin" valueType="num">
                                      <p:cBhvr additive="base">
                                        <p:cTn id="36" dur="2000"/>
                                        <p:tgtEl>
                                          <p:spTgt spid="6"/>
                                        </p:tgtEl>
                                        <p:attrNameLst>
                                          <p:attrName>ppt_x</p:attrName>
                                        </p:attrNameLst>
                                      </p:cBhvr>
                                      <p:tavLst>
                                        <p:tav tm="0">
                                          <p:val>
                                            <p:strVal val="ppt_x"/>
                                          </p:val>
                                        </p:tav>
                                        <p:tav tm="100000">
                                          <p:val>
                                            <p:strVal val="ppt_x"/>
                                          </p:val>
                                        </p:tav>
                                      </p:tavLst>
                                    </p:anim>
                                    <p:anim calcmode="lin" valueType="num">
                                      <p:cBhvr additive="base">
                                        <p:cTn id="37" dur="2000"/>
                                        <p:tgtEl>
                                          <p:spTgt spid="6"/>
                                        </p:tgtEl>
                                        <p:attrNameLst>
                                          <p:attrName>ppt_y</p:attrName>
                                        </p:attrNameLst>
                                      </p:cBhvr>
                                      <p:tavLst>
                                        <p:tav tm="0">
                                          <p:val>
                                            <p:strVal val="ppt_y"/>
                                          </p:val>
                                        </p:tav>
                                        <p:tav tm="100000">
                                          <p:val>
                                            <p:strVal val="0-ppt_h/2"/>
                                          </p:val>
                                        </p:tav>
                                      </p:tavLst>
                                    </p:anim>
                                    <p:set>
                                      <p:cBhvr>
                                        <p:cTn id="38" dur="1" fill="hold">
                                          <p:stCondLst>
                                            <p:cond delay="1999"/>
                                          </p:stCondLst>
                                        </p:cTn>
                                        <p:tgtEl>
                                          <p:spTgt spid="6"/>
                                        </p:tgtEl>
                                        <p:attrNameLst>
                                          <p:attrName>style.visibility</p:attrName>
                                        </p:attrNameLst>
                                      </p:cBhvr>
                                      <p:to>
                                        <p:strVal val="hidden"/>
                                      </p:to>
                                    </p:set>
                                  </p:childTnLst>
                                </p:cTn>
                              </p:par>
                              <p:par>
                                <p:cTn id="39" presetID="16" presetClass="exit" presetSubtype="37" fill="hold" grpId="4" nodeType="withEffect">
                                  <p:stCondLst>
                                    <p:cond delay="0"/>
                                  </p:stCondLst>
                                  <p:childTnLst>
                                    <p:animEffect transition="out" filter="barn(outVertical)">
                                      <p:cBhvr>
                                        <p:cTn id="40" dur="2000"/>
                                        <p:tgtEl>
                                          <p:spTgt spid="5"/>
                                        </p:tgtEl>
                                      </p:cBhvr>
                                    </p:animEffect>
                                    <p:set>
                                      <p:cBhvr>
                                        <p:cTn id="41" dur="1" fill="hold">
                                          <p:stCondLst>
                                            <p:cond delay="1999"/>
                                          </p:stCondLst>
                                        </p:cTn>
                                        <p:tgtEl>
                                          <p:spTgt spid="5"/>
                                        </p:tgtEl>
                                        <p:attrNameLst>
                                          <p:attrName>style.visibility</p:attrName>
                                        </p:attrNameLst>
                                      </p:cBhvr>
                                      <p:to>
                                        <p:strVal val="hidden"/>
                                      </p:to>
                                    </p:set>
                                  </p:childTnLst>
                                </p:cTn>
                              </p:par>
                              <p:par>
                                <p:cTn id="42" presetID="16" presetClass="exit" presetSubtype="37" fill="hold" grpId="4" nodeType="withEffect">
                                  <p:stCondLst>
                                    <p:cond delay="0"/>
                                  </p:stCondLst>
                                  <p:childTnLst>
                                    <p:animEffect transition="out" filter="barn(outVertical)">
                                      <p:cBhvr>
                                        <p:cTn id="43" dur="2000"/>
                                        <p:tgtEl>
                                          <p:spTgt spid="6"/>
                                        </p:tgtEl>
                                      </p:cBhvr>
                                    </p:animEffect>
                                    <p:set>
                                      <p:cBhvr>
                                        <p:cTn id="44" dur="1" fill="hold">
                                          <p:stCondLst>
                                            <p:cond delay="1999"/>
                                          </p:stCondLst>
                                        </p:cTn>
                                        <p:tgtEl>
                                          <p:spTgt spid="6"/>
                                        </p:tgtEl>
                                        <p:attrNameLst>
                                          <p:attrName>style.visibility</p:attrName>
                                        </p:attrNameLst>
                                      </p:cBhvr>
                                      <p:to>
                                        <p:strVal val="hidden"/>
                                      </p:to>
                                    </p:set>
                                  </p:childTnLst>
                                </p:cTn>
                              </p:par>
                              <p:par>
                                <p:cTn id="45" presetID="23" presetClass="entr" presetSubtype="272"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 calcmode="lin" valueType="num">
                                      <p:cBhvr>
                                        <p:cTn id="47" dur="2000" fill="hold"/>
                                        <p:tgtEl>
                                          <p:spTgt spid="4"/>
                                        </p:tgtEl>
                                        <p:attrNameLst>
                                          <p:attrName>ppt_w</p:attrName>
                                        </p:attrNameLst>
                                      </p:cBhvr>
                                      <p:tavLst>
                                        <p:tav tm="0">
                                          <p:val>
                                            <p:strVal val="2/3*#ppt_w"/>
                                          </p:val>
                                        </p:tav>
                                        <p:tav tm="100000">
                                          <p:val>
                                            <p:strVal val="#ppt_w"/>
                                          </p:val>
                                        </p:tav>
                                      </p:tavLst>
                                    </p:anim>
                                    <p:anim calcmode="lin" valueType="num">
                                      <p:cBhvr>
                                        <p:cTn id="48" dur="2000" fill="hold"/>
                                        <p:tgtEl>
                                          <p:spTgt spid="4"/>
                                        </p:tgtEl>
                                        <p:attrNameLst>
                                          <p:attrName>ppt_h</p:attrName>
                                        </p:attrNameLst>
                                      </p:cBhvr>
                                      <p:tavLst>
                                        <p:tav tm="0">
                                          <p:val>
                                            <p:strVal val="2/3*#ppt_h"/>
                                          </p:val>
                                        </p:tav>
                                        <p:tav tm="100000">
                                          <p:val>
                                            <p:strVal val="#ppt_h"/>
                                          </p:val>
                                        </p:tav>
                                      </p:tavLst>
                                    </p:anim>
                                  </p:childTnLst>
                                </p:cTn>
                              </p:par>
                              <p:par>
                                <p:cTn id="49" presetID="16" presetClass="entr" presetSubtype="42" fill="hold" nodeType="withEffect">
                                  <p:stCondLst>
                                    <p:cond delay="0"/>
                                  </p:stCondLst>
                                  <p:childTnLst>
                                    <p:set>
                                      <p:cBhvr>
                                        <p:cTn id="50" dur="1" fill="hold">
                                          <p:stCondLst>
                                            <p:cond delay="0"/>
                                          </p:stCondLst>
                                        </p:cTn>
                                        <p:tgtEl>
                                          <p:spTgt spid="4"/>
                                        </p:tgtEl>
                                        <p:attrNameLst>
                                          <p:attrName>style.visibility</p:attrName>
                                        </p:attrNameLst>
                                      </p:cBhvr>
                                      <p:to>
                                        <p:strVal val="visible"/>
                                      </p:to>
                                    </p:set>
                                    <p:animEffect transition="in" filter="barn(outHorizontal)">
                                      <p:cBhvr>
                                        <p:cTn id="5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863401523_7c97ca3144_b.jpg"/>
          <p:cNvPicPr>
            <a:picLocks noChangeAspect="1"/>
          </p:cNvPicPr>
          <p:nvPr/>
        </p:nvPicPr>
        <p:blipFill>
          <a:blip r:embed="rId2"/>
          <a:stretch>
            <a:fillRect/>
          </a:stretch>
        </p:blipFill>
        <p:spPr>
          <a:xfrm>
            <a:off x="0" y="13342"/>
            <a:ext cx="9144000" cy="6831315"/>
          </a:xfrm>
          <a:prstGeom prst="rect">
            <a:avLst/>
          </a:prstGeom>
        </p:spPr>
      </p:pic>
      <p:sp>
        <p:nvSpPr>
          <p:cNvPr id="6" name="5 Lágrima"/>
          <p:cNvSpPr/>
          <p:nvPr/>
        </p:nvSpPr>
        <p:spPr>
          <a:xfrm rot="2302478">
            <a:off x="1338429" y="2381912"/>
            <a:ext cx="2183568" cy="2079981"/>
          </a:xfrm>
          <a:prstGeom prst="teardrop">
            <a:avLst/>
          </a:prstGeom>
          <a:gradFill flip="none" rotWithShape="1">
            <a:gsLst>
              <a:gs pos="46000">
                <a:schemeClr val="tx1">
                  <a:lumMod val="95000"/>
                  <a:shade val="30000"/>
                  <a:satMod val="115000"/>
                  <a:alpha val="46000"/>
                </a:schemeClr>
              </a:gs>
              <a:gs pos="50000">
                <a:schemeClr val="tx1">
                  <a:lumMod val="95000"/>
                  <a:shade val="67500"/>
                  <a:satMod val="115000"/>
                </a:schemeClr>
              </a:gs>
              <a:gs pos="100000">
                <a:schemeClr val="tx1">
                  <a:lumMod val="9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4011982">
            <a:off x="5432166" y="2632093"/>
            <a:ext cx="2118799" cy="2141938"/>
          </a:xfrm>
          <a:prstGeom prst="teardrop">
            <a:avLst/>
          </a:prstGeom>
          <a:gradFill flip="none" rotWithShape="1">
            <a:gsLst>
              <a:gs pos="46000">
                <a:schemeClr val="tx1">
                  <a:lumMod val="95000"/>
                  <a:shade val="30000"/>
                  <a:satMod val="115000"/>
                  <a:alpha val="46000"/>
                </a:schemeClr>
              </a:gs>
              <a:gs pos="50000">
                <a:schemeClr val="tx1">
                  <a:lumMod val="95000"/>
                  <a:shade val="67500"/>
                  <a:satMod val="115000"/>
                </a:schemeClr>
              </a:gs>
              <a:gs pos="100000">
                <a:schemeClr val="tx1">
                  <a:lumMod val="9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8318169">
            <a:off x="3637654" y="869249"/>
            <a:ext cx="2118799" cy="2079981"/>
          </a:xfrm>
          <a:prstGeom prst="teardrop">
            <a:avLst/>
          </a:prstGeom>
          <a:gradFill flip="none" rotWithShape="1">
            <a:gsLst>
              <a:gs pos="46000">
                <a:schemeClr val="tx1">
                  <a:lumMod val="95000"/>
                  <a:shade val="30000"/>
                  <a:satMod val="115000"/>
                  <a:alpha val="46000"/>
                </a:schemeClr>
              </a:gs>
              <a:gs pos="50000">
                <a:schemeClr val="tx1">
                  <a:lumMod val="95000"/>
                  <a:shade val="67500"/>
                  <a:satMod val="115000"/>
                </a:schemeClr>
              </a:gs>
              <a:gs pos="100000">
                <a:schemeClr val="tx1">
                  <a:lumMod val="9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9252348">
            <a:off x="3419071" y="3864308"/>
            <a:ext cx="2118799" cy="2079981"/>
          </a:xfrm>
          <a:prstGeom prst="teardrop">
            <a:avLst/>
          </a:prstGeom>
          <a:gradFill flip="none" rotWithShape="1">
            <a:gsLst>
              <a:gs pos="46000">
                <a:schemeClr val="tx1">
                  <a:lumMod val="95000"/>
                  <a:shade val="30000"/>
                  <a:satMod val="115000"/>
                  <a:alpha val="46000"/>
                </a:schemeClr>
              </a:gs>
              <a:gs pos="50000">
                <a:schemeClr val="tx1">
                  <a:lumMod val="95000"/>
                  <a:shade val="67500"/>
                  <a:satMod val="115000"/>
                </a:schemeClr>
              </a:gs>
              <a:gs pos="100000">
                <a:schemeClr val="tx1">
                  <a:lumMod val="9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2302478">
            <a:off x="409767" y="2381912"/>
            <a:ext cx="2183568" cy="2079981"/>
          </a:xfrm>
          <a:prstGeom prst="teardrop">
            <a:avLst/>
          </a:prstGeom>
          <a:gradFill flip="none" rotWithShape="1">
            <a:gsLst>
              <a:gs pos="46000">
                <a:schemeClr val="tx1">
                  <a:lumMod val="95000"/>
                  <a:shade val="30000"/>
                  <a:satMod val="115000"/>
                  <a:alpha val="46000"/>
                </a:schemeClr>
              </a:gs>
              <a:gs pos="50000">
                <a:schemeClr val="tx1">
                  <a:lumMod val="95000"/>
                  <a:shade val="67500"/>
                  <a:satMod val="115000"/>
                </a:schemeClr>
              </a:gs>
              <a:gs pos="100000">
                <a:schemeClr val="tx1">
                  <a:lumMod val="9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4011982">
            <a:off x="6593664" y="2632094"/>
            <a:ext cx="2118799" cy="2141938"/>
          </a:xfrm>
          <a:prstGeom prst="teardrop">
            <a:avLst/>
          </a:prstGeom>
          <a:gradFill flip="none" rotWithShape="1">
            <a:gsLst>
              <a:gs pos="46000">
                <a:schemeClr val="tx1">
                  <a:lumMod val="95000"/>
                  <a:shade val="30000"/>
                  <a:satMod val="115000"/>
                  <a:alpha val="46000"/>
                </a:schemeClr>
              </a:gs>
              <a:gs pos="50000">
                <a:schemeClr val="tx1">
                  <a:lumMod val="95000"/>
                  <a:shade val="67500"/>
                  <a:satMod val="115000"/>
                </a:schemeClr>
              </a:gs>
              <a:gs pos="100000">
                <a:schemeClr val="tx1">
                  <a:lumMod val="9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8318169">
            <a:off x="3709091" y="-59446"/>
            <a:ext cx="2118799" cy="2079981"/>
          </a:xfrm>
          <a:prstGeom prst="teardrop">
            <a:avLst/>
          </a:prstGeom>
          <a:gradFill flip="none" rotWithShape="1">
            <a:gsLst>
              <a:gs pos="46000">
                <a:schemeClr val="tx1">
                  <a:lumMod val="95000"/>
                  <a:shade val="30000"/>
                  <a:satMod val="115000"/>
                  <a:alpha val="46000"/>
                </a:schemeClr>
              </a:gs>
              <a:gs pos="50000">
                <a:schemeClr val="tx1">
                  <a:lumMod val="95000"/>
                  <a:shade val="67500"/>
                  <a:satMod val="115000"/>
                </a:schemeClr>
              </a:gs>
              <a:gs pos="100000">
                <a:schemeClr val="tx1">
                  <a:lumMod val="9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19252348">
            <a:off x="3419070" y="4864440"/>
            <a:ext cx="2118799" cy="2079981"/>
          </a:xfrm>
          <a:prstGeom prst="teardrop">
            <a:avLst/>
          </a:prstGeom>
          <a:gradFill flip="none" rotWithShape="1">
            <a:gsLst>
              <a:gs pos="46000">
                <a:schemeClr val="tx1">
                  <a:lumMod val="95000"/>
                  <a:shade val="30000"/>
                  <a:satMod val="115000"/>
                  <a:alpha val="46000"/>
                </a:schemeClr>
              </a:gs>
              <a:gs pos="50000">
                <a:schemeClr val="tx1">
                  <a:lumMod val="95000"/>
                  <a:shade val="67500"/>
                  <a:satMod val="115000"/>
                </a:schemeClr>
              </a:gs>
              <a:gs pos="100000">
                <a:schemeClr val="tx1">
                  <a:lumMod val="9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285776"/>
            <a:ext cx="9144000" cy="74295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2000" fill="hold"/>
                                        <p:tgtEl>
                                          <p:spTgt spid="6"/>
                                        </p:tgtEl>
                                        <p:attrNameLst>
                                          <p:attrName>ppt_x</p:attrName>
                                        </p:attrNameLst>
                                      </p:cBhvr>
                                      <p:tavLst>
                                        <p:tav tm="0">
                                          <p:val>
                                            <p:strVal val="1+#ppt_w/2"/>
                                          </p:val>
                                        </p:tav>
                                        <p:tav tm="100000">
                                          <p:val>
                                            <p:strVal val="#ppt_x"/>
                                          </p:val>
                                        </p:tav>
                                      </p:tavLst>
                                    </p:anim>
                                    <p:anim calcmode="lin" valueType="num">
                                      <p:cBhvr additive="base">
                                        <p:cTn id="11" dur="2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2000" fill="hold"/>
                                        <p:tgtEl>
                                          <p:spTgt spid="10"/>
                                        </p:tgtEl>
                                        <p:attrNameLst>
                                          <p:attrName>ppt_x</p:attrName>
                                        </p:attrNameLst>
                                      </p:cBhvr>
                                      <p:tavLst>
                                        <p:tav tm="0">
                                          <p:val>
                                            <p:strVal val="1+#ppt_w/2"/>
                                          </p:val>
                                        </p:tav>
                                        <p:tav tm="100000">
                                          <p:val>
                                            <p:strVal val="#ppt_x"/>
                                          </p:val>
                                        </p:tav>
                                      </p:tavLst>
                                    </p:anim>
                                    <p:anim calcmode="lin" valueType="num">
                                      <p:cBhvr additive="base">
                                        <p:cTn id="15" dur="2000" fill="hold"/>
                                        <p:tgtEl>
                                          <p:spTgt spid="10"/>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0-#ppt_w/2"/>
                                          </p:val>
                                        </p:tav>
                                        <p:tav tm="100000">
                                          <p:val>
                                            <p:strVal val="#ppt_x"/>
                                          </p:val>
                                        </p:tav>
                                      </p:tavLst>
                                    </p:anim>
                                    <p:anim calcmode="lin" valueType="num">
                                      <p:cBhvr additive="base">
                                        <p:cTn id="19" dur="2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2000" fill="hold"/>
                                        <p:tgtEl>
                                          <p:spTgt spid="11"/>
                                        </p:tgtEl>
                                        <p:attrNameLst>
                                          <p:attrName>ppt_x</p:attrName>
                                        </p:attrNameLst>
                                      </p:cBhvr>
                                      <p:tavLst>
                                        <p:tav tm="0">
                                          <p:val>
                                            <p:strVal val="0-#ppt_w/2"/>
                                          </p:val>
                                        </p:tav>
                                        <p:tav tm="100000">
                                          <p:val>
                                            <p:strVal val="#ppt_x"/>
                                          </p:val>
                                        </p:tav>
                                      </p:tavLst>
                                    </p:anim>
                                    <p:anim calcmode="lin" valueType="num">
                                      <p:cBhvr additive="base">
                                        <p:cTn id="23" dur="20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2000" fill="hold"/>
                                        <p:tgtEl>
                                          <p:spTgt spid="8"/>
                                        </p:tgtEl>
                                        <p:attrNameLst>
                                          <p:attrName>ppt_x</p:attrName>
                                        </p:attrNameLst>
                                      </p:cBhvr>
                                      <p:tavLst>
                                        <p:tav tm="0">
                                          <p:val>
                                            <p:strVal val="#ppt_x"/>
                                          </p:val>
                                        </p:tav>
                                        <p:tav tm="100000">
                                          <p:val>
                                            <p:strVal val="#ppt_x"/>
                                          </p:val>
                                        </p:tav>
                                      </p:tavLst>
                                    </p:anim>
                                    <p:anim calcmode="lin" valueType="num">
                                      <p:cBhvr additive="base">
                                        <p:cTn id="27" dur="2000" fill="hold"/>
                                        <p:tgtEl>
                                          <p:spTgt spid="8"/>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2000" fill="hold"/>
                                        <p:tgtEl>
                                          <p:spTgt spid="12"/>
                                        </p:tgtEl>
                                        <p:attrNameLst>
                                          <p:attrName>ppt_x</p:attrName>
                                        </p:attrNameLst>
                                      </p:cBhvr>
                                      <p:tavLst>
                                        <p:tav tm="0">
                                          <p:val>
                                            <p:strVal val="#ppt_x"/>
                                          </p:val>
                                        </p:tav>
                                        <p:tav tm="100000">
                                          <p:val>
                                            <p:strVal val="#ppt_x"/>
                                          </p:val>
                                        </p:tav>
                                      </p:tavLst>
                                    </p:anim>
                                    <p:anim calcmode="lin" valueType="num">
                                      <p:cBhvr additive="base">
                                        <p:cTn id="31" dur="2000" fill="hold"/>
                                        <p:tgtEl>
                                          <p:spTgt spid="12"/>
                                        </p:tgtEl>
                                        <p:attrNameLst>
                                          <p:attrName>ppt_y</p:attrName>
                                        </p:attrNameLst>
                                      </p:cBhvr>
                                      <p:tavLst>
                                        <p:tav tm="0">
                                          <p:val>
                                            <p:strVal val="1+#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ppt_x"/>
                                          </p:val>
                                        </p:tav>
                                        <p:tav tm="100000">
                                          <p:val>
                                            <p:strVal val="#ppt_x"/>
                                          </p:val>
                                        </p:tav>
                                      </p:tavLst>
                                    </p:anim>
                                    <p:anim calcmode="lin" valueType="num">
                                      <p:cBhvr additive="base">
                                        <p:cTn id="35" dur="2000" fill="hold"/>
                                        <p:tgtEl>
                                          <p:spTgt spid="9"/>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2000" fill="hold"/>
                                        <p:tgtEl>
                                          <p:spTgt spid="13"/>
                                        </p:tgtEl>
                                        <p:attrNameLst>
                                          <p:attrName>ppt_x</p:attrName>
                                        </p:attrNameLst>
                                      </p:cBhvr>
                                      <p:tavLst>
                                        <p:tav tm="0">
                                          <p:val>
                                            <p:strVal val="#ppt_x"/>
                                          </p:val>
                                        </p:tav>
                                        <p:tav tm="100000">
                                          <p:val>
                                            <p:strVal val="#ppt_x"/>
                                          </p:val>
                                        </p:tav>
                                      </p:tavLst>
                                    </p:anim>
                                    <p:anim calcmode="lin" valueType="num">
                                      <p:cBhvr additive="base">
                                        <p:cTn id="39" dur="2000" fill="hold"/>
                                        <p:tgtEl>
                                          <p:spTgt spid="13"/>
                                        </p:tgtEl>
                                        <p:attrNameLst>
                                          <p:attrName>ppt_y</p:attrName>
                                        </p:attrNameLst>
                                      </p:cBhvr>
                                      <p:tavLst>
                                        <p:tav tm="0">
                                          <p:val>
                                            <p:strVal val="0-#ppt_h/2"/>
                                          </p:val>
                                        </p:tav>
                                        <p:tav tm="100000">
                                          <p:val>
                                            <p:strVal val="#ppt_y"/>
                                          </p:val>
                                        </p:tav>
                                      </p:tavLst>
                                    </p:anim>
                                  </p:childTnLst>
                                </p:cTn>
                              </p:par>
                              <p:par>
                                <p:cTn id="40" presetID="8" presetClass="emph" presetSubtype="0" fill="hold" grpId="1" nodeType="withEffect">
                                  <p:stCondLst>
                                    <p:cond delay="0"/>
                                  </p:stCondLst>
                                  <p:childTnLst>
                                    <p:animRot by="21600000">
                                      <p:cBhvr>
                                        <p:cTn id="41" dur="2000" fill="hold"/>
                                        <p:tgtEl>
                                          <p:spTgt spid="6"/>
                                        </p:tgtEl>
                                        <p:attrNameLst>
                                          <p:attrName>r</p:attrName>
                                        </p:attrNameLst>
                                      </p:cBhvr>
                                    </p:animRot>
                                  </p:childTnLst>
                                </p:cTn>
                              </p:par>
                              <p:par>
                                <p:cTn id="42" presetID="8" presetClass="emph" presetSubtype="0" fill="hold" grpId="1" nodeType="withEffect">
                                  <p:stCondLst>
                                    <p:cond delay="0"/>
                                  </p:stCondLst>
                                  <p:childTnLst>
                                    <p:animRot by="21600000">
                                      <p:cBhvr>
                                        <p:cTn id="43" dur="2000" fill="hold"/>
                                        <p:tgtEl>
                                          <p:spTgt spid="10"/>
                                        </p:tgtEl>
                                        <p:attrNameLst>
                                          <p:attrName>r</p:attrName>
                                        </p:attrNameLst>
                                      </p:cBhvr>
                                    </p:animRot>
                                  </p:childTnLst>
                                </p:cTn>
                              </p:par>
                              <p:par>
                                <p:cTn id="44" presetID="8" presetClass="emph" presetSubtype="0" fill="hold" grpId="1" nodeType="withEffect">
                                  <p:stCondLst>
                                    <p:cond delay="0"/>
                                  </p:stCondLst>
                                  <p:childTnLst>
                                    <p:animRot by="-21600000">
                                      <p:cBhvr>
                                        <p:cTn id="45" dur="2000" fill="hold"/>
                                        <p:tgtEl>
                                          <p:spTgt spid="7"/>
                                        </p:tgtEl>
                                        <p:attrNameLst>
                                          <p:attrName>r</p:attrName>
                                        </p:attrNameLst>
                                      </p:cBhvr>
                                    </p:animRot>
                                  </p:childTnLst>
                                </p:cTn>
                              </p:par>
                              <p:par>
                                <p:cTn id="46" presetID="8" presetClass="emph" presetSubtype="0" fill="hold" grpId="1" nodeType="withEffect">
                                  <p:stCondLst>
                                    <p:cond delay="0"/>
                                  </p:stCondLst>
                                  <p:childTnLst>
                                    <p:animRot by="-21600000">
                                      <p:cBhvr>
                                        <p:cTn id="47" dur="2000" fill="hold"/>
                                        <p:tgtEl>
                                          <p:spTgt spid="11"/>
                                        </p:tgtEl>
                                        <p:attrNameLst>
                                          <p:attrName>r</p:attrName>
                                        </p:attrNameLst>
                                      </p:cBhvr>
                                    </p:animRot>
                                  </p:childTnLst>
                                </p:cTn>
                              </p:par>
                              <p:par>
                                <p:cTn id="48" presetID="8" presetClass="emph" presetSubtype="0" fill="hold" grpId="1" nodeType="withEffect">
                                  <p:stCondLst>
                                    <p:cond delay="0"/>
                                  </p:stCondLst>
                                  <p:childTnLst>
                                    <p:animRot by="21600000">
                                      <p:cBhvr>
                                        <p:cTn id="49" dur="2000" fill="hold"/>
                                        <p:tgtEl>
                                          <p:spTgt spid="8"/>
                                        </p:tgtEl>
                                        <p:attrNameLst>
                                          <p:attrName>r</p:attrName>
                                        </p:attrNameLst>
                                      </p:cBhvr>
                                    </p:animRot>
                                  </p:childTnLst>
                                </p:cTn>
                              </p:par>
                              <p:par>
                                <p:cTn id="50" presetID="8" presetClass="emph" presetSubtype="0" fill="hold" grpId="1" nodeType="withEffect">
                                  <p:stCondLst>
                                    <p:cond delay="0"/>
                                  </p:stCondLst>
                                  <p:childTnLst>
                                    <p:animRot by="21600000">
                                      <p:cBhvr>
                                        <p:cTn id="51" dur="2000" fill="hold"/>
                                        <p:tgtEl>
                                          <p:spTgt spid="12"/>
                                        </p:tgtEl>
                                        <p:attrNameLst>
                                          <p:attrName>r</p:attrName>
                                        </p:attrNameLst>
                                      </p:cBhvr>
                                    </p:animRot>
                                  </p:childTnLst>
                                </p:cTn>
                              </p:par>
                              <p:par>
                                <p:cTn id="52" presetID="8" presetClass="emph" presetSubtype="0" fill="hold" grpId="1" nodeType="withEffect">
                                  <p:stCondLst>
                                    <p:cond delay="0"/>
                                  </p:stCondLst>
                                  <p:childTnLst>
                                    <p:animRot by="-21600000">
                                      <p:cBhvr>
                                        <p:cTn id="53" dur="2000" fill="hold"/>
                                        <p:tgtEl>
                                          <p:spTgt spid="9"/>
                                        </p:tgtEl>
                                        <p:attrNameLst>
                                          <p:attrName>r</p:attrName>
                                        </p:attrNameLst>
                                      </p:cBhvr>
                                    </p:animRot>
                                  </p:childTnLst>
                                </p:cTn>
                              </p:par>
                              <p:par>
                                <p:cTn id="54" presetID="8" presetClass="emph" presetSubtype="0" fill="hold" grpId="1" nodeType="withEffect">
                                  <p:stCondLst>
                                    <p:cond delay="0"/>
                                  </p:stCondLst>
                                  <p:childTnLst>
                                    <p:animRot by="-21600000">
                                      <p:cBhvr>
                                        <p:cTn id="55" dur="2000" fill="hold"/>
                                        <p:tgtEl>
                                          <p:spTgt spid="13"/>
                                        </p:tgtEl>
                                        <p:attrNameLst>
                                          <p:attrName>r</p:attrName>
                                        </p:attrNameLst>
                                      </p:cBhvr>
                                    </p:animRot>
                                  </p:childTnLst>
                                </p:cTn>
                              </p:par>
                            </p:childTnLst>
                          </p:cTn>
                        </p:par>
                        <p:par>
                          <p:cTn id="56" fill="hold">
                            <p:stCondLst>
                              <p:cond delay="2000"/>
                            </p:stCondLst>
                            <p:childTnLst>
                              <p:par>
                                <p:cTn id="57" presetID="2" presetClass="exit" presetSubtype="2" fill="hold" grpId="2" nodeType="afterEffect">
                                  <p:stCondLst>
                                    <p:cond delay="0"/>
                                  </p:stCondLst>
                                  <p:childTnLst>
                                    <p:anim calcmode="lin" valueType="num">
                                      <p:cBhvr additive="base">
                                        <p:cTn id="58" dur="2000"/>
                                        <p:tgtEl>
                                          <p:spTgt spid="6"/>
                                        </p:tgtEl>
                                        <p:attrNameLst>
                                          <p:attrName>ppt_x</p:attrName>
                                        </p:attrNameLst>
                                      </p:cBhvr>
                                      <p:tavLst>
                                        <p:tav tm="0">
                                          <p:val>
                                            <p:strVal val="ppt_x"/>
                                          </p:val>
                                        </p:tav>
                                        <p:tav tm="100000">
                                          <p:val>
                                            <p:strVal val="1+ppt_w/2"/>
                                          </p:val>
                                        </p:tav>
                                      </p:tavLst>
                                    </p:anim>
                                    <p:anim calcmode="lin" valueType="num">
                                      <p:cBhvr additive="base">
                                        <p:cTn id="59" dur="2000"/>
                                        <p:tgtEl>
                                          <p:spTgt spid="6"/>
                                        </p:tgtEl>
                                        <p:attrNameLst>
                                          <p:attrName>ppt_y</p:attrName>
                                        </p:attrNameLst>
                                      </p:cBhvr>
                                      <p:tavLst>
                                        <p:tav tm="0">
                                          <p:val>
                                            <p:strVal val="ppt_y"/>
                                          </p:val>
                                        </p:tav>
                                        <p:tav tm="100000">
                                          <p:val>
                                            <p:strVal val="ppt_y"/>
                                          </p:val>
                                        </p:tav>
                                      </p:tavLst>
                                    </p:anim>
                                    <p:set>
                                      <p:cBhvr>
                                        <p:cTn id="60" dur="1" fill="hold">
                                          <p:stCondLst>
                                            <p:cond delay="1999"/>
                                          </p:stCondLst>
                                        </p:cTn>
                                        <p:tgtEl>
                                          <p:spTgt spid="6"/>
                                        </p:tgtEl>
                                        <p:attrNameLst>
                                          <p:attrName>style.visibility</p:attrName>
                                        </p:attrNameLst>
                                      </p:cBhvr>
                                      <p:to>
                                        <p:strVal val="hidden"/>
                                      </p:to>
                                    </p:set>
                                  </p:childTnLst>
                                </p:cTn>
                              </p:par>
                              <p:par>
                                <p:cTn id="61" presetID="2" presetClass="exit" presetSubtype="2" fill="hold" grpId="2" nodeType="withEffect">
                                  <p:stCondLst>
                                    <p:cond delay="0"/>
                                  </p:stCondLst>
                                  <p:childTnLst>
                                    <p:anim calcmode="lin" valueType="num">
                                      <p:cBhvr additive="base">
                                        <p:cTn id="62" dur="2000"/>
                                        <p:tgtEl>
                                          <p:spTgt spid="10"/>
                                        </p:tgtEl>
                                        <p:attrNameLst>
                                          <p:attrName>ppt_x</p:attrName>
                                        </p:attrNameLst>
                                      </p:cBhvr>
                                      <p:tavLst>
                                        <p:tav tm="0">
                                          <p:val>
                                            <p:strVal val="ppt_x"/>
                                          </p:val>
                                        </p:tav>
                                        <p:tav tm="100000">
                                          <p:val>
                                            <p:strVal val="1+ppt_w/2"/>
                                          </p:val>
                                        </p:tav>
                                      </p:tavLst>
                                    </p:anim>
                                    <p:anim calcmode="lin" valueType="num">
                                      <p:cBhvr additive="base">
                                        <p:cTn id="63" dur="2000"/>
                                        <p:tgtEl>
                                          <p:spTgt spid="10"/>
                                        </p:tgtEl>
                                        <p:attrNameLst>
                                          <p:attrName>ppt_y</p:attrName>
                                        </p:attrNameLst>
                                      </p:cBhvr>
                                      <p:tavLst>
                                        <p:tav tm="0">
                                          <p:val>
                                            <p:strVal val="ppt_y"/>
                                          </p:val>
                                        </p:tav>
                                        <p:tav tm="100000">
                                          <p:val>
                                            <p:strVal val="ppt_y"/>
                                          </p:val>
                                        </p:tav>
                                      </p:tavLst>
                                    </p:anim>
                                    <p:set>
                                      <p:cBhvr>
                                        <p:cTn id="64" dur="1" fill="hold">
                                          <p:stCondLst>
                                            <p:cond delay="1999"/>
                                          </p:stCondLst>
                                        </p:cTn>
                                        <p:tgtEl>
                                          <p:spTgt spid="10"/>
                                        </p:tgtEl>
                                        <p:attrNameLst>
                                          <p:attrName>style.visibility</p:attrName>
                                        </p:attrNameLst>
                                      </p:cBhvr>
                                      <p:to>
                                        <p:strVal val="hidden"/>
                                      </p:to>
                                    </p:set>
                                  </p:childTnLst>
                                </p:cTn>
                              </p:par>
                              <p:par>
                                <p:cTn id="65" presetID="2" presetClass="exit" presetSubtype="8" fill="hold" grpId="2" nodeType="withEffect">
                                  <p:stCondLst>
                                    <p:cond delay="0"/>
                                  </p:stCondLst>
                                  <p:childTnLst>
                                    <p:anim calcmode="lin" valueType="num">
                                      <p:cBhvr additive="base">
                                        <p:cTn id="66" dur="2000"/>
                                        <p:tgtEl>
                                          <p:spTgt spid="7"/>
                                        </p:tgtEl>
                                        <p:attrNameLst>
                                          <p:attrName>ppt_x</p:attrName>
                                        </p:attrNameLst>
                                      </p:cBhvr>
                                      <p:tavLst>
                                        <p:tav tm="0">
                                          <p:val>
                                            <p:strVal val="ppt_x"/>
                                          </p:val>
                                        </p:tav>
                                        <p:tav tm="100000">
                                          <p:val>
                                            <p:strVal val="0-ppt_w/2"/>
                                          </p:val>
                                        </p:tav>
                                      </p:tavLst>
                                    </p:anim>
                                    <p:anim calcmode="lin" valueType="num">
                                      <p:cBhvr additive="base">
                                        <p:cTn id="67" dur="2000"/>
                                        <p:tgtEl>
                                          <p:spTgt spid="7"/>
                                        </p:tgtEl>
                                        <p:attrNameLst>
                                          <p:attrName>ppt_y</p:attrName>
                                        </p:attrNameLst>
                                      </p:cBhvr>
                                      <p:tavLst>
                                        <p:tav tm="0">
                                          <p:val>
                                            <p:strVal val="ppt_y"/>
                                          </p:val>
                                        </p:tav>
                                        <p:tav tm="100000">
                                          <p:val>
                                            <p:strVal val="ppt_y"/>
                                          </p:val>
                                        </p:tav>
                                      </p:tavLst>
                                    </p:anim>
                                    <p:set>
                                      <p:cBhvr>
                                        <p:cTn id="68" dur="1" fill="hold">
                                          <p:stCondLst>
                                            <p:cond delay="1999"/>
                                          </p:stCondLst>
                                        </p:cTn>
                                        <p:tgtEl>
                                          <p:spTgt spid="7"/>
                                        </p:tgtEl>
                                        <p:attrNameLst>
                                          <p:attrName>style.visibility</p:attrName>
                                        </p:attrNameLst>
                                      </p:cBhvr>
                                      <p:to>
                                        <p:strVal val="hidden"/>
                                      </p:to>
                                    </p:set>
                                  </p:childTnLst>
                                </p:cTn>
                              </p:par>
                              <p:par>
                                <p:cTn id="69" presetID="2" presetClass="exit" presetSubtype="8" fill="hold" grpId="2" nodeType="withEffect">
                                  <p:stCondLst>
                                    <p:cond delay="0"/>
                                  </p:stCondLst>
                                  <p:childTnLst>
                                    <p:anim calcmode="lin" valueType="num">
                                      <p:cBhvr additive="base">
                                        <p:cTn id="70" dur="2000"/>
                                        <p:tgtEl>
                                          <p:spTgt spid="11"/>
                                        </p:tgtEl>
                                        <p:attrNameLst>
                                          <p:attrName>ppt_x</p:attrName>
                                        </p:attrNameLst>
                                      </p:cBhvr>
                                      <p:tavLst>
                                        <p:tav tm="0">
                                          <p:val>
                                            <p:strVal val="ppt_x"/>
                                          </p:val>
                                        </p:tav>
                                        <p:tav tm="100000">
                                          <p:val>
                                            <p:strVal val="0-ppt_w/2"/>
                                          </p:val>
                                        </p:tav>
                                      </p:tavLst>
                                    </p:anim>
                                    <p:anim calcmode="lin" valueType="num">
                                      <p:cBhvr additive="base">
                                        <p:cTn id="71" dur="2000"/>
                                        <p:tgtEl>
                                          <p:spTgt spid="11"/>
                                        </p:tgtEl>
                                        <p:attrNameLst>
                                          <p:attrName>ppt_y</p:attrName>
                                        </p:attrNameLst>
                                      </p:cBhvr>
                                      <p:tavLst>
                                        <p:tav tm="0">
                                          <p:val>
                                            <p:strVal val="ppt_y"/>
                                          </p:val>
                                        </p:tav>
                                        <p:tav tm="100000">
                                          <p:val>
                                            <p:strVal val="ppt_y"/>
                                          </p:val>
                                        </p:tav>
                                      </p:tavLst>
                                    </p:anim>
                                    <p:set>
                                      <p:cBhvr>
                                        <p:cTn id="72" dur="1" fill="hold">
                                          <p:stCondLst>
                                            <p:cond delay="1999"/>
                                          </p:stCondLst>
                                        </p:cTn>
                                        <p:tgtEl>
                                          <p:spTgt spid="11"/>
                                        </p:tgtEl>
                                        <p:attrNameLst>
                                          <p:attrName>style.visibility</p:attrName>
                                        </p:attrNameLst>
                                      </p:cBhvr>
                                      <p:to>
                                        <p:strVal val="hidden"/>
                                      </p:to>
                                    </p:set>
                                  </p:childTnLst>
                                </p:cTn>
                              </p:par>
                              <p:par>
                                <p:cTn id="73" presetID="2" presetClass="exit" presetSubtype="4" fill="hold" grpId="2" nodeType="withEffect">
                                  <p:stCondLst>
                                    <p:cond delay="0"/>
                                  </p:stCondLst>
                                  <p:childTnLst>
                                    <p:anim calcmode="lin" valueType="num">
                                      <p:cBhvr additive="base">
                                        <p:cTn id="74" dur="2000"/>
                                        <p:tgtEl>
                                          <p:spTgt spid="8"/>
                                        </p:tgtEl>
                                        <p:attrNameLst>
                                          <p:attrName>ppt_x</p:attrName>
                                        </p:attrNameLst>
                                      </p:cBhvr>
                                      <p:tavLst>
                                        <p:tav tm="0">
                                          <p:val>
                                            <p:strVal val="ppt_x"/>
                                          </p:val>
                                        </p:tav>
                                        <p:tav tm="100000">
                                          <p:val>
                                            <p:strVal val="ppt_x"/>
                                          </p:val>
                                        </p:tav>
                                      </p:tavLst>
                                    </p:anim>
                                    <p:anim calcmode="lin" valueType="num">
                                      <p:cBhvr additive="base">
                                        <p:cTn id="75" dur="2000"/>
                                        <p:tgtEl>
                                          <p:spTgt spid="8"/>
                                        </p:tgtEl>
                                        <p:attrNameLst>
                                          <p:attrName>ppt_y</p:attrName>
                                        </p:attrNameLst>
                                      </p:cBhvr>
                                      <p:tavLst>
                                        <p:tav tm="0">
                                          <p:val>
                                            <p:strVal val="ppt_y"/>
                                          </p:val>
                                        </p:tav>
                                        <p:tav tm="100000">
                                          <p:val>
                                            <p:strVal val="1+ppt_h/2"/>
                                          </p:val>
                                        </p:tav>
                                      </p:tavLst>
                                    </p:anim>
                                    <p:set>
                                      <p:cBhvr>
                                        <p:cTn id="76" dur="1" fill="hold">
                                          <p:stCondLst>
                                            <p:cond delay="1999"/>
                                          </p:stCondLst>
                                        </p:cTn>
                                        <p:tgtEl>
                                          <p:spTgt spid="8"/>
                                        </p:tgtEl>
                                        <p:attrNameLst>
                                          <p:attrName>style.visibility</p:attrName>
                                        </p:attrNameLst>
                                      </p:cBhvr>
                                      <p:to>
                                        <p:strVal val="hidden"/>
                                      </p:to>
                                    </p:set>
                                  </p:childTnLst>
                                </p:cTn>
                              </p:par>
                              <p:par>
                                <p:cTn id="77" presetID="2" presetClass="exit" presetSubtype="4" fill="hold" grpId="2" nodeType="withEffect">
                                  <p:stCondLst>
                                    <p:cond delay="0"/>
                                  </p:stCondLst>
                                  <p:childTnLst>
                                    <p:anim calcmode="lin" valueType="num">
                                      <p:cBhvr additive="base">
                                        <p:cTn id="78" dur="2000"/>
                                        <p:tgtEl>
                                          <p:spTgt spid="12"/>
                                        </p:tgtEl>
                                        <p:attrNameLst>
                                          <p:attrName>ppt_x</p:attrName>
                                        </p:attrNameLst>
                                      </p:cBhvr>
                                      <p:tavLst>
                                        <p:tav tm="0">
                                          <p:val>
                                            <p:strVal val="ppt_x"/>
                                          </p:val>
                                        </p:tav>
                                        <p:tav tm="100000">
                                          <p:val>
                                            <p:strVal val="ppt_x"/>
                                          </p:val>
                                        </p:tav>
                                      </p:tavLst>
                                    </p:anim>
                                    <p:anim calcmode="lin" valueType="num">
                                      <p:cBhvr additive="base">
                                        <p:cTn id="79" dur="2000"/>
                                        <p:tgtEl>
                                          <p:spTgt spid="12"/>
                                        </p:tgtEl>
                                        <p:attrNameLst>
                                          <p:attrName>ppt_y</p:attrName>
                                        </p:attrNameLst>
                                      </p:cBhvr>
                                      <p:tavLst>
                                        <p:tav tm="0">
                                          <p:val>
                                            <p:strVal val="ppt_y"/>
                                          </p:val>
                                        </p:tav>
                                        <p:tav tm="100000">
                                          <p:val>
                                            <p:strVal val="1+ppt_h/2"/>
                                          </p:val>
                                        </p:tav>
                                      </p:tavLst>
                                    </p:anim>
                                    <p:set>
                                      <p:cBhvr>
                                        <p:cTn id="80" dur="1" fill="hold">
                                          <p:stCondLst>
                                            <p:cond delay="1999"/>
                                          </p:stCondLst>
                                        </p:cTn>
                                        <p:tgtEl>
                                          <p:spTgt spid="12"/>
                                        </p:tgtEl>
                                        <p:attrNameLst>
                                          <p:attrName>style.visibility</p:attrName>
                                        </p:attrNameLst>
                                      </p:cBhvr>
                                      <p:to>
                                        <p:strVal val="hidden"/>
                                      </p:to>
                                    </p:set>
                                  </p:childTnLst>
                                </p:cTn>
                              </p:par>
                              <p:par>
                                <p:cTn id="81" presetID="2" presetClass="exit" presetSubtype="1" fill="hold" grpId="2" nodeType="withEffect">
                                  <p:stCondLst>
                                    <p:cond delay="0"/>
                                  </p:stCondLst>
                                  <p:childTnLst>
                                    <p:anim calcmode="lin" valueType="num">
                                      <p:cBhvr additive="base">
                                        <p:cTn id="82" dur="2000"/>
                                        <p:tgtEl>
                                          <p:spTgt spid="9"/>
                                        </p:tgtEl>
                                        <p:attrNameLst>
                                          <p:attrName>ppt_x</p:attrName>
                                        </p:attrNameLst>
                                      </p:cBhvr>
                                      <p:tavLst>
                                        <p:tav tm="0">
                                          <p:val>
                                            <p:strVal val="ppt_x"/>
                                          </p:val>
                                        </p:tav>
                                        <p:tav tm="100000">
                                          <p:val>
                                            <p:strVal val="ppt_x"/>
                                          </p:val>
                                        </p:tav>
                                      </p:tavLst>
                                    </p:anim>
                                    <p:anim calcmode="lin" valueType="num">
                                      <p:cBhvr additive="base">
                                        <p:cTn id="83" dur="2000"/>
                                        <p:tgtEl>
                                          <p:spTgt spid="9"/>
                                        </p:tgtEl>
                                        <p:attrNameLst>
                                          <p:attrName>ppt_y</p:attrName>
                                        </p:attrNameLst>
                                      </p:cBhvr>
                                      <p:tavLst>
                                        <p:tav tm="0">
                                          <p:val>
                                            <p:strVal val="ppt_y"/>
                                          </p:val>
                                        </p:tav>
                                        <p:tav tm="100000">
                                          <p:val>
                                            <p:strVal val="0-ppt_h/2"/>
                                          </p:val>
                                        </p:tav>
                                      </p:tavLst>
                                    </p:anim>
                                    <p:set>
                                      <p:cBhvr>
                                        <p:cTn id="84" dur="1" fill="hold">
                                          <p:stCondLst>
                                            <p:cond delay="1999"/>
                                          </p:stCondLst>
                                        </p:cTn>
                                        <p:tgtEl>
                                          <p:spTgt spid="9"/>
                                        </p:tgtEl>
                                        <p:attrNameLst>
                                          <p:attrName>style.visibility</p:attrName>
                                        </p:attrNameLst>
                                      </p:cBhvr>
                                      <p:to>
                                        <p:strVal val="hidden"/>
                                      </p:to>
                                    </p:set>
                                  </p:childTnLst>
                                </p:cTn>
                              </p:par>
                              <p:par>
                                <p:cTn id="85" presetID="2" presetClass="exit" presetSubtype="1" fill="hold" grpId="2" nodeType="withEffect">
                                  <p:stCondLst>
                                    <p:cond delay="0"/>
                                  </p:stCondLst>
                                  <p:childTnLst>
                                    <p:anim calcmode="lin" valueType="num">
                                      <p:cBhvr additive="base">
                                        <p:cTn id="86" dur="2000"/>
                                        <p:tgtEl>
                                          <p:spTgt spid="13"/>
                                        </p:tgtEl>
                                        <p:attrNameLst>
                                          <p:attrName>ppt_x</p:attrName>
                                        </p:attrNameLst>
                                      </p:cBhvr>
                                      <p:tavLst>
                                        <p:tav tm="0">
                                          <p:val>
                                            <p:strVal val="ppt_x"/>
                                          </p:val>
                                        </p:tav>
                                        <p:tav tm="100000">
                                          <p:val>
                                            <p:strVal val="ppt_x"/>
                                          </p:val>
                                        </p:tav>
                                      </p:tavLst>
                                    </p:anim>
                                    <p:anim calcmode="lin" valueType="num">
                                      <p:cBhvr additive="base">
                                        <p:cTn id="87" dur="2000"/>
                                        <p:tgtEl>
                                          <p:spTgt spid="13"/>
                                        </p:tgtEl>
                                        <p:attrNameLst>
                                          <p:attrName>ppt_y</p:attrName>
                                        </p:attrNameLst>
                                      </p:cBhvr>
                                      <p:tavLst>
                                        <p:tav tm="0">
                                          <p:val>
                                            <p:strVal val="ppt_y"/>
                                          </p:val>
                                        </p:tav>
                                        <p:tav tm="100000">
                                          <p:val>
                                            <p:strVal val="0-ppt_h/2"/>
                                          </p:val>
                                        </p:tav>
                                      </p:tavLst>
                                    </p:anim>
                                    <p:set>
                                      <p:cBhvr>
                                        <p:cTn id="88" dur="1" fill="hold">
                                          <p:stCondLst>
                                            <p:cond delay="1999"/>
                                          </p:stCondLst>
                                        </p:cTn>
                                        <p:tgtEl>
                                          <p:spTgt spid="13"/>
                                        </p:tgtEl>
                                        <p:attrNameLst>
                                          <p:attrName>style.visibility</p:attrName>
                                        </p:attrNameLst>
                                      </p:cBhvr>
                                      <p:to>
                                        <p:strVal val="hidden"/>
                                      </p:to>
                                    </p:set>
                                  </p:childTnLst>
                                </p:cTn>
                              </p:par>
                              <p:par>
                                <p:cTn id="89" presetID="23" presetClass="entr" presetSubtype="272" fill="hold" nodeType="withEffect">
                                  <p:stCondLst>
                                    <p:cond delay="0"/>
                                  </p:stCondLst>
                                  <p:childTnLst>
                                    <p:set>
                                      <p:cBhvr>
                                        <p:cTn id="90" dur="1" fill="hold">
                                          <p:stCondLst>
                                            <p:cond delay="0"/>
                                          </p:stCondLst>
                                        </p:cTn>
                                        <p:tgtEl>
                                          <p:spTgt spid="4"/>
                                        </p:tgtEl>
                                        <p:attrNameLst>
                                          <p:attrName>style.visibility</p:attrName>
                                        </p:attrNameLst>
                                      </p:cBhvr>
                                      <p:to>
                                        <p:strVal val="visible"/>
                                      </p:to>
                                    </p:set>
                                    <p:anim calcmode="lin" valueType="num">
                                      <p:cBhvr>
                                        <p:cTn id="91" dur="2000" fill="hold"/>
                                        <p:tgtEl>
                                          <p:spTgt spid="4"/>
                                        </p:tgtEl>
                                        <p:attrNameLst>
                                          <p:attrName>ppt_w</p:attrName>
                                        </p:attrNameLst>
                                      </p:cBhvr>
                                      <p:tavLst>
                                        <p:tav tm="0">
                                          <p:val>
                                            <p:strVal val="2/3*#ppt_w"/>
                                          </p:val>
                                        </p:tav>
                                        <p:tav tm="100000">
                                          <p:val>
                                            <p:strVal val="#ppt_w"/>
                                          </p:val>
                                        </p:tav>
                                      </p:tavLst>
                                    </p:anim>
                                    <p:anim calcmode="lin" valueType="num">
                                      <p:cBhvr>
                                        <p:cTn id="92" dur="2000" fill="hold"/>
                                        <p:tgtEl>
                                          <p:spTgt spid="4"/>
                                        </p:tgtEl>
                                        <p:attrNameLst>
                                          <p:attrName>ppt_h</p:attrName>
                                        </p:attrNameLst>
                                      </p:cBhvr>
                                      <p:tavLst>
                                        <p:tav tm="0">
                                          <p:val>
                                            <p:strVal val="2/3*#ppt_h"/>
                                          </p:val>
                                        </p:tav>
                                        <p:tav tm="100000">
                                          <p:val>
                                            <p:strVal val="#ppt_h"/>
                                          </p:val>
                                        </p:tav>
                                      </p:tavLst>
                                    </p:anim>
                                  </p:childTnLst>
                                </p:cTn>
                              </p:par>
                              <p:par>
                                <p:cTn id="93" presetID="4" presetClass="entr" presetSubtype="32" fill="hold" nodeType="withEffect">
                                  <p:stCondLst>
                                    <p:cond delay="0"/>
                                  </p:stCondLst>
                                  <p:childTnLst>
                                    <p:set>
                                      <p:cBhvr>
                                        <p:cTn id="94" dur="1" fill="hold">
                                          <p:stCondLst>
                                            <p:cond delay="0"/>
                                          </p:stCondLst>
                                        </p:cTn>
                                        <p:tgtEl>
                                          <p:spTgt spid="4"/>
                                        </p:tgtEl>
                                        <p:attrNameLst>
                                          <p:attrName>style.visibility</p:attrName>
                                        </p:attrNameLst>
                                      </p:cBhvr>
                                      <p:to>
                                        <p:strVal val="visible"/>
                                      </p:to>
                                    </p:set>
                                    <p:animEffect transition="in" filter="box(out)">
                                      <p:cBhvr>
                                        <p:cTn id="9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864063459_bb897e8776_b.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rot="18764272">
            <a:off x="1770461" y="2106433"/>
            <a:ext cx="3571900" cy="100948"/>
          </a:xfrm>
          <a:prstGeom prst="rect">
            <a:avLst/>
          </a:prstGeom>
          <a:solidFill>
            <a:schemeClr val="tx1"/>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2721420">
            <a:off x="4282474" y="2045152"/>
            <a:ext cx="3571900" cy="76304"/>
          </a:xfrm>
          <a:prstGeom prst="rect">
            <a:avLst/>
          </a:prstGeom>
          <a:solidFill>
            <a:schemeClr val="tx1"/>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8764272">
            <a:off x="4239497" y="4639920"/>
            <a:ext cx="3571900" cy="97957"/>
          </a:xfrm>
          <a:prstGeom prst="rect">
            <a:avLst/>
          </a:prstGeom>
          <a:solidFill>
            <a:schemeClr val="tx1"/>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2721420" flipV="1">
            <a:off x="1856917" y="4662023"/>
            <a:ext cx="3571900" cy="85680"/>
          </a:xfrm>
          <a:prstGeom prst="rect">
            <a:avLst/>
          </a:prstGeom>
          <a:solidFill>
            <a:schemeClr val="tx1"/>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8764272">
            <a:off x="1671909" y="2012388"/>
            <a:ext cx="3571900" cy="85194"/>
          </a:xfrm>
          <a:prstGeom prst="rect">
            <a:avLst/>
          </a:prstGeom>
          <a:solidFill>
            <a:schemeClr val="tx1"/>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721420">
            <a:off x="4185082" y="2134386"/>
            <a:ext cx="3571900" cy="101027"/>
          </a:xfrm>
          <a:prstGeom prst="rect">
            <a:avLst/>
          </a:prstGeom>
          <a:solidFill>
            <a:schemeClr val="tx1"/>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8764272">
            <a:off x="4344575" y="4747099"/>
            <a:ext cx="3571900" cy="100950"/>
          </a:xfrm>
          <a:prstGeom prst="rect">
            <a:avLst/>
          </a:prstGeom>
          <a:solidFill>
            <a:schemeClr val="tx1"/>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2721420">
            <a:off x="1719987" y="4755918"/>
            <a:ext cx="3571900" cy="102394"/>
          </a:xfrm>
          <a:prstGeom prst="rect">
            <a:avLst/>
          </a:prstGeom>
          <a:solidFill>
            <a:schemeClr val="tx1"/>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8764272">
            <a:off x="1600471" y="1869511"/>
            <a:ext cx="3571900" cy="85194"/>
          </a:xfrm>
          <a:prstGeom prst="rect">
            <a:avLst/>
          </a:prstGeom>
          <a:solidFill>
            <a:schemeClr val="tx1"/>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2721420">
            <a:off x="4425349" y="1973714"/>
            <a:ext cx="3571900" cy="76304"/>
          </a:xfrm>
          <a:prstGeom prst="rect">
            <a:avLst/>
          </a:prstGeom>
          <a:solidFill>
            <a:schemeClr val="tx1"/>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8764272">
            <a:off x="4535214" y="4795938"/>
            <a:ext cx="3571900" cy="100950"/>
          </a:xfrm>
          <a:prstGeom prst="rect">
            <a:avLst/>
          </a:prstGeom>
          <a:solidFill>
            <a:schemeClr val="tx1"/>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2721420">
            <a:off x="1577111" y="4827356"/>
            <a:ext cx="3571900" cy="102394"/>
          </a:xfrm>
          <a:prstGeom prst="rect">
            <a:avLst/>
          </a:prstGeom>
          <a:solidFill>
            <a:schemeClr val="tx1"/>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285776"/>
            <a:ext cx="9144000" cy="74295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3000"/>
                                        <p:tgtEl>
                                          <p:spTgt spid="9"/>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plus(in)">
                                      <p:cBhvr>
                                        <p:cTn id="25" dur="3000"/>
                                        <p:tgtEl>
                                          <p:spTgt spid="10"/>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plus(in)">
                                      <p:cBhvr>
                                        <p:cTn id="28" dur="3000"/>
                                        <p:tgtEl>
                                          <p:spTgt spid="11"/>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plus(in)">
                                      <p:cBhvr>
                                        <p:cTn id="31" dur="3000"/>
                                        <p:tgtEl>
                                          <p:spTgt spid="12"/>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plus(in)">
                                      <p:cBhvr>
                                        <p:cTn id="34" dur="3000"/>
                                        <p:tgtEl>
                                          <p:spTgt spid="13"/>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plus(in)">
                                      <p:cBhvr>
                                        <p:cTn id="37" dur="3000"/>
                                        <p:tgtEl>
                                          <p:spTgt spid="14"/>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plus(in)">
                                      <p:cBhvr>
                                        <p:cTn id="40" dur="3000"/>
                                        <p:tgtEl>
                                          <p:spTgt spid="15"/>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plus(in)">
                                      <p:cBhvr>
                                        <p:cTn id="43" dur="3000"/>
                                        <p:tgtEl>
                                          <p:spTgt spid="16"/>
                                        </p:tgtEl>
                                      </p:cBhvr>
                                    </p:animEffect>
                                  </p:childTnLst>
                                </p:cTn>
                              </p:par>
                              <p:par>
                                <p:cTn id="44" presetID="2" presetClass="entr" presetSubtype="6" fill="hold" grpId="1" nodeType="withEffect">
                                  <p:stCondLst>
                                    <p:cond delay="0"/>
                                  </p:stCondLst>
                                  <p:childTnLst>
                                    <p:set>
                                      <p:cBhvr>
                                        <p:cTn id="45" dur="1" fill="hold">
                                          <p:stCondLst>
                                            <p:cond delay="0"/>
                                          </p:stCondLst>
                                        </p:cTn>
                                        <p:tgtEl>
                                          <p:spTgt spid="5"/>
                                        </p:tgtEl>
                                        <p:attrNameLst>
                                          <p:attrName>style.visibility</p:attrName>
                                        </p:attrNameLst>
                                      </p:cBhvr>
                                      <p:to>
                                        <p:strVal val="visible"/>
                                      </p:to>
                                    </p:set>
                                    <p:anim calcmode="lin" valueType="num">
                                      <p:cBhvr additive="base">
                                        <p:cTn id="46" dur="3000" fill="hold"/>
                                        <p:tgtEl>
                                          <p:spTgt spid="5"/>
                                        </p:tgtEl>
                                        <p:attrNameLst>
                                          <p:attrName>ppt_x</p:attrName>
                                        </p:attrNameLst>
                                      </p:cBhvr>
                                      <p:tavLst>
                                        <p:tav tm="0">
                                          <p:val>
                                            <p:strVal val="1+#ppt_w/2"/>
                                          </p:val>
                                        </p:tav>
                                        <p:tav tm="100000">
                                          <p:val>
                                            <p:strVal val="#ppt_x"/>
                                          </p:val>
                                        </p:tav>
                                      </p:tavLst>
                                    </p:anim>
                                    <p:anim calcmode="lin" valueType="num">
                                      <p:cBhvr additive="base">
                                        <p:cTn id="47" dur="3000" fill="hold"/>
                                        <p:tgtEl>
                                          <p:spTgt spid="5"/>
                                        </p:tgtEl>
                                        <p:attrNameLst>
                                          <p:attrName>ppt_y</p:attrName>
                                        </p:attrNameLst>
                                      </p:cBhvr>
                                      <p:tavLst>
                                        <p:tav tm="0">
                                          <p:val>
                                            <p:strVal val="1+#ppt_h/2"/>
                                          </p:val>
                                        </p:tav>
                                        <p:tav tm="100000">
                                          <p:val>
                                            <p:strVal val="#ppt_y"/>
                                          </p:val>
                                        </p:tav>
                                      </p:tavLst>
                                    </p:anim>
                                  </p:childTnLst>
                                </p:cTn>
                              </p:par>
                              <p:par>
                                <p:cTn id="48" presetID="2" presetClass="entr" presetSubtype="6" fill="hold" grpId="1"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additive="base">
                                        <p:cTn id="50" dur="3000" fill="hold"/>
                                        <p:tgtEl>
                                          <p:spTgt spid="9"/>
                                        </p:tgtEl>
                                        <p:attrNameLst>
                                          <p:attrName>ppt_x</p:attrName>
                                        </p:attrNameLst>
                                      </p:cBhvr>
                                      <p:tavLst>
                                        <p:tav tm="0">
                                          <p:val>
                                            <p:strVal val="1+#ppt_w/2"/>
                                          </p:val>
                                        </p:tav>
                                        <p:tav tm="100000">
                                          <p:val>
                                            <p:strVal val="#ppt_x"/>
                                          </p:val>
                                        </p:tav>
                                      </p:tavLst>
                                    </p:anim>
                                    <p:anim calcmode="lin" valueType="num">
                                      <p:cBhvr additive="base">
                                        <p:cTn id="51" dur="3000" fill="hold"/>
                                        <p:tgtEl>
                                          <p:spTgt spid="9"/>
                                        </p:tgtEl>
                                        <p:attrNameLst>
                                          <p:attrName>ppt_y</p:attrName>
                                        </p:attrNameLst>
                                      </p:cBhvr>
                                      <p:tavLst>
                                        <p:tav tm="0">
                                          <p:val>
                                            <p:strVal val="1+#ppt_h/2"/>
                                          </p:val>
                                        </p:tav>
                                        <p:tav tm="100000">
                                          <p:val>
                                            <p:strVal val="#ppt_y"/>
                                          </p:val>
                                        </p:tav>
                                      </p:tavLst>
                                    </p:anim>
                                  </p:childTnLst>
                                </p:cTn>
                              </p:par>
                              <p:par>
                                <p:cTn id="52" presetID="2" presetClass="entr" presetSubtype="6" fill="hold" grpId="1" nodeType="with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additive="base">
                                        <p:cTn id="54" dur="3000" fill="hold"/>
                                        <p:tgtEl>
                                          <p:spTgt spid="13"/>
                                        </p:tgtEl>
                                        <p:attrNameLst>
                                          <p:attrName>ppt_x</p:attrName>
                                        </p:attrNameLst>
                                      </p:cBhvr>
                                      <p:tavLst>
                                        <p:tav tm="0">
                                          <p:val>
                                            <p:strVal val="1+#ppt_w/2"/>
                                          </p:val>
                                        </p:tav>
                                        <p:tav tm="100000">
                                          <p:val>
                                            <p:strVal val="#ppt_x"/>
                                          </p:val>
                                        </p:tav>
                                      </p:tavLst>
                                    </p:anim>
                                    <p:anim calcmode="lin" valueType="num">
                                      <p:cBhvr additive="base">
                                        <p:cTn id="55" dur="3000" fill="hold"/>
                                        <p:tgtEl>
                                          <p:spTgt spid="13"/>
                                        </p:tgtEl>
                                        <p:attrNameLst>
                                          <p:attrName>ppt_y</p:attrName>
                                        </p:attrNameLst>
                                      </p:cBhvr>
                                      <p:tavLst>
                                        <p:tav tm="0">
                                          <p:val>
                                            <p:strVal val="1+#ppt_h/2"/>
                                          </p:val>
                                        </p:tav>
                                        <p:tav tm="100000">
                                          <p:val>
                                            <p:strVal val="#ppt_y"/>
                                          </p:val>
                                        </p:tav>
                                      </p:tavLst>
                                    </p:anim>
                                  </p:childTnLst>
                                </p:cTn>
                              </p:par>
                              <p:par>
                                <p:cTn id="56" presetID="2" presetClass="entr" presetSubtype="12" fill="hold" grpId="1"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additive="base">
                                        <p:cTn id="58" dur="3000" fill="hold"/>
                                        <p:tgtEl>
                                          <p:spTgt spid="6"/>
                                        </p:tgtEl>
                                        <p:attrNameLst>
                                          <p:attrName>ppt_x</p:attrName>
                                        </p:attrNameLst>
                                      </p:cBhvr>
                                      <p:tavLst>
                                        <p:tav tm="0">
                                          <p:val>
                                            <p:strVal val="0-#ppt_w/2"/>
                                          </p:val>
                                        </p:tav>
                                        <p:tav tm="100000">
                                          <p:val>
                                            <p:strVal val="#ppt_x"/>
                                          </p:val>
                                        </p:tav>
                                      </p:tavLst>
                                    </p:anim>
                                    <p:anim calcmode="lin" valueType="num">
                                      <p:cBhvr additive="base">
                                        <p:cTn id="59" dur="3000" fill="hold"/>
                                        <p:tgtEl>
                                          <p:spTgt spid="6"/>
                                        </p:tgtEl>
                                        <p:attrNameLst>
                                          <p:attrName>ppt_y</p:attrName>
                                        </p:attrNameLst>
                                      </p:cBhvr>
                                      <p:tavLst>
                                        <p:tav tm="0">
                                          <p:val>
                                            <p:strVal val="1+#ppt_h/2"/>
                                          </p:val>
                                        </p:tav>
                                        <p:tav tm="100000">
                                          <p:val>
                                            <p:strVal val="#ppt_y"/>
                                          </p:val>
                                        </p:tav>
                                      </p:tavLst>
                                    </p:anim>
                                  </p:childTnLst>
                                </p:cTn>
                              </p:par>
                              <p:par>
                                <p:cTn id="60" presetID="2" presetClass="entr" presetSubtype="12" fill="hold" grpId="1" nodeType="withEffect">
                                  <p:stCondLst>
                                    <p:cond delay="0"/>
                                  </p:stCondLst>
                                  <p:childTnLst>
                                    <p:set>
                                      <p:cBhvr>
                                        <p:cTn id="61" dur="1" fill="hold">
                                          <p:stCondLst>
                                            <p:cond delay="0"/>
                                          </p:stCondLst>
                                        </p:cTn>
                                        <p:tgtEl>
                                          <p:spTgt spid="10"/>
                                        </p:tgtEl>
                                        <p:attrNameLst>
                                          <p:attrName>style.visibility</p:attrName>
                                        </p:attrNameLst>
                                      </p:cBhvr>
                                      <p:to>
                                        <p:strVal val="visible"/>
                                      </p:to>
                                    </p:set>
                                    <p:anim calcmode="lin" valueType="num">
                                      <p:cBhvr additive="base">
                                        <p:cTn id="62" dur="3000" fill="hold"/>
                                        <p:tgtEl>
                                          <p:spTgt spid="10"/>
                                        </p:tgtEl>
                                        <p:attrNameLst>
                                          <p:attrName>ppt_x</p:attrName>
                                        </p:attrNameLst>
                                      </p:cBhvr>
                                      <p:tavLst>
                                        <p:tav tm="0">
                                          <p:val>
                                            <p:strVal val="0-#ppt_w/2"/>
                                          </p:val>
                                        </p:tav>
                                        <p:tav tm="100000">
                                          <p:val>
                                            <p:strVal val="#ppt_x"/>
                                          </p:val>
                                        </p:tav>
                                      </p:tavLst>
                                    </p:anim>
                                    <p:anim calcmode="lin" valueType="num">
                                      <p:cBhvr additive="base">
                                        <p:cTn id="63" dur="3000" fill="hold"/>
                                        <p:tgtEl>
                                          <p:spTgt spid="10"/>
                                        </p:tgtEl>
                                        <p:attrNameLst>
                                          <p:attrName>ppt_y</p:attrName>
                                        </p:attrNameLst>
                                      </p:cBhvr>
                                      <p:tavLst>
                                        <p:tav tm="0">
                                          <p:val>
                                            <p:strVal val="1+#ppt_h/2"/>
                                          </p:val>
                                        </p:tav>
                                        <p:tav tm="100000">
                                          <p:val>
                                            <p:strVal val="#ppt_y"/>
                                          </p:val>
                                        </p:tav>
                                      </p:tavLst>
                                    </p:anim>
                                  </p:childTnLst>
                                </p:cTn>
                              </p:par>
                              <p:par>
                                <p:cTn id="64" presetID="2" presetClass="entr" presetSubtype="12" fill="hold" grpId="1" nodeType="withEffect">
                                  <p:stCondLst>
                                    <p:cond delay="0"/>
                                  </p:stCondLst>
                                  <p:childTnLst>
                                    <p:set>
                                      <p:cBhvr>
                                        <p:cTn id="65" dur="1" fill="hold">
                                          <p:stCondLst>
                                            <p:cond delay="0"/>
                                          </p:stCondLst>
                                        </p:cTn>
                                        <p:tgtEl>
                                          <p:spTgt spid="14"/>
                                        </p:tgtEl>
                                        <p:attrNameLst>
                                          <p:attrName>style.visibility</p:attrName>
                                        </p:attrNameLst>
                                      </p:cBhvr>
                                      <p:to>
                                        <p:strVal val="visible"/>
                                      </p:to>
                                    </p:set>
                                    <p:anim calcmode="lin" valueType="num">
                                      <p:cBhvr additive="base">
                                        <p:cTn id="66" dur="3000" fill="hold"/>
                                        <p:tgtEl>
                                          <p:spTgt spid="14"/>
                                        </p:tgtEl>
                                        <p:attrNameLst>
                                          <p:attrName>ppt_x</p:attrName>
                                        </p:attrNameLst>
                                      </p:cBhvr>
                                      <p:tavLst>
                                        <p:tav tm="0">
                                          <p:val>
                                            <p:strVal val="0-#ppt_w/2"/>
                                          </p:val>
                                        </p:tav>
                                        <p:tav tm="100000">
                                          <p:val>
                                            <p:strVal val="#ppt_x"/>
                                          </p:val>
                                        </p:tav>
                                      </p:tavLst>
                                    </p:anim>
                                    <p:anim calcmode="lin" valueType="num">
                                      <p:cBhvr additive="base">
                                        <p:cTn id="67" dur="3000" fill="hold"/>
                                        <p:tgtEl>
                                          <p:spTgt spid="14"/>
                                        </p:tgtEl>
                                        <p:attrNameLst>
                                          <p:attrName>ppt_y</p:attrName>
                                        </p:attrNameLst>
                                      </p:cBhvr>
                                      <p:tavLst>
                                        <p:tav tm="0">
                                          <p:val>
                                            <p:strVal val="1+#ppt_h/2"/>
                                          </p:val>
                                        </p:tav>
                                        <p:tav tm="100000">
                                          <p:val>
                                            <p:strVal val="#ppt_y"/>
                                          </p:val>
                                        </p:tav>
                                      </p:tavLst>
                                    </p:anim>
                                  </p:childTnLst>
                                </p:cTn>
                              </p:par>
                              <p:par>
                                <p:cTn id="68" presetID="2" presetClass="entr" presetSubtype="3" fill="hold" grpId="1" nodeType="withEffect">
                                  <p:stCondLst>
                                    <p:cond delay="0"/>
                                  </p:stCondLst>
                                  <p:childTnLst>
                                    <p:set>
                                      <p:cBhvr>
                                        <p:cTn id="69" dur="1" fill="hold">
                                          <p:stCondLst>
                                            <p:cond delay="0"/>
                                          </p:stCondLst>
                                        </p:cTn>
                                        <p:tgtEl>
                                          <p:spTgt spid="8"/>
                                        </p:tgtEl>
                                        <p:attrNameLst>
                                          <p:attrName>style.visibility</p:attrName>
                                        </p:attrNameLst>
                                      </p:cBhvr>
                                      <p:to>
                                        <p:strVal val="visible"/>
                                      </p:to>
                                    </p:set>
                                    <p:anim calcmode="lin" valueType="num">
                                      <p:cBhvr additive="base">
                                        <p:cTn id="70" dur="3000" fill="hold"/>
                                        <p:tgtEl>
                                          <p:spTgt spid="8"/>
                                        </p:tgtEl>
                                        <p:attrNameLst>
                                          <p:attrName>ppt_x</p:attrName>
                                        </p:attrNameLst>
                                      </p:cBhvr>
                                      <p:tavLst>
                                        <p:tav tm="0">
                                          <p:val>
                                            <p:strVal val="1+#ppt_w/2"/>
                                          </p:val>
                                        </p:tav>
                                        <p:tav tm="100000">
                                          <p:val>
                                            <p:strVal val="#ppt_x"/>
                                          </p:val>
                                        </p:tav>
                                      </p:tavLst>
                                    </p:anim>
                                    <p:anim calcmode="lin" valueType="num">
                                      <p:cBhvr additive="base">
                                        <p:cTn id="71" dur="3000" fill="hold"/>
                                        <p:tgtEl>
                                          <p:spTgt spid="8"/>
                                        </p:tgtEl>
                                        <p:attrNameLst>
                                          <p:attrName>ppt_y</p:attrName>
                                        </p:attrNameLst>
                                      </p:cBhvr>
                                      <p:tavLst>
                                        <p:tav tm="0">
                                          <p:val>
                                            <p:strVal val="0-#ppt_h/2"/>
                                          </p:val>
                                        </p:tav>
                                        <p:tav tm="100000">
                                          <p:val>
                                            <p:strVal val="#ppt_y"/>
                                          </p:val>
                                        </p:tav>
                                      </p:tavLst>
                                    </p:anim>
                                  </p:childTnLst>
                                </p:cTn>
                              </p:par>
                              <p:par>
                                <p:cTn id="72" presetID="2" presetClass="entr" presetSubtype="3" fill="hold" grpId="1" nodeType="withEffect">
                                  <p:stCondLst>
                                    <p:cond delay="0"/>
                                  </p:stCondLst>
                                  <p:childTnLst>
                                    <p:set>
                                      <p:cBhvr>
                                        <p:cTn id="73" dur="1" fill="hold">
                                          <p:stCondLst>
                                            <p:cond delay="0"/>
                                          </p:stCondLst>
                                        </p:cTn>
                                        <p:tgtEl>
                                          <p:spTgt spid="12"/>
                                        </p:tgtEl>
                                        <p:attrNameLst>
                                          <p:attrName>style.visibility</p:attrName>
                                        </p:attrNameLst>
                                      </p:cBhvr>
                                      <p:to>
                                        <p:strVal val="visible"/>
                                      </p:to>
                                    </p:set>
                                    <p:anim calcmode="lin" valueType="num">
                                      <p:cBhvr additive="base">
                                        <p:cTn id="74" dur="3000" fill="hold"/>
                                        <p:tgtEl>
                                          <p:spTgt spid="12"/>
                                        </p:tgtEl>
                                        <p:attrNameLst>
                                          <p:attrName>ppt_x</p:attrName>
                                        </p:attrNameLst>
                                      </p:cBhvr>
                                      <p:tavLst>
                                        <p:tav tm="0">
                                          <p:val>
                                            <p:strVal val="1+#ppt_w/2"/>
                                          </p:val>
                                        </p:tav>
                                        <p:tav tm="100000">
                                          <p:val>
                                            <p:strVal val="#ppt_x"/>
                                          </p:val>
                                        </p:tav>
                                      </p:tavLst>
                                    </p:anim>
                                    <p:anim calcmode="lin" valueType="num">
                                      <p:cBhvr additive="base">
                                        <p:cTn id="75" dur="3000" fill="hold"/>
                                        <p:tgtEl>
                                          <p:spTgt spid="12"/>
                                        </p:tgtEl>
                                        <p:attrNameLst>
                                          <p:attrName>ppt_y</p:attrName>
                                        </p:attrNameLst>
                                      </p:cBhvr>
                                      <p:tavLst>
                                        <p:tav tm="0">
                                          <p:val>
                                            <p:strVal val="0-#ppt_h/2"/>
                                          </p:val>
                                        </p:tav>
                                        <p:tav tm="100000">
                                          <p:val>
                                            <p:strVal val="#ppt_y"/>
                                          </p:val>
                                        </p:tav>
                                      </p:tavLst>
                                    </p:anim>
                                  </p:childTnLst>
                                </p:cTn>
                              </p:par>
                              <p:par>
                                <p:cTn id="76" presetID="2" presetClass="entr" presetSubtype="3" fill="hold" grpId="1" nodeType="withEffect">
                                  <p:stCondLst>
                                    <p:cond delay="0"/>
                                  </p:stCondLst>
                                  <p:childTnLst>
                                    <p:set>
                                      <p:cBhvr>
                                        <p:cTn id="77" dur="1" fill="hold">
                                          <p:stCondLst>
                                            <p:cond delay="0"/>
                                          </p:stCondLst>
                                        </p:cTn>
                                        <p:tgtEl>
                                          <p:spTgt spid="16"/>
                                        </p:tgtEl>
                                        <p:attrNameLst>
                                          <p:attrName>style.visibility</p:attrName>
                                        </p:attrNameLst>
                                      </p:cBhvr>
                                      <p:to>
                                        <p:strVal val="visible"/>
                                      </p:to>
                                    </p:set>
                                    <p:anim calcmode="lin" valueType="num">
                                      <p:cBhvr additive="base">
                                        <p:cTn id="78" dur="3000" fill="hold"/>
                                        <p:tgtEl>
                                          <p:spTgt spid="16"/>
                                        </p:tgtEl>
                                        <p:attrNameLst>
                                          <p:attrName>ppt_x</p:attrName>
                                        </p:attrNameLst>
                                      </p:cBhvr>
                                      <p:tavLst>
                                        <p:tav tm="0">
                                          <p:val>
                                            <p:strVal val="1+#ppt_w/2"/>
                                          </p:val>
                                        </p:tav>
                                        <p:tav tm="100000">
                                          <p:val>
                                            <p:strVal val="#ppt_x"/>
                                          </p:val>
                                        </p:tav>
                                      </p:tavLst>
                                    </p:anim>
                                    <p:anim calcmode="lin" valueType="num">
                                      <p:cBhvr additive="base">
                                        <p:cTn id="79" dur="3000" fill="hold"/>
                                        <p:tgtEl>
                                          <p:spTgt spid="16"/>
                                        </p:tgtEl>
                                        <p:attrNameLst>
                                          <p:attrName>ppt_y</p:attrName>
                                        </p:attrNameLst>
                                      </p:cBhvr>
                                      <p:tavLst>
                                        <p:tav tm="0">
                                          <p:val>
                                            <p:strVal val="0-#ppt_h/2"/>
                                          </p:val>
                                        </p:tav>
                                        <p:tav tm="100000">
                                          <p:val>
                                            <p:strVal val="#ppt_y"/>
                                          </p:val>
                                        </p:tav>
                                      </p:tavLst>
                                    </p:anim>
                                  </p:childTnLst>
                                </p:cTn>
                              </p:par>
                              <p:par>
                                <p:cTn id="80" presetID="2" presetClass="entr" presetSubtype="9" fill="hold" grpId="1" nodeType="withEffect">
                                  <p:stCondLst>
                                    <p:cond delay="0"/>
                                  </p:stCondLst>
                                  <p:childTnLst>
                                    <p:set>
                                      <p:cBhvr>
                                        <p:cTn id="81" dur="1" fill="hold">
                                          <p:stCondLst>
                                            <p:cond delay="0"/>
                                          </p:stCondLst>
                                        </p:cTn>
                                        <p:tgtEl>
                                          <p:spTgt spid="7"/>
                                        </p:tgtEl>
                                        <p:attrNameLst>
                                          <p:attrName>style.visibility</p:attrName>
                                        </p:attrNameLst>
                                      </p:cBhvr>
                                      <p:to>
                                        <p:strVal val="visible"/>
                                      </p:to>
                                    </p:set>
                                    <p:anim calcmode="lin" valueType="num">
                                      <p:cBhvr additive="base">
                                        <p:cTn id="82" dur="3000" fill="hold"/>
                                        <p:tgtEl>
                                          <p:spTgt spid="7"/>
                                        </p:tgtEl>
                                        <p:attrNameLst>
                                          <p:attrName>ppt_x</p:attrName>
                                        </p:attrNameLst>
                                      </p:cBhvr>
                                      <p:tavLst>
                                        <p:tav tm="0">
                                          <p:val>
                                            <p:strVal val="0-#ppt_w/2"/>
                                          </p:val>
                                        </p:tav>
                                        <p:tav tm="100000">
                                          <p:val>
                                            <p:strVal val="#ppt_x"/>
                                          </p:val>
                                        </p:tav>
                                      </p:tavLst>
                                    </p:anim>
                                    <p:anim calcmode="lin" valueType="num">
                                      <p:cBhvr additive="base">
                                        <p:cTn id="83" dur="3000" fill="hold"/>
                                        <p:tgtEl>
                                          <p:spTgt spid="7"/>
                                        </p:tgtEl>
                                        <p:attrNameLst>
                                          <p:attrName>ppt_y</p:attrName>
                                        </p:attrNameLst>
                                      </p:cBhvr>
                                      <p:tavLst>
                                        <p:tav tm="0">
                                          <p:val>
                                            <p:strVal val="0-#ppt_h/2"/>
                                          </p:val>
                                        </p:tav>
                                        <p:tav tm="100000">
                                          <p:val>
                                            <p:strVal val="#ppt_y"/>
                                          </p:val>
                                        </p:tav>
                                      </p:tavLst>
                                    </p:anim>
                                  </p:childTnLst>
                                </p:cTn>
                              </p:par>
                              <p:par>
                                <p:cTn id="84" presetID="2" presetClass="entr" presetSubtype="9" fill="hold" grpId="1" nodeType="withEffect">
                                  <p:stCondLst>
                                    <p:cond delay="0"/>
                                  </p:stCondLst>
                                  <p:childTnLst>
                                    <p:set>
                                      <p:cBhvr>
                                        <p:cTn id="85" dur="1" fill="hold">
                                          <p:stCondLst>
                                            <p:cond delay="0"/>
                                          </p:stCondLst>
                                        </p:cTn>
                                        <p:tgtEl>
                                          <p:spTgt spid="11"/>
                                        </p:tgtEl>
                                        <p:attrNameLst>
                                          <p:attrName>style.visibility</p:attrName>
                                        </p:attrNameLst>
                                      </p:cBhvr>
                                      <p:to>
                                        <p:strVal val="visible"/>
                                      </p:to>
                                    </p:set>
                                    <p:anim calcmode="lin" valueType="num">
                                      <p:cBhvr additive="base">
                                        <p:cTn id="86" dur="3000" fill="hold"/>
                                        <p:tgtEl>
                                          <p:spTgt spid="11"/>
                                        </p:tgtEl>
                                        <p:attrNameLst>
                                          <p:attrName>ppt_x</p:attrName>
                                        </p:attrNameLst>
                                      </p:cBhvr>
                                      <p:tavLst>
                                        <p:tav tm="0">
                                          <p:val>
                                            <p:strVal val="0-#ppt_w/2"/>
                                          </p:val>
                                        </p:tav>
                                        <p:tav tm="100000">
                                          <p:val>
                                            <p:strVal val="#ppt_x"/>
                                          </p:val>
                                        </p:tav>
                                      </p:tavLst>
                                    </p:anim>
                                    <p:anim calcmode="lin" valueType="num">
                                      <p:cBhvr additive="base">
                                        <p:cTn id="87" dur="3000" fill="hold"/>
                                        <p:tgtEl>
                                          <p:spTgt spid="11"/>
                                        </p:tgtEl>
                                        <p:attrNameLst>
                                          <p:attrName>ppt_y</p:attrName>
                                        </p:attrNameLst>
                                      </p:cBhvr>
                                      <p:tavLst>
                                        <p:tav tm="0">
                                          <p:val>
                                            <p:strVal val="0-#ppt_h/2"/>
                                          </p:val>
                                        </p:tav>
                                        <p:tav tm="100000">
                                          <p:val>
                                            <p:strVal val="#ppt_y"/>
                                          </p:val>
                                        </p:tav>
                                      </p:tavLst>
                                    </p:anim>
                                  </p:childTnLst>
                                </p:cTn>
                              </p:par>
                              <p:par>
                                <p:cTn id="88" presetID="2" presetClass="entr" presetSubtype="9" fill="hold" grpId="1" nodeType="withEffect">
                                  <p:stCondLst>
                                    <p:cond delay="0"/>
                                  </p:stCondLst>
                                  <p:childTnLst>
                                    <p:set>
                                      <p:cBhvr>
                                        <p:cTn id="89" dur="1" fill="hold">
                                          <p:stCondLst>
                                            <p:cond delay="0"/>
                                          </p:stCondLst>
                                        </p:cTn>
                                        <p:tgtEl>
                                          <p:spTgt spid="15"/>
                                        </p:tgtEl>
                                        <p:attrNameLst>
                                          <p:attrName>style.visibility</p:attrName>
                                        </p:attrNameLst>
                                      </p:cBhvr>
                                      <p:to>
                                        <p:strVal val="visible"/>
                                      </p:to>
                                    </p:set>
                                    <p:anim calcmode="lin" valueType="num">
                                      <p:cBhvr additive="base">
                                        <p:cTn id="90" dur="3000" fill="hold"/>
                                        <p:tgtEl>
                                          <p:spTgt spid="15"/>
                                        </p:tgtEl>
                                        <p:attrNameLst>
                                          <p:attrName>ppt_x</p:attrName>
                                        </p:attrNameLst>
                                      </p:cBhvr>
                                      <p:tavLst>
                                        <p:tav tm="0">
                                          <p:val>
                                            <p:strVal val="0-#ppt_w/2"/>
                                          </p:val>
                                        </p:tav>
                                        <p:tav tm="100000">
                                          <p:val>
                                            <p:strVal val="#ppt_x"/>
                                          </p:val>
                                        </p:tav>
                                      </p:tavLst>
                                    </p:anim>
                                    <p:anim calcmode="lin" valueType="num">
                                      <p:cBhvr additive="base">
                                        <p:cTn id="91" dur="3000" fill="hold"/>
                                        <p:tgtEl>
                                          <p:spTgt spid="15"/>
                                        </p:tgtEl>
                                        <p:attrNameLst>
                                          <p:attrName>ppt_y</p:attrName>
                                        </p:attrNameLst>
                                      </p:cBhvr>
                                      <p:tavLst>
                                        <p:tav tm="0">
                                          <p:val>
                                            <p:strVal val="0-#ppt_h/2"/>
                                          </p:val>
                                        </p:tav>
                                        <p:tav tm="100000">
                                          <p:val>
                                            <p:strVal val="#ppt_y"/>
                                          </p:val>
                                        </p:tav>
                                      </p:tavLst>
                                    </p:anim>
                                  </p:childTnLst>
                                </p:cTn>
                              </p:par>
                            </p:childTnLst>
                          </p:cTn>
                        </p:par>
                        <p:par>
                          <p:cTn id="92" fill="hold">
                            <p:stCondLst>
                              <p:cond delay="3000"/>
                            </p:stCondLst>
                            <p:childTnLst>
                              <p:par>
                                <p:cTn id="93" presetID="13" presetClass="exit" presetSubtype="32" fill="hold" grpId="2" nodeType="afterEffect">
                                  <p:stCondLst>
                                    <p:cond delay="0"/>
                                  </p:stCondLst>
                                  <p:childTnLst>
                                    <p:animEffect transition="out" filter="plus(out)">
                                      <p:cBhvr>
                                        <p:cTn id="94" dur="3000"/>
                                        <p:tgtEl>
                                          <p:spTgt spid="5"/>
                                        </p:tgtEl>
                                      </p:cBhvr>
                                    </p:animEffect>
                                    <p:set>
                                      <p:cBhvr>
                                        <p:cTn id="95" dur="1" fill="hold">
                                          <p:stCondLst>
                                            <p:cond delay="2999"/>
                                          </p:stCondLst>
                                        </p:cTn>
                                        <p:tgtEl>
                                          <p:spTgt spid="5"/>
                                        </p:tgtEl>
                                        <p:attrNameLst>
                                          <p:attrName>style.visibility</p:attrName>
                                        </p:attrNameLst>
                                      </p:cBhvr>
                                      <p:to>
                                        <p:strVal val="hidden"/>
                                      </p:to>
                                    </p:set>
                                  </p:childTnLst>
                                </p:cTn>
                              </p:par>
                              <p:par>
                                <p:cTn id="96" presetID="13" presetClass="exit" presetSubtype="32" fill="hold" grpId="2" nodeType="withEffect">
                                  <p:stCondLst>
                                    <p:cond delay="0"/>
                                  </p:stCondLst>
                                  <p:childTnLst>
                                    <p:animEffect transition="out" filter="plus(out)">
                                      <p:cBhvr>
                                        <p:cTn id="97" dur="3000"/>
                                        <p:tgtEl>
                                          <p:spTgt spid="6"/>
                                        </p:tgtEl>
                                      </p:cBhvr>
                                    </p:animEffect>
                                    <p:set>
                                      <p:cBhvr>
                                        <p:cTn id="98" dur="1" fill="hold">
                                          <p:stCondLst>
                                            <p:cond delay="2999"/>
                                          </p:stCondLst>
                                        </p:cTn>
                                        <p:tgtEl>
                                          <p:spTgt spid="6"/>
                                        </p:tgtEl>
                                        <p:attrNameLst>
                                          <p:attrName>style.visibility</p:attrName>
                                        </p:attrNameLst>
                                      </p:cBhvr>
                                      <p:to>
                                        <p:strVal val="hidden"/>
                                      </p:to>
                                    </p:set>
                                  </p:childTnLst>
                                </p:cTn>
                              </p:par>
                              <p:par>
                                <p:cTn id="99" presetID="13" presetClass="exit" presetSubtype="32" fill="hold" grpId="2" nodeType="withEffect">
                                  <p:stCondLst>
                                    <p:cond delay="0"/>
                                  </p:stCondLst>
                                  <p:childTnLst>
                                    <p:animEffect transition="out" filter="plus(out)">
                                      <p:cBhvr>
                                        <p:cTn id="100" dur="3000"/>
                                        <p:tgtEl>
                                          <p:spTgt spid="7"/>
                                        </p:tgtEl>
                                      </p:cBhvr>
                                    </p:animEffect>
                                    <p:set>
                                      <p:cBhvr>
                                        <p:cTn id="101" dur="1" fill="hold">
                                          <p:stCondLst>
                                            <p:cond delay="2999"/>
                                          </p:stCondLst>
                                        </p:cTn>
                                        <p:tgtEl>
                                          <p:spTgt spid="7"/>
                                        </p:tgtEl>
                                        <p:attrNameLst>
                                          <p:attrName>style.visibility</p:attrName>
                                        </p:attrNameLst>
                                      </p:cBhvr>
                                      <p:to>
                                        <p:strVal val="hidden"/>
                                      </p:to>
                                    </p:set>
                                  </p:childTnLst>
                                </p:cTn>
                              </p:par>
                              <p:par>
                                <p:cTn id="102" presetID="13" presetClass="exit" presetSubtype="32" fill="hold" grpId="2" nodeType="withEffect">
                                  <p:stCondLst>
                                    <p:cond delay="0"/>
                                  </p:stCondLst>
                                  <p:childTnLst>
                                    <p:animEffect transition="out" filter="plus(out)">
                                      <p:cBhvr>
                                        <p:cTn id="103" dur="3000"/>
                                        <p:tgtEl>
                                          <p:spTgt spid="8"/>
                                        </p:tgtEl>
                                      </p:cBhvr>
                                    </p:animEffect>
                                    <p:set>
                                      <p:cBhvr>
                                        <p:cTn id="104" dur="1" fill="hold">
                                          <p:stCondLst>
                                            <p:cond delay="2999"/>
                                          </p:stCondLst>
                                        </p:cTn>
                                        <p:tgtEl>
                                          <p:spTgt spid="8"/>
                                        </p:tgtEl>
                                        <p:attrNameLst>
                                          <p:attrName>style.visibility</p:attrName>
                                        </p:attrNameLst>
                                      </p:cBhvr>
                                      <p:to>
                                        <p:strVal val="hidden"/>
                                      </p:to>
                                    </p:set>
                                  </p:childTnLst>
                                </p:cTn>
                              </p:par>
                              <p:par>
                                <p:cTn id="105" presetID="13" presetClass="exit" presetSubtype="32" fill="hold" grpId="2" nodeType="withEffect">
                                  <p:stCondLst>
                                    <p:cond delay="0"/>
                                  </p:stCondLst>
                                  <p:childTnLst>
                                    <p:animEffect transition="out" filter="plus(out)">
                                      <p:cBhvr>
                                        <p:cTn id="106" dur="3000"/>
                                        <p:tgtEl>
                                          <p:spTgt spid="9"/>
                                        </p:tgtEl>
                                      </p:cBhvr>
                                    </p:animEffect>
                                    <p:set>
                                      <p:cBhvr>
                                        <p:cTn id="107" dur="1" fill="hold">
                                          <p:stCondLst>
                                            <p:cond delay="2999"/>
                                          </p:stCondLst>
                                        </p:cTn>
                                        <p:tgtEl>
                                          <p:spTgt spid="9"/>
                                        </p:tgtEl>
                                        <p:attrNameLst>
                                          <p:attrName>style.visibility</p:attrName>
                                        </p:attrNameLst>
                                      </p:cBhvr>
                                      <p:to>
                                        <p:strVal val="hidden"/>
                                      </p:to>
                                    </p:set>
                                  </p:childTnLst>
                                </p:cTn>
                              </p:par>
                              <p:par>
                                <p:cTn id="108" presetID="13" presetClass="exit" presetSubtype="32" fill="hold" grpId="2" nodeType="withEffect">
                                  <p:stCondLst>
                                    <p:cond delay="0"/>
                                  </p:stCondLst>
                                  <p:childTnLst>
                                    <p:animEffect transition="out" filter="plus(out)">
                                      <p:cBhvr>
                                        <p:cTn id="109" dur="3000"/>
                                        <p:tgtEl>
                                          <p:spTgt spid="10"/>
                                        </p:tgtEl>
                                      </p:cBhvr>
                                    </p:animEffect>
                                    <p:set>
                                      <p:cBhvr>
                                        <p:cTn id="110" dur="1" fill="hold">
                                          <p:stCondLst>
                                            <p:cond delay="2999"/>
                                          </p:stCondLst>
                                        </p:cTn>
                                        <p:tgtEl>
                                          <p:spTgt spid="10"/>
                                        </p:tgtEl>
                                        <p:attrNameLst>
                                          <p:attrName>style.visibility</p:attrName>
                                        </p:attrNameLst>
                                      </p:cBhvr>
                                      <p:to>
                                        <p:strVal val="hidden"/>
                                      </p:to>
                                    </p:set>
                                  </p:childTnLst>
                                </p:cTn>
                              </p:par>
                              <p:par>
                                <p:cTn id="111" presetID="13" presetClass="exit" presetSubtype="32" fill="hold" grpId="2" nodeType="withEffect">
                                  <p:stCondLst>
                                    <p:cond delay="0"/>
                                  </p:stCondLst>
                                  <p:childTnLst>
                                    <p:animEffect transition="out" filter="plus(out)">
                                      <p:cBhvr>
                                        <p:cTn id="112" dur="3000"/>
                                        <p:tgtEl>
                                          <p:spTgt spid="11"/>
                                        </p:tgtEl>
                                      </p:cBhvr>
                                    </p:animEffect>
                                    <p:set>
                                      <p:cBhvr>
                                        <p:cTn id="113" dur="1" fill="hold">
                                          <p:stCondLst>
                                            <p:cond delay="2999"/>
                                          </p:stCondLst>
                                        </p:cTn>
                                        <p:tgtEl>
                                          <p:spTgt spid="11"/>
                                        </p:tgtEl>
                                        <p:attrNameLst>
                                          <p:attrName>style.visibility</p:attrName>
                                        </p:attrNameLst>
                                      </p:cBhvr>
                                      <p:to>
                                        <p:strVal val="hidden"/>
                                      </p:to>
                                    </p:set>
                                  </p:childTnLst>
                                </p:cTn>
                              </p:par>
                              <p:par>
                                <p:cTn id="114" presetID="13" presetClass="exit" presetSubtype="32" fill="hold" grpId="2" nodeType="withEffect">
                                  <p:stCondLst>
                                    <p:cond delay="0"/>
                                  </p:stCondLst>
                                  <p:childTnLst>
                                    <p:animEffect transition="out" filter="plus(out)">
                                      <p:cBhvr>
                                        <p:cTn id="115" dur="3000"/>
                                        <p:tgtEl>
                                          <p:spTgt spid="12"/>
                                        </p:tgtEl>
                                      </p:cBhvr>
                                    </p:animEffect>
                                    <p:set>
                                      <p:cBhvr>
                                        <p:cTn id="116" dur="1" fill="hold">
                                          <p:stCondLst>
                                            <p:cond delay="2999"/>
                                          </p:stCondLst>
                                        </p:cTn>
                                        <p:tgtEl>
                                          <p:spTgt spid="12"/>
                                        </p:tgtEl>
                                        <p:attrNameLst>
                                          <p:attrName>style.visibility</p:attrName>
                                        </p:attrNameLst>
                                      </p:cBhvr>
                                      <p:to>
                                        <p:strVal val="hidden"/>
                                      </p:to>
                                    </p:set>
                                  </p:childTnLst>
                                </p:cTn>
                              </p:par>
                              <p:par>
                                <p:cTn id="117" presetID="13" presetClass="exit" presetSubtype="32" fill="hold" grpId="2" nodeType="withEffect">
                                  <p:stCondLst>
                                    <p:cond delay="0"/>
                                  </p:stCondLst>
                                  <p:childTnLst>
                                    <p:animEffect transition="out" filter="plus(out)">
                                      <p:cBhvr>
                                        <p:cTn id="118" dur="3000"/>
                                        <p:tgtEl>
                                          <p:spTgt spid="13"/>
                                        </p:tgtEl>
                                      </p:cBhvr>
                                    </p:animEffect>
                                    <p:set>
                                      <p:cBhvr>
                                        <p:cTn id="119" dur="1" fill="hold">
                                          <p:stCondLst>
                                            <p:cond delay="2999"/>
                                          </p:stCondLst>
                                        </p:cTn>
                                        <p:tgtEl>
                                          <p:spTgt spid="13"/>
                                        </p:tgtEl>
                                        <p:attrNameLst>
                                          <p:attrName>style.visibility</p:attrName>
                                        </p:attrNameLst>
                                      </p:cBhvr>
                                      <p:to>
                                        <p:strVal val="hidden"/>
                                      </p:to>
                                    </p:set>
                                  </p:childTnLst>
                                </p:cTn>
                              </p:par>
                              <p:par>
                                <p:cTn id="120" presetID="13" presetClass="exit" presetSubtype="32" fill="hold" grpId="2" nodeType="withEffect">
                                  <p:stCondLst>
                                    <p:cond delay="0"/>
                                  </p:stCondLst>
                                  <p:childTnLst>
                                    <p:animEffect transition="out" filter="plus(out)">
                                      <p:cBhvr>
                                        <p:cTn id="121" dur="3000"/>
                                        <p:tgtEl>
                                          <p:spTgt spid="14"/>
                                        </p:tgtEl>
                                      </p:cBhvr>
                                    </p:animEffect>
                                    <p:set>
                                      <p:cBhvr>
                                        <p:cTn id="122" dur="1" fill="hold">
                                          <p:stCondLst>
                                            <p:cond delay="2999"/>
                                          </p:stCondLst>
                                        </p:cTn>
                                        <p:tgtEl>
                                          <p:spTgt spid="14"/>
                                        </p:tgtEl>
                                        <p:attrNameLst>
                                          <p:attrName>style.visibility</p:attrName>
                                        </p:attrNameLst>
                                      </p:cBhvr>
                                      <p:to>
                                        <p:strVal val="hidden"/>
                                      </p:to>
                                    </p:set>
                                  </p:childTnLst>
                                </p:cTn>
                              </p:par>
                              <p:par>
                                <p:cTn id="123" presetID="13" presetClass="exit" presetSubtype="32" fill="hold" grpId="2" nodeType="withEffect">
                                  <p:stCondLst>
                                    <p:cond delay="0"/>
                                  </p:stCondLst>
                                  <p:childTnLst>
                                    <p:animEffect transition="out" filter="plus(out)">
                                      <p:cBhvr>
                                        <p:cTn id="124" dur="3000"/>
                                        <p:tgtEl>
                                          <p:spTgt spid="15"/>
                                        </p:tgtEl>
                                      </p:cBhvr>
                                    </p:animEffect>
                                    <p:set>
                                      <p:cBhvr>
                                        <p:cTn id="125" dur="1" fill="hold">
                                          <p:stCondLst>
                                            <p:cond delay="2999"/>
                                          </p:stCondLst>
                                        </p:cTn>
                                        <p:tgtEl>
                                          <p:spTgt spid="15"/>
                                        </p:tgtEl>
                                        <p:attrNameLst>
                                          <p:attrName>style.visibility</p:attrName>
                                        </p:attrNameLst>
                                      </p:cBhvr>
                                      <p:to>
                                        <p:strVal val="hidden"/>
                                      </p:to>
                                    </p:set>
                                  </p:childTnLst>
                                </p:cTn>
                              </p:par>
                              <p:par>
                                <p:cTn id="126" presetID="13" presetClass="exit" presetSubtype="32" fill="hold" grpId="2" nodeType="withEffect">
                                  <p:stCondLst>
                                    <p:cond delay="0"/>
                                  </p:stCondLst>
                                  <p:childTnLst>
                                    <p:animEffect transition="out" filter="plus(out)">
                                      <p:cBhvr>
                                        <p:cTn id="127" dur="3000"/>
                                        <p:tgtEl>
                                          <p:spTgt spid="16"/>
                                        </p:tgtEl>
                                      </p:cBhvr>
                                    </p:animEffect>
                                    <p:set>
                                      <p:cBhvr>
                                        <p:cTn id="128" dur="1" fill="hold">
                                          <p:stCondLst>
                                            <p:cond delay="2999"/>
                                          </p:stCondLst>
                                        </p:cTn>
                                        <p:tgtEl>
                                          <p:spTgt spid="16"/>
                                        </p:tgtEl>
                                        <p:attrNameLst>
                                          <p:attrName>style.visibility</p:attrName>
                                        </p:attrNameLst>
                                      </p:cBhvr>
                                      <p:to>
                                        <p:strVal val="hidden"/>
                                      </p:to>
                                    </p:set>
                                  </p:childTnLst>
                                </p:cTn>
                              </p:par>
                              <p:par>
                                <p:cTn id="129" presetID="2" presetClass="exit" presetSubtype="6" fill="hold" grpId="3" nodeType="withEffect">
                                  <p:stCondLst>
                                    <p:cond delay="0"/>
                                  </p:stCondLst>
                                  <p:childTnLst>
                                    <p:anim calcmode="lin" valueType="num">
                                      <p:cBhvr additive="base">
                                        <p:cTn id="130" dur="3000"/>
                                        <p:tgtEl>
                                          <p:spTgt spid="5"/>
                                        </p:tgtEl>
                                        <p:attrNameLst>
                                          <p:attrName>ppt_x</p:attrName>
                                        </p:attrNameLst>
                                      </p:cBhvr>
                                      <p:tavLst>
                                        <p:tav tm="0">
                                          <p:val>
                                            <p:strVal val="ppt_x"/>
                                          </p:val>
                                        </p:tav>
                                        <p:tav tm="100000">
                                          <p:val>
                                            <p:strVal val="1+ppt_w/2"/>
                                          </p:val>
                                        </p:tav>
                                      </p:tavLst>
                                    </p:anim>
                                    <p:anim calcmode="lin" valueType="num">
                                      <p:cBhvr additive="base">
                                        <p:cTn id="131" dur="3000"/>
                                        <p:tgtEl>
                                          <p:spTgt spid="5"/>
                                        </p:tgtEl>
                                        <p:attrNameLst>
                                          <p:attrName>ppt_y</p:attrName>
                                        </p:attrNameLst>
                                      </p:cBhvr>
                                      <p:tavLst>
                                        <p:tav tm="0">
                                          <p:val>
                                            <p:strVal val="ppt_y"/>
                                          </p:val>
                                        </p:tav>
                                        <p:tav tm="100000">
                                          <p:val>
                                            <p:strVal val="1+ppt_h/2"/>
                                          </p:val>
                                        </p:tav>
                                      </p:tavLst>
                                    </p:anim>
                                    <p:set>
                                      <p:cBhvr>
                                        <p:cTn id="132" dur="1" fill="hold">
                                          <p:stCondLst>
                                            <p:cond delay="2999"/>
                                          </p:stCondLst>
                                        </p:cTn>
                                        <p:tgtEl>
                                          <p:spTgt spid="5"/>
                                        </p:tgtEl>
                                        <p:attrNameLst>
                                          <p:attrName>style.visibility</p:attrName>
                                        </p:attrNameLst>
                                      </p:cBhvr>
                                      <p:to>
                                        <p:strVal val="hidden"/>
                                      </p:to>
                                    </p:set>
                                  </p:childTnLst>
                                </p:cTn>
                              </p:par>
                              <p:par>
                                <p:cTn id="133" presetID="2" presetClass="exit" presetSubtype="6" fill="hold" grpId="3" nodeType="withEffect">
                                  <p:stCondLst>
                                    <p:cond delay="0"/>
                                  </p:stCondLst>
                                  <p:childTnLst>
                                    <p:anim calcmode="lin" valueType="num">
                                      <p:cBhvr additive="base">
                                        <p:cTn id="134" dur="3000"/>
                                        <p:tgtEl>
                                          <p:spTgt spid="9"/>
                                        </p:tgtEl>
                                        <p:attrNameLst>
                                          <p:attrName>ppt_x</p:attrName>
                                        </p:attrNameLst>
                                      </p:cBhvr>
                                      <p:tavLst>
                                        <p:tav tm="0">
                                          <p:val>
                                            <p:strVal val="ppt_x"/>
                                          </p:val>
                                        </p:tav>
                                        <p:tav tm="100000">
                                          <p:val>
                                            <p:strVal val="1+ppt_w/2"/>
                                          </p:val>
                                        </p:tav>
                                      </p:tavLst>
                                    </p:anim>
                                    <p:anim calcmode="lin" valueType="num">
                                      <p:cBhvr additive="base">
                                        <p:cTn id="135" dur="3000"/>
                                        <p:tgtEl>
                                          <p:spTgt spid="9"/>
                                        </p:tgtEl>
                                        <p:attrNameLst>
                                          <p:attrName>ppt_y</p:attrName>
                                        </p:attrNameLst>
                                      </p:cBhvr>
                                      <p:tavLst>
                                        <p:tav tm="0">
                                          <p:val>
                                            <p:strVal val="ppt_y"/>
                                          </p:val>
                                        </p:tav>
                                        <p:tav tm="100000">
                                          <p:val>
                                            <p:strVal val="1+ppt_h/2"/>
                                          </p:val>
                                        </p:tav>
                                      </p:tavLst>
                                    </p:anim>
                                    <p:set>
                                      <p:cBhvr>
                                        <p:cTn id="136" dur="1" fill="hold">
                                          <p:stCondLst>
                                            <p:cond delay="2999"/>
                                          </p:stCondLst>
                                        </p:cTn>
                                        <p:tgtEl>
                                          <p:spTgt spid="9"/>
                                        </p:tgtEl>
                                        <p:attrNameLst>
                                          <p:attrName>style.visibility</p:attrName>
                                        </p:attrNameLst>
                                      </p:cBhvr>
                                      <p:to>
                                        <p:strVal val="hidden"/>
                                      </p:to>
                                    </p:set>
                                  </p:childTnLst>
                                </p:cTn>
                              </p:par>
                              <p:par>
                                <p:cTn id="137" presetID="2" presetClass="exit" presetSubtype="6" fill="hold" grpId="3" nodeType="withEffect">
                                  <p:stCondLst>
                                    <p:cond delay="0"/>
                                  </p:stCondLst>
                                  <p:childTnLst>
                                    <p:anim calcmode="lin" valueType="num">
                                      <p:cBhvr additive="base">
                                        <p:cTn id="138" dur="3000"/>
                                        <p:tgtEl>
                                          <p:spTgt spid="13"/>
                                        </p:tgtEl>
                                        <p:attrNameLst>
                                          <p:attrName>ppt_x</p:attrName>
                                        </p:attrNameLst>
                                      </p:cBhvr>
                                      <p:tavLst>
                                        <p:tav tm="0">
                                          <p:val>
                                            <p:strVal val="ppt_x"/>
                                          </p:val>
                                        </p:tav>
                                        <p:tav tm="100000">
                                          <p:val>
                                            <p:strVal val="1+ppt_w/2"/>
                                          </p:val>
                                        </p:tav>
                                      </p:tavLst>
                                    </p:anim>
                                    <p:anim calcmode="lin" valueType="num">
                                      <p:cBhvr additive="base">
                                        <p:cTn id="139" dur="3000"/>
                                        <p:tgtEl>
                                          <p:spTgt spid="13"/>
                                        </p:tgtEl>
                                        <p:attrNameLst>
                                          <p:attrName>ppt_y</p:attrName>
                                        </p:attrNameLst>
                                      </p:cBhvr>
                                      <p:tavLst>
                                        <p:tav tm="0">
                                          <p:val>
                                            <p:strVal val="ppt_y"/>
                                          </p:val>
                                        </p:tav>
                                        <p:tav tm="100000">
                                          <p:val>
                                            <p:strVal val="1+ppt_h/2"/>
                                          </p:val>
                                        </p:tav>
                                      </p:tavLst>
                                    </p:anim>
                                    <p:set>
                                      <p:cBhvr>
                                        <p:cTn id="140" dur="1" fill="hold">
                                          <p:stCondLst>
                                            <p:cond delay="2999"/>
                                          </p:stCondLst>
                                        </p:cTn>
                                        <p:tgtEl>
                                          <p:spTgt spid="13"/>
                                        </p:tgtEl>
                                        <p:attrNameLst>
                                          <p:attrName>style.visibility</p:attrName>
                                        </p:attrNameLst>
                                      </p:cBhvr>
                                      <p:to>
                                        <p:strVal val="hidden"/>
                                      </p:to>
                                    </p:set>
                                  </p:childTnLst>
                                </p:cTn>
                              </p:par>
                              <p:par>
                                <p:cTn id="141" presetID="2" presetClass="exit" presetSubtype="9" fill="hold" grpId="3" nodeType="withEffect">
                                  <p:stCondLst>
                                    <p:cond delay="0"/>
                                  </p:stCondLst>
                                  <p:childTnLst>
                                    <p:anim calcmode="lin" valueType="num">
                                      <p:cBhvr additive="base">
                                        <p:cTn id="142" dur="3000"/>
                                        <p:tgtEl>
                                          <p:spTgt spid="7"/>
                                        </p:tgtEl>
                                        <p:attrNameLst>
                                          <p:attrName>ppt_x</p:attrName>
                                        </p:attrNameLst>
                                      </p:cBhvr>
                                      <p:tavLst>
                                        <p:tav tm="0">
                                          <p:val>
                                            <p:strVal val="ppt_x"/>
                                          </p:val>
                                        </p:tav>
                                        <p:tav tm="100000">
                                          <p:val>
                                            <p:strVal val="0-ppt_w/2"/>
                                          </p:val>
                                        </p:tav>
                                      </p:tavLst>
                                    </p:anim>
                                    <p:anim calcmode="lin" valueType="num">
                                      <p:cBhvr additive="base">
                                        <p:cTn id="143" dur="3000"/>
                                        <p:tgtEl>
                                          <p:spTgt spid="7"/>
                                        </p:tgtEl>
                                        <p:attrNameLst>
                                          <p:attrName>ppt_y</p:attrName>
                                        </p:attrNameLst>
                                      </p:cBhvr>
                                      <p:tavLst>
                                        <p:tav tm="0">
                                          <p:val>
                                            <p:strVal val="ppt_y"/>
                                          </p:val>
                                        </p:tav>
                                        <p:tav tm="100000">
                                          <p:val>
                                            <p:strVal val="0-ppt_h/2"/>
                                          </p:val>
                                        </p:tav>
                                      </p:tavLst>
                                    </p:anim>
                                    <p:set>
                                      <p:cBhvr>
                                        <p:cTn id="144" dur="1" fill="hold">
                                          <p:stCondLst>
                                            <p:cond delay="2999"/>
                                          </p:stCondLst>
                                        </p:cTn>
                                        <p:tgtEl>
                                          <p:spTgt spid="7"/>
                                        </p:tgtEl>
                                        <p:attrNameLst>
                                          <p:attrName>style.visibility</p:attrName>
                                        </p:attrNameLst>
                                      </p:cBhvr>
                                      <p:to>
                                        <p:strVal val="hidden"/>
                                      </p:to>
                                    </p:set>
                                  </p:childTnLst>
                                </p:cTn>
                              </p:par>
                              <p:par>
                                <p:cTn id="145" presetID="2" presetClass="exit" presetSubtype="9" fill="hold" grpId="3" nodeType="withEffect">
                                  <p:stCondLst>
                                    <p:cond delay="0"/>
                                  </p:stCondLst>
                                  <p:childTnLst>
                                    <p:anim calcmode="lin" valueType="num">
                                      <p:cBhvr additive="base">
                                        <p:cTn id="146" dur="3000"/>
                                        <p:tgtEl>
                                          <p:spTgt spid="11"/>
                                        </p:tgtEl>
                                        <p:attrNameLst>
                                          <p:attrName>ppt_x</p:attrName>
                                        </p:attrNameLst>
                                      </p:cBhvr>
                                      <p:tavLst>
                                        <p:tav tm="0">
                                          <p:val>
                                            <p:strVal val="ppt_x"/>
                                          </p:val>
                                        </p:tav>
                                        <p:tav tm="100000">
                                          <p:val>
                                            <p:strVal val="0-ppt_w/2"/>
                                          </p:val>
                                        </p:tav>
                                      </p:tavLst>
                                    </p:anim>
                                    <p:anim calcmode="lin" valueType="num">
                                      <p:cBhvr additive="base">
                                        <p:cTn id="147" dur="3000"/>
                                        <p:tgtEl>
                                          <p:spTgt spid="11"/>
                                        </p:tgtEl>
                                        <p:attrNameLst>
                                          <p:attrName>ppt_y</p:attrName>
                                        </p:attrNameLst>
                                      </p:cBhvr>
                                      <p:tavLst>
                                        <p:tav tm="0">
                                          <p:val>
                                            <p:strVal val="ppt_y"/>
                                          </p:val>
                                        </p:tav>
                                        <p:tav tm="100000">
                                          <p:val>
                                            <p:strVal val="0-ppt_h/2"/>
                                          </p:val>
                                        </p:tav>
                                      </p:tavLst>
                                    </p:anim>
                                    <p:set>
                                      <p:cBhvr>
                                        <p:cTn id="148" dur="1" fill="hold">
                                          <p:stCondLst>
                                            <p:cond delay="2999"/>
                                          </p:stCondLst>
                                        </p:cTn>
                                        <p:tgtEl>
                                          <p:spTgt spid="11"/>
                                        </p:tgtEl>
                                        <p:attrNameLst>
                                          <p:attrName>style.visibility</p:attrName>
                                        </p:attrNameLst>
                                      </p:cBhvr>
                                      <p:to>
                                        <p:strVal val="hidden"/>
                                      </p:to>
                                    </p:set>
                                  </p:childTnLst>
                                </p:cTn>
                              </p:par>
                              <p:par>
                                <p:cTn id="149" presetID="2" presetClass="exit" presetSubtype="9" fill="hold" grpId="3" nodeType="withEffect">
                                  <p:stCondLst>
                                    <p:cond delay="0"/>
                                  </p:stCondLst>
                                  <p:childTnLst>
                                    <p:anim calcmode="lin" valueType="num">
                                      <p:cBhvr additive="base">
                                        <p:cTn id="150" dur="3000"/>
                                        <p:tgtEl>
                                          <p:spTgt spid="15"/>
                                        </p:tgtEl>
                                        <p:attrNameLst>
                                          <p:attrName>ppt_x</p:attrName>
                                        </p:attrNameLst>
                                      </p:cBhvr>
                                      <p:tavLst>
                                        <p:tav tm="0">
                                          <p:val>
                                            <p:strVal val="ppt_x"/>
                                          </p:val>
                                        </p:tav>
                                        <p:tav tm="100000">
                                          <p:val>
                                            <p:strVal val="0-ppt_w/2"/>
                                          </p:val>
                                        </p:tav>
                                      </p:tavLst>
                                    </p:anim>
                                    <p:anim calcmode="lin" valueType="num">
                                      <p:cBhvr additive="base">
                                        <p:cTn id="151" dur="3000"/>
                                        <p:tgtEl>
                                          <p:spTgt spid="15"/>
                                        </p:tgtEl>
                                        <p:attrNameLst>
                                          <p:attrName>ppt_y</p:attrName>
                                        </p:attrNameLst>
                                      </p:cBhvr>
                                      <p:tavLst>
                                        <p:tav tm="0">
                                          <p:val>
                                            <p:strVal val="ppt_y"/>
                                          </p:val>
                                        </p:tav>
                                        <p:tav tm="100000">
                                          <p:val>
                                            <p:strVal val="0-ppt_h/2"/>
                                          </p:val>
                                        </p:tav>
                                      </p:tavLst>
                                    </p:anim>
                                    <p:set>
                                      <p:cBhvr>
                                        <p:cTn id="152" dur="1" fill="hold">
                                          <p:stCondLst>
                                            <p:cond delay="2999"/>
                                          </p:stCondLst>
                                        </p:cTn>
                                        <p:tgtEl>
                                          <p:spTgt spid="15"/>
                                        </p:tgtEl>
                                        <p:attrNameLst>
                                          <p:attrName>style.visibility</p:attrName>
                                        </p:attrNameLst>
                                      </p:cBhvr>
                                      <p:to>
                                        <p:strVal val="hidden"/>
                                      </p:to>
                                    </p:set>
                                  </p:childTnLst>
                                </p:cTn>
                              </p:par>
                              <p:par>
                                <p:cTn id="153" presetID="2" presetClass="exit" presetSubtype="12" fill="hold" grpId="3" nodeType="withEffect">
                                  <p:stCondLst>
                                    <p:cond delay="0"/>
                                  </p:stCondLst>
                                  <p:childTnLst>
                                    <p:anim calcmode="lin" valueType="num">
                                      <p:cBhvr additive="base">
                                        <p:cTn id="154" dur="3000"/>
                                        <p:tgtEl>
                                          <p:spTgt spid="6"/>
                                        </p:tgtEl>
                                        <p:attrNameLst>
                                          <p:attrName>ppt_x</p:attrName>
                                        </p:attrNameLst>
                                      </p:cBhvr>
                                      <p:tavLst>
                                        <p:tav tm="0">
                                          <p:val>
                                            <p:strVal val="ppt_x"/>
                                          </p:val>
                                        </p:tav>
                                        <p:tav tm="100000">
                                          <p:val>
                                            <p:strVal val="0-ppt_w/2"/>
                                          </p:val>
                                        </p:tav>
                                      </p:tavLst>
                                    </p:anim>
                                    <p:anim calcmode="lin" valueType="num">
                                      <p:cBhvr additive="base">
                                        <p:cTn id="155" dur="3000"/>
                                        <p:tgtEl>
                                          <p:spTgt spid="6"/>
                                        </p:tgtEl>
                                        <p:attrNameLst>
                                          <p:attrName>ppt_y</p:attrName>
                                        </p:attrNameLst>
                                      </p:cBhvr>
                                      <p:tavLst>
                                        <p:tav tm="0">
                                          <p:val>
                                            <p:strVal val="ppt_y"/>
                                          </p:val>
                                        </p:tav>
                                        <p:tav tm="100000">
                                          <p:val>
                                            <p:strVal val="1+ppt_h/2"/>
                                          </p:val>
                                        </p:tav>
                                      </p:tavLst>
                                    </p:anim>
                                    <p:set>
                                      <p:cBhvr>
                                        <p:cTn id="156" dur="1" fill="hold">
                                          <p:stCondLst>
                                            <p:cond delay="2999"/>
                                          </p:stCondLst>
                                        </p:cTn>
                                        <p:tgtEl>
                                          <p:spTgt spid="6"/>
                                        </p:tgtEl>
                                        <p:attrNameLst>
                                          <p:attrName>style.visibility</p:attrName>
                                        </p:attrNameLst>
                                      </p:cBhvr>
                                      <p:to>
                                        <p:strVal val="hidden"/>
                                      </p:to>
                                    </p:set>
                                  </p:childTnLst>
                                </p:cTn>
                              </p:par>
                              <p:par>
                                <p:cTn id="157" presetID="2" presetClass="exit" presetSubtype="12" fill="hold" grpId="3" nodeType="withEffect">
                                  <p:stCondLst>
                                    <p:cond delay="0"/>
                                  </p:stCondLst>
                                  <p:childTnLst>
                                    <p:anim calcmode="lin" valueType="num">
                                      <p:cBhvr additive="base">
                                        <p:cTn id="158" dur="3000"/>
                                        <p:tgtEl>
                                          <p:spTgt spid="10"/>
                                        </p:tgtEl>
                                        <p:attrNameLst>
                                          <p:attrName>ppt_x</p:attrName>
                                        </p:attrNameLst>
                                      </p:cBhvr>
                                      <p:tavLst>
                                        <p:tav tm="0">
                                          <p:val>
                                            <p:strVal val="ppt_x"/>
                                          </p:val>
                                        </p:tav>
                                        <p:tav tm="100000">
                                          <p:val>
                                            <p:strVal val="0-ppt_w/2"/>
                                          </p:val>
                                        </p:tav>
                                      </p:tavLst>
                                    </p:anim>
                                    <p:anim calcmode="lin" valueType="num">
                                      <p:cBhvr additive="base">
                                        <p:cTn id="159" dur="3000"/>
                                        <p:tgtEl>
                                          <p:spTgt spid="10"/>
                                        </p:tgtEl>
                                        <p:attrNameLst>
                                          <p:attrName>ppt_y</p:attrName>
                                        </p:attrNameLst>
                                      </p:cBhvr>
                                      <p:tavLst>
                                        <p:tav tm="0">
                                          <p:val>
                                            <p:strVal val="ppt_y"/>
                                          </p:val>
                                        </p:tav>
                                        <p:tav tm="100000">
                                          <p:val>
                                            <p:strVal val="1+ppt_h/2"/>
                                          </p:val>
                                        </p:tav>
                                      </p:tavLst>
                                    </p:anim>
                                    <p:set>
                                      <p:cBhvr>
                                        <p:cTn id="160" dur="1" fill="hold">
                                          <p:stCondLst>
                                            <p:cond delay="2999"/>
                                          </p:stCondLst>
                                        </p:cTn>
                                        <p:tgtEl>
                                          <p:spTgt spid="10"/>
                                        </p:tgtEl>
                                        <p:attrNameLst>
                                          <p:attrName>style.visibility</p:attrName>
                                        </p:attrNameLst>
                                      </p:cBhvr>
                                      <p:to>
                                        <p:strVal val="hidden"/>
                                      </p:to>
                                    </p:set>
                                  </p:childTnLst>
                                </p:cTn>
                              </p:par>
                              <p:par>
                                <p:cTn id="161" presetID="2" presetClass="exit" presetSubtype="12" fill="hold" grpId="3" nodeType="withEffect">
                                  <p:stCondLst>
                                    <p:cond delay="0"/>
                                  </p:stCondLst>
                                  <p:childTnLst>
                                    <p:anim calcmode="lin" valueType="num">
                                      <p:cBhvr additive="base">
                                        <p:cTn id="162" dur="3000"/>
                                        <p:tgtEl>
                                          <p:spTgt spid="14"/>
                                        </p:tgtEl>
                                        <p:attrNameLst>
                                          <p:attrName>ppt_x</p:attrName>
                                        </p:attrNameLst>
                                      </p:cBhvr>
                                      <p:tavLst>
                                        <p:tav tm="0">
                                          <p:val>
                                            <p:strVal val="ppt_x"/>
                                          </p:val>
                                        </p:tav>
                                        <p:tav tm="100000">
                                          <p:val>
                                            <p:strVal val="0-ppt_w/2"/>
                                          </p:val>
                                        </p:tav>
                                      </p:tavLst>
                                    </p:anim>
                                    <p:anim calcmode="lin" valueType="num">
                                      <p:cBhvr additive="base">
                                        <p:cTn id="163" dur="3000"/>
                                        <p:tgtEl>
                                          <p:spTgt spid="14"/>
                                        </p:tgtEl>
                                        <p:attrNameLst>
                                          <p:attrName>ppt_y</p:attrName>
                                        </p:attrNameLst>
                                      </p:cBhvr>
                                      <p:tavLst>
                                        <p:tav tm="0">
                                          <p:val>
                                            <p:strVal val="ppt_y"/>
                                          </p:val>
                                        </p:tav>
                                        <p:tav tm="100000">
                                          <p:val>
                                            <p:strVal val="1+ppt_h/2"/>
                                          </p:val>
                                        </p:tav>
                                      </p:tavLst>
                                    </p:anim>
                                    <p:set>
                                      <p:cBhvr>
                                        <p:cTn id="164" dur="1" fill="hold">
                                          <p:stCondLst>
                                            <p:cond delay="2999"/>
                                          </p:stCondLst>
                                        </p:cTn>
                                        <p:tgtEl>
                                          <p:spTgt spid="14"/>
                                        </p:tgtEl>
                                        <p:attrNameLst>
                                          <p:attrName>style.visibility</p:attrName>
                                        </p:attrNameLst>
                                      </p:cBhvr>
                                      <p:to>
                                        <p:strVal val="hidden"/>
                                      </p:to>
                                    </p:set>
                                  </p:childTnLst>
                                </p:cTn>
                              </p:par>
                              <p:par>
                                <p:cTn id="165" presetID="2" presetClass="exit" presetSubtype="3" fill="hold" grpId="3" nodeType="withEffect">
                                  <p:stCondLst>
                                    <p:cond delay="0"/>
                                  </p:stCondLst>
                                  <p:childTnLst>
                                    <p:anim calcmode="lin" valueType="num">
                                      <p:cBhvr additive="base">
                                        <p:cTn id="166" dur="3000"/>
                                        <p:tgtEl>
                                          <p:spTgt spid="8"/>
                                        </p:tgtEl>
                                        <p:attrNameLst>
                                          <p:attrName>ppt_x</p:attrName>
                                        </p:attrNameLst>
                                      </p:cBhvr>
                                      <p:tavLst>
                                        <p:tav tm="0">
                                          <p:val>
                                            <p:strVal val="ppt_x"/>
                                          </p:val>
                                        </p:tav>
                                        <p:tav tm="100000">
                                          <p:val>
                                            <p:strVal val="1+ppt_w/2"/>
                                          </p:val>
                                        </p:tav>
                                      </p:tavLst>
                                    </p:anim>
                                    <p:anim calcmode="lin" valueType="num">
                                      <p:cBhvr additive="base">
                                        <p:cTn id="167" dur="3000"/>
                                        <p:tgtEl>
                                          <p:spTgt spid="8"/>
                                        </p:tgtEl>
                                        <p:attrNameLst>
                                          <p:attrName>ppt_y</p:attrName>
                                        </p:attrNameLst>
                                      </p:cBhvr>
                                      <p:tavLst>
                                        <p:tav tm="0">
                                          <p:val>
                                            <p:strVal val="ppt_y"/>
                                          </p:val>
                                        </p:tav>
                                        <p:tav tm="100000">
                                          <p:val>
                                            <p:strVal val="0-ppt_h/2"/>
                                          </p:val>
                                        </p:tav>
                                      </p:tavLst>
                                    </p:anim>
                                    <p:set>
                                      <p:cBhvr>
                                        <p:cTn id="168" dur="1" fill="hold">
                                          <p:stCondLst>
                                            <p:cond delay="2999"/>
                                          </p:stCondLst>
                                        </p:cTn>
                                        <p:tgtEl>
                                          <p:spTgt spid="8"/>
                                        </p:tgtEl>
                                        <p:attrNameLst>
                                          <p:attrName>style.visibility</p:attrName>
                                        </p:attrNameLst>
                                      </p:cBhvr>
                                      <p:to>
                                        <p:strVal val="hidden"/>
                                      </p:to>
                                    </p:set>
                                  </p:childTnLst>
                                </p:cTn>
                              </p:par>
                              <p:par>
                                <p:cTn id="169" presetID="2" presetClass="exit" presetSubtype="3" fill="hold" grpId="3" nodeType="withEffect">
                                  <p:stCondLst>
                                    <p:cond delay="0"/>
                                  </p:stCondLst>
                                  <p:childTnLst>
                                    <p:anim calcmode="lin" valueType="num">
                                      <p:cBhvr additive="base">
                                        <p:cTn id="170" dur="3000"/>
                                        <p:tgtEl>
                                          <p:spTgt spid="12"/>
                                        </p:tgtEl>
                                        <p:attrNameLst>
                                          <p:attrName>ppt_x</p:attrName>
                                        </p:attrNameLst>
                                      </p:cBhvr>
                                      <p:tavLst>
                                        <p:tav tm="0">
                                          <p:val>
                                            <p:strVal val="ppt_x"/>
                                          </p:val>
                                        </p:tav>
                                        <p:tav tm="100000">
                                          <p:val>
                                            <p:strVal val="1+ppt_w/2"/>
                                          </p:val>
                                        </p:tav>
                                      </p:tavLst>
                                    </p:anim>
                                    <p:anim calcmode="lin" valueType="num">
                                      <p:cBhvr additive="base">
                                        <p:cTn id="171" dur="3000"/>
                                        <p:tgtEl>
                                          <p:spTgt spid="12"/>
                                        </p:tgtEl>
                                        <p:attrNameLst>
                                          <p:attrName>ppt_y</p:attrName>
                                        </p:attrNameLst>
                                      </p:cBhvr>
                                      <p:tavLst>
                                        <p:tav tm="0">
                                          <p:val>
                                            <p:strVal val="ppt_y"/>
                                          </p:val>
                                        </p:tav>
                                        <p:tav tm="100000">
                                          <p:val>
                                            <p:strVal val="0-ppt_h/2"/>
                                          </p:val>
                                        </p:tav>
                                      </p:tavLst>
                                    </p:anim>
                                    <p:set>
                                      <p:cBhvr>
                                        <p:cTn id="172" dur="1" fill="hold">
                                          <p:stCondLst>
                                            <p:cond delay="2999"/>
                                          </p:stCondLst>
                                        </p:cTn>
                                        <p:tgtEl>
                                          <p:spTgt spid="12"/>
                                        </p:tgtEl>
                                        <p:attrNameLst>
                                          <p:attrName>style.visibility</p:attrName>
                                        </p:attrNameLst>
                                      </p:cBhvr>
                                      <p:to>
                                        <p:strVal val="hidden"/>
                                      </p:to>
                                    </p:set>
                                  </p:childTnLst>
                                </p:cTn>
                              </p:par>
                              <p:par>
                                <p:cTn id="173" presetID="2" presetClass="exit" presetSubtype="3" fill="hold" grpId="3" nodeType="withEffect">
                                  <p:stCondLst>
                                    <p:cond delay="0"/>
                                  </p:stCondLst>
                                  <p:childTnLst>
                                    <p:anim calcmode="lin" valueType="num">
                                      <p:cBhvr additive="base">
                                        <p:cTn id="174" dur="3000"/>
                                        <p:tgtEl>
                                          <p:spTgt spid="16"/>
                                        </p:tgtEl>
                                        <p:attrNameLst>
                                          <p:attrName>ppt_x</p:attrName>
                                        </p:attrNameLst>
                                      </p:cBhvr>
                                      <p:tavLst>
                                        <p:tav tm="0">
                                          <p:val>
                                            <p:strVal val="ppt_x"/>
                                          </p:val>
                                        </p:tav>
                                        <p:tav tm="100000">
                                          <p:val>
                                            <p:strVal val="1+ppt_w/2"/>
                                          </p:val>
                                        </p:tav>
                                      </p:tavLst>
                                    </p:anim>
                                    <p:anim calcmode="lin" valueType="num">
                                      <p:cBhvr additive="base">
                                        <p:cTn id="175" dur="3000"/>
                                        <p:tgtEl>
                                          <p:spTgt spid="16"/>
                                        </p:tgtEl>
                                        <p:attrNameLst>
                                          <p:attrName>ppt_y</p:attrName>
                                        </p:attrNameLst>
                                      </p:cBhvr>
                                      <p:tavLst>
                                        <p:tav tm="0">
                                          <p:val>
                                            <p:strVal val="ppt_y"/>
                                          </p:val>
                                        </p:tav>
                                        <p:tav tm="100000">
                                          <p:val>
                                            <p:strVal val="0-ppt_h/2"/>
                                          </p:val>
                                        </p:tav>
                                      </p:tavLst>
                                    </p:anim>
                                    <p:set>
                                      <p:cBhvr>
                                        <p:cTn id="176" dur="1" fill="hold">
                                          <p:stCondLst>
                                            <p:cond delay="2999"/>
                                          </p:stCondLst>
                                        </p:cTn>
                                        <p:tgtEl>
                                          <p:spTgt spid="16"/>
                                        </p:tgtEl>
                                        <p:attrNameLst>
                                          <p:attrName>style.visibility</p:attrName>
                                        </p:attrNameLst>
                                      </p:cBhvr>
                                      <p:to>
                                        <p:strVal val="hidden"/>
                                      </p:to>
                                    </p:set>
                                  </p:childTnLst>
                                </p:cTn>
                              </p:par>
                              <p:par>
                                <p:cTn id="177" presetID="23" presetClass="entr" presetSubtype="288" fill="hold" nodeType="withEffect">
                                  <p:stCondLst>
                                    <p:cond delay="0"/>
                                  </p:stCondLst>
                                  <p:childTnLst>
                                    <p:set>
                                      <p:cBhvr>
                                        <p:cTn id="178" dur="1" fill="hold">
                                          <p:stCondLst>
                                            <p:cond delay="0"/>
                                          </p:stCondLst>
                                        </p:cTn>
                                        <p:tgtEl>
                                          <p:spTgt spid="4"/>
                                        </p:tgtEl>
                                        <p:attrNameLst>
                                          <p:attrName>style.visibility</p:attrName>
                                        </p:attrNameLst>
                                      </p:cBhvr>
                                      <p:to>
                                        <p:strVal val="visible"/>
                                      </p:to>
                                    </p:set>
                                    <p:anim calcmode="lin" valueType="num">
                                      <p:cBhvr>
                                        <p:cTn id="179" dur="3000" fill="hold"/>
                                        <p:tgtEl>
                                          <p:spTgt spid="4"/>
                                        </p:tgtEl>
                                        <p:attrNameLst>
                                          <p:attrName>ppt_w</p:attrName>
                                        </p:attrNameLst>
                                      </p:cBhvr>
                                      <p:tavLst>
                                        <p:tav tm="0">
                                          <p:val>
                                            <p:strVal val="4/3*#ppt_w"/>
                                          </p:val>
                                        </p:tav>
                                        <p:tav tm="100000">
                                          <p:val>
                                            <p:strVal val="#ppt_w"/>
                                          </p:val>
                                        </p:tav>
                                      </p:tavLst>
                                    </p:anim>
                                    <p:anim calcmode="lin" valueType="num">
                                      <p:cBhvr>
                                        <p:cTn id="180" dur="3000" fill="hold"/>
                                        <p:tgtEl>
                                          <p:spTgt spid="4"/>
                                        </p:tgtEl>
                                        <p:attrNameLst>
                                          <p:attrName>ppt_h</p:attrName>
                                        </p:attrNameLst>
                                      </p:cBhvr>
                                      <p:tavLst>
                                        <p:tav tm="0">
                                          <p:val>
                                            <p:strVal val="4/3*#ppt_h"/>
                                          </p:val>
                                        </p:tav>
                                        <p:tav tm="100000">
                                          <p:val>
                                            <p:strVal val="#ppt_h"/>
                                          </p:val>
                                        </p:tav>
                                      </p:tavLst>
                                    </p:anim>
                                  </p:childTnLst>
                                </p:cTn>
                              </p:par>
                              <p:par>
                                <p:cTn id="181" presetID="8" presetClass="entr" presetSubtype="32" fill="hold" nodeType="withEffect">
                                  <p:stCondLst>
                                    <p:cond delay="0"/>
                                  </p:stCondLst>
                                  <p:childTnLst>
                                    <p:set>
                                      <p:cBhvr>
                                        <p:cTn id="182" dur="1" fill="hold">
                                          <p:stCondLst>
                                            <p:cond delay="0"/>
                                          </p:stCondLst>
                                        </p:cTn>
                                        <p:tgtEl>
                                          <p:spTgt spid="4"/>
                                        </p:tgtEl>
                                        <p:attrNameLst>
                                          <p:attrName>style.visibility</p:attrName>
                                        </p:attrNameLst>
                                      </p:cBhvr>
                                      <p:to>
                                        <p:strVal val="visible"/>
                                      </p:to>
                                    </p:set>
                                    <p:animEffect transition="in" filter="diamond(out)">
                                      <p:cBhvr>
                                        <p:cTn id="18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878388696_b6c3bc7de9_b.jpg"/>
          <p:cNvPicPr>
            <a:picLocks noChangeAspect="1"/>
          </p:cNvPicPr>
          <p:nvPr/>
        </p:nvPicPr>
        <p:blipFill>
          <a:blip r:embed="rId2"/>
          <a:stretch>
            <a:fillRect/>
          </a:stretch>
        </p:blipFill>
        <p:spPr>
          <a:xfrm>
            <a:off x="0" y="6684"/>
            <a:ext cx="9144000" cy="6844632"/>
          </a:xfrm>
          <a:prstGeom prst="rect">
            <a:avLst/>
          </a:prstGeom>
        </p:spPr>
      </p:pic>
      <p:sp>
        <p:nvSpPr>
          <p:cNvPr id="6" name="5 Redondear rectángulo de esquina diagonal"/>
          <p:cNvSpPr/>
          <p:nvPr/>
        </p:nvSpPr>
        <p:spPr>
          <a:xfrm>
            <a:off x="0" y="0"/>
            <a:ext cx="4572000" cy="6858000"/>
          </a:xfrm>
          <a:prstGeom prst="round2DiagRect">
            <a:avLst>
              <a:gd name="adj1" fmla="val 50000"/>
              <a:gd name="adj2" fmla="val 0"/>
            </a:avLst>
          </a:prstGeom>
          <a:gradFill flip="none" rotWithShape="1">
            <a:gsLst>
              <a:gs pos="67000">
                <a:schemeClr val="tx1">
                  <a:shade val="30000"/>
                  <a:satMod val="115000"/>
                  <a:alpha val="42000"/>
                </a:schemeClr>
              </a:gs>
              <a:gs pos="50000">
                <a:schemeClr val="tx1">
                  <a:shade val="67500"/>
                  <a:satMod val="115000"/>
                </a:schemeClr>
              </a:gs>
              <a:gs pos="100000">
                <a:schemeClr val="tx1">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dondear rectángulo de esquina diagonal"/>
          <p:cNvSpPr/>
          <p:nvPr/>
        </p:nvSpPr>
        <p:spPr>
          <a:xfrm flipH="1">
            <a:off x="4572000" y="0"/>
            <a:ext cx="4572000" cy="6858000"/>
          </a:xfrm>
          <a:prstGeom prst="round2DiagRect">
            <a:avLst>
              <a:gd name="adj1" fmla="val 50000"/>
              <a:gd name="adj2" fmla="val 0"/>
            </a:avLst>
          </a:prstGeom>
          <a:gradFill flip="none" rotWithShape="1">
            <a:gsLst>
              <a:gs pos="67000">
                <a:schemeClr val="tx1">
                  <a:shade val="30000"/>
                  <a:satMod val="115000"/>
                  <a:alpha val="42000"/>
                </a:schemeClr>
              </a:gs>
              <a:gs pos="50000">
                <a:schemeClr val="tx1">
                  <a:shade val="67500"/>
                  <a:satMod val="115000"/>
                </a:schemeClr>
              </a:gs>
              <a:gs pos="100000">
                <a:schemeClr val="tx1">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0" y="-285776"/>
            <a:ext cx="9144000" cy="74295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17" presetClass="exit" presetSubtype="8" fill="hold" grpId="0" nodeType="withEffect">
                                  <p:stCondLst>
                                    <p:cond delay="0"/>
                                  </p:stCondLst>
                                  <p:childTnLst>
                                    <p:anim calcmode="lin" valueType="num">
                                      <p:cBhvr>
                                        <p:cTn id="9" dur="3000"/>
                                        <p:tgtEl>
                                          <p:spTgt spid="6"/>
                                        </p:tgtEl>
                                        <p:attrNameLst>
                                          <p:attrName>ppt_x</p:attrName>
                                        </p:attrNameLst>
                                      </p:cBhvr>
                                      <p:tavLst>
                                        <p:tav tm="0">
                                          <p:val>
                                            <p:strVal val="ppt_x"/>
                                          </p:val>
                                        </p:tav>
                                        <p:tav tm="100000">
                                          <p:val>
                                            <p:strVal val="ppt_x-ppt_w/2"/>
                                          </p:val>
                                        </p:tav>
                                      </p:tavLst>
                                    </p:anim>
                                    <p:anim calcmode="lin" valueType="num">
                                      <p:cBhvr>
                                        <p:cTn id="10" dur="3000"/>
                                        <p:tgtEl>
                                          <p:spTgt spid="6"/>
                                        </p:tgtEl>
                                        <p:attrNameLst>
                                          <p:attrName>ppt_y</p:attrName>
                                        </p:attrNameLst>
                                      </p:cBhvr>
                                      <p:tavLst>
                                        <p:tav tm="0">
                                          <p:val>
                                            <p:strVal val="ppt_y"/>
                                          </p:val>
                                        </p:tav>
                                        <p:tav tm="100000">
                                          <p:val>
                                            <p:strVal val="ppt_y"/>
                                          </p:val>
                                        </p:tav>
                                      </p:tavLst>
                                    </p:anim>
                                    <p:anim calcmode="lin" valueType="num">
                                      <p:cBhvr>
                                        <p:cTn id="11" dur="3000"/>
                                        <p:tgtEl>
                                          <p:spTgt spid="6"/>
                                        </p:tgtEl>
                                        <p:attrNameLst>
                                          <p:attrName>ppt_w</p:attrName>
                                        </p:attrNameLst>
                                      </p:cBhvr>
                                      <p:tavLst>
                                        <p:tav tm="0">
                                          <p:val>
                                            <p:strVal val="ppt_w"/>
                                          </p:val>
                                        </p:tav>
                                        <p:tav tm="100000">
                                          <p:val>
                                            <p:fltVal val="0"/>
                                          </p:val>
                                        </p:tav>
                                      </p:tavLst>
                                    </p:anim>
                                    <p:anim calcmode="lin" valueType="num">
                                      <p:cBhvr>
                                        <p:cTn id="12" dur="3000"/>
                                        <p:tgtEl>
                                          <p:spTgt spid="6"/>
                                        </p:tgtEl>
                                        <p:attrNameLst>
                                          <p:attrName>ppt_h</p:attrName>
                                        </p:attrNameLst>
                                      </p:cBhvr>
                                      <p:tavLst>
                                        <p:tav tm="0">
                                          <p:val>
                                            <p:strVal val="ppt_h"/>
                                          </p:val>
                                        </p:tav>
                                        <p:tav tm="100000">
                                          <p:val>
                                            <p:strVal val="ppt_h"/>
                                          </p:val>
                                        </p:tav>
                                      </p:tavLst>
                                    </p:anim>
                                    <p:set>
                                      <p:cBhvr>
                                        <p:cTn id="13" dur="1" fill="hold">
                                          <p:stCondLst>
                                            <p:cond delay="2999"/>
                                          </p:stCondLst>
                                        </p:cTn>
                                        <p:tgtEl>
                                          <p:spTgt spid="6"/>
                                        </p:tgtEl>
                                        <p:attrNameLst>
                                          <p:attrName>style.visibility</p:attrName>
                                        </p:attrNameLst>
                                      </p:cBhvr>
                                      <p:to>
                                        <p:strVal val="hidden"/>
                                      </p:to>
                                    </p:set>
                                  </p:childTnLst>
                                </p:cTn>
                              </p:par>
                              <p:par>
                                <p:cTn id="14" presetID="5" presetClass="exit" presetSubtype="10" fill="hold" grpId="1" nodeType="withEffect">
                                  <p:stCondLst>
                                    <p:cond delay="0"/>
                                  </p:stCondLst>
                                  <p:childTnLst>
                                    <p:animEffect transition="out" filter="checkerboard(across)">
                                      <p:cBhvr>
                                        <p:cTn id="15" dur="3000"/>
                                        <p:tgtEl>
                                          <p:spTgt spid="6"/>
                                        </p:tgtEl>
                                      </p:cBhvr>
                                    </p:animEffect>
                                    <p:set>
                                      <p:cBhvr>
                                        <p:cTn id="16" dur="1" fill="hold">
                                          <p:stCondLst>
                                            <p:cond delay="2999"/>
                                          </p:stCondLst>
                                        </p:cTn>
                                        <p:tgtEl>
                                          <p:spTgt spid="6"/>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3000"/>
                                        <p:tgtEl>
                                          <p:spTgt spid="7"/>
                                        </p:tgtEl>
                                        <p:attrNameLst>
                                          <p:attrName>ppt_x</p:attrName>
                                        </p:attrNameLst>
                                      </p:cBhvr>
                                      <p:tavLst>
                                        <p:tav tm="0">
                                          <p:val>
                                            <p:strVal val="ppt_x"/>
                                          </p:val>
                                        </p:tav>
                                        <p:tav tm="100000">
                                          <p:val>
                                            <p:strVal val="ppt_x+ppt_w/2"/>
                                          </p:val>
                                        </p:tav>
                                      </p:tavLst>
                                    </p:anim>
                                    <p:anim calcmode="lin" valueType="num">
                                      <p:cBhvr>
                                        <p:cTn id="19" dur="3000"/>
                                        <p:tgtEl>
                                          <p:spTgt spid="7"/>
                                        </p:tgtEl>
                                        <p:attrNameLst>
                                          <p:attrName>ppt_y</p:attrName>
                                        </p:attrNameLst>
                                      </p:cBhvr>
                                      <p:tavLst>
                                        <p:tav tm="0">
                                          <p:val>
                                            <p:strVal val="ppt_y"/>
                                          </p:val>
                                        </p:tav>
                                        <p:tav tm="100000">
                                          <p:val>
                                            <p:strVal val="ppt_y"/>
                                          </p:val>
                                        </p:tav>
                                      </p:tavLst>
                                    </p:anim>
                                    <p:anim calcmode="lin" valueType="num">
                                      <p:cBhvr>
                                        <p:cTn id="20" dur="3000"/>
                                        <p:tgtEl>
                                          <p:spTgt spid="7"/>
                                        </p:tgtEl>
                                        <p:attrNameLst>
                                          <p:attrName>ppt_w</p:attrName>
                                        </p:attrNameLst>
                                      </p:cBhvr>
                                      <p:tavLst>
                                        <p:tav tm="0">
                                          <p:val>
                                            <p:strVal val="ppt_w"/>
                                          </p:val>
                                        </p:tav>
                                        <p:tav tm="100000">
                                          <p:val>
                                            <p:fltVal val="0"/>
                                          </p:val>
                                        </p:tav>
                                      </p:tavLst>
                                    </p:anim>
                                    <p:anim calcmode="lin" valueType="num">
                                      <p:cBhvr>
                                        <p:cTn id="21" dur="3000"/>
                                        <p:tgtEl>
                                          <p:spTgt spid="7"/>
                                        </p:tgtEl>
                                        <p:attrNameLst>
                                          <p:attrName>ppt_h</p:attrName>
                                        </p:attrNameLst>
                                      </p:cBhvr>
                                      <p:tavLst>
                                        <p:tav tm="0">
                                          <p:val>
                                            <p:strVal val="ppt_h"/>
                                          </p:val>
                                        </p:tav>
                                        <p:tav tm="100000">
                                          <p:val>
                                            <p:strVal val="ppt_h"/>
                                          </p:val>
                                        </p:tav>
                                      </p:tavLst>
                                    </p:anim>
                                    <p:set>
                                      <p:cBhvr>
                                        <p:cTn id="22" dur="1" fill="hold">
                                          <p:stCondLst>
                                            <p:cond delay="2999"/>
                                          </p:stCondLst>
                                        </p:cTn>
                                        <p:tgtEl>
                                          <p:spTgt spid="7"/>
                                        </p:tgtEl>
                                        <p:attrNameLst>
                                          <p:attrName>style.visibility</p:attrName>
                                        </p:attrNameLst>
                                      </p:cBhvr>
                                      <p:to>
                                        <p:strVal val="hidden"/>
                                      </p:to>
                                    </p:set>
                                  </p:childTnLst>
                                </p:cTn>
                              </p:par>
                              <p:par>
                                <p:cTn id="23" presetID="5" presetClass="exit" presetSubtype="10" fill="hold" grpId="1" nodeType="withEffect">
                                  <p:stCondLst>
                                    <p:cond delay="0"/>
                                  </p:stCondLst>
                                  <p:childTnLst>
                                    <p:animEffect transition="out" filter="checkerboard(across)">
                                      <p:cBhvr>
                                        <p:cTn id="24" dur="3000"/>
                                        <p:tgtEl>
                                          <p:spTgt spid="7"/>
                                        </p:tgtEl>
                                      </p:cBhvr>
                                    </p:animEffect>
                                    <p:set>
                                      <p:cBhvr>
                                        <p:cTn id="25" dur="1" fill="hold">
                                          <p:stCondLst>
                                            <p:cond delay="2999"/>
                                          </p:stCondLst>
                                        </p:cTn>
                                        <p:tgtEl>
                                          <p:spTgt spid="7"/>
                                        </p:tgtEl>
                                        <p:attrNameLst>
                                          <p:attrName>style.visibility</p:attrName>
                                        </p:attrNameLst>
                                      </p:cBhvr>
                                      <p:to>
                                        <p:strVal val="hidden"/>
                                      </p:to>
                                    </p:set>
                                  </p:childTnLst>
                                </p:cTn>
                              </p:par>
                              <p:par>
                                <p:cTn id="26" presetID="17" presetClass="entr" presetSubtype="10"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3000" fill="hold"/>
                                        <p:tgtEl>
                                          <p:spTgt spid="4"/>
                                        </p:tgtEl>
                                        <p:attrNameLst>
                                          <p:attrName>ppt_w</p:attrName>
                                        </p:attrNameLst>
                                      </p:cBhvr>
                                      <p:tavLst>
                                        <p:tav tm="0">
                                          <p:val>
                                            <p:fltVal val="0"/>
                                          </p:val>
                                        </p:tav>
                                        <p:tav tm="100000">
                                          <p:val>
                                            <p:strVal val="#ppt_w"/>
                                          </p:val>
                                        </p:tav>
                                      </p:tavLst>
                                    </p:anim>
                                    <p:anim calcmode="lin" valueType="num">
                                      <p:cBhvr>
                                        <p:cTn id="29" dur="3000" fill="hold"/>
                                        <p:tgtEl>
                                          <p:spTgt spid="4"/>
                                        </p:tgtEl>
                                        <p:attrNameLst>
                                          <p:attrName>ppt_h</p:attrName>
                                        </p:attrNameLst>
                                      </p:cBhvr>
                                      <p:tavLst>
                                        <p:tav tm="0">
                                          <p:val>
                                            <p:strVal val="#ppt_h"/>
                                          </p:val>
                                        </p:tav>
                                        <p:tav tm="100000">
                                          <p:val>
                                            <p:strVal val="#ppt_h"/>
                                          </p:val>
                                        </p:tav>
                                      </p:tavLst>
                                    </p:anim>
                                  </p:childTnLst>
                                </p:cTn>
                              </p:par>
                              <p:par>
                                <p:cTn id="30" presetID="5" presetClass="entr" presetSubtype="5" fill="hold" nodeType="with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checkerboard(down)">
                                      <p:cBhvr>
                                        <p:cTn id="3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878536406_c04b886fc5_b.jpg"/>
          <p:cNvPicPr>
            <a:picLocks noChangeAspect="1"/>
          </p:cNvPicPr>
          <p:nvPr/>
        </p:nvPicPr>
        <p:blipFill>
          <a:blip r:embed="rId2"/>
          <a:stretch>
            <a:fillRect/>
          </a:stretch>
        </p:blipFill>
        <p:spPr>
          <a:xfrm>
            <a:off x="0" y="0"/>
            <a:ext cx="9144000" cy="6858000"/>
          </a:xfrm>
          <a:prstGeom prst="rect">
            <a:avLst/>
          </a:prstGeom>
        </p:spPr>
      </p:pic>
      <p:sp>
        <p:nvSpPr>
          <p:cNvPr id="6" name="5 Luna"/>
          <p:cNvSpPr/>
          <p:nvPr/>
        </p:nvSpPr>
        <p:spPr>
          <a:xfrm>
            <a:off x="1142976" y="0"/>
            <a:ext cx="3517544" cy="6858000"/>
          </a:xfrm>
          <a:prstGeom prst="moon">
            <a:avLst>
              <a:gd name="adj" fmla="val 23321"/>
            </a:avLst>
          </a:prstGeom>
          <a:gradFill flip="none" rotWithShape="1">
            <a:gsLst>
              <a:gs pos="42000">
                <a:schemeClr val="tx1">
                  <a:shade val="30000"/>
                  <a:satMod val="115000"/>
                  <a:alpha val="6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4500562" y="0"/>
            <a:ext cx="3429024" cy="6858000"/>
          </a:xfrm>
          <a:prstGeom prst="moon">
            <a:avLst>
              <a:gd name="adj" fmla="val 24035"/>
            </a:avLst>
          </a:prstGeom>
          <a:gradFill flip="none" rotWithShape="1">
            <a:gsLst>
              <a:gs pos="40000">
                <a:schemeClr val="tx1">
                  <a:shade val="30000"/>
                  <a:satMod val="115000"/>
                  <a:alpha val="46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0" y="0"/>
            <a:ext cx="3517544" cy="6858000"/>
          </a:xfrm>
          <a:prstGeom prst="moon">
            <a:avLst>
              <a:gd name="adj" fmla="val 23321"/>
            </a:avLst>
          </a:prstGeom>
          <a:gradFill flip="none" rotWithShape="1">
            <a:gsLst>
              <a:gs pos="42000">
                <a:schemeClr val="tx1">
                  <a:shade val="30000"/>
                  <a:satMod val="115000"/>
                  <a:alpha val="6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5714976" y="0"/>
            <a:ext cx="3429024" cy="6858000"/>
          </a:xfrm>
          <a:prstGeom prst="moon">
            <a:avLst>
              <a:gd name="adj" fmla="val 24035"/>
            </a:avLst>
          </a:prstGeom>
          <a:gradFill flip="none" rotWithShape="1">
            <a:gsLst>
              <a:gs pos="40000">
                <a:schemeClr val="tx1">
                  <a:shade val="30000"/>
                  <a:satMod val="115000"/>
                  <a:alpha val="46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0" y="-285776"/>
            <a:ext cx="9144000" cy="74295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2000" fill="hold"/>
                                        <p:tgtEl>
                                          <p:spTgt spid="6"/>
                                        </p:tgtEl>
                                        <p:attrNameLst>
                                          <p:attrName>ppt_x</p:attrName>
                                        </p:attrNameLst>
                                      </p:cBhvr>
                                      <p:tavLst>
                                        <p:tav tm="0">
                                          <p:val>
                                            <p:strVal val="1+#ppt_w/2"/>
                                          </p:val>
                                        </p:tav>
                                        <p:tav tm="100000">
                                          <p:val>
                                            <p:strVal val="#ppt_x"/>
                                          </p:val>
                                        </p:tav>
                                      </p:tavLst>
                                    </p:anim>
                                    <p:anim calcmode="lin" valueType="num">
                                      <p:cBhvr additive="base">
                                        <p:cTn id="11" dur="2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0-#ppt_w/2"/>
                                          </p:val>
                                        </p:tav>
                                        <p:tav tm="100000">
                                          <p:val>
                                            <p:strVal val="#ppt_x"/>
                                          </p:val>
                                        </p:tav>
                                      </p:tavLst>
                                    </p:anim>
                                    <p:anim calcmode="lin" valueType="num">
                                      <p:cBhvr additive="base">
                                        <p:cTn id="15" dur="2000" fill="hold"/>
                                        <p:tgtEl>
                                          <p:spTgt spid="7"/>
                                        </p:tgtEl>
                                        <p:attrNameLst>
                                          <p:attrName>ppt_y</p:attrName>
                                        </p:attrNameLst>
                                      </p:cBhvr>
                                      <p:tavLst>
                                        <p:tav tm="0">
                                          <p:val>
                                            <p:strVal val="#ppt_y"/>
                                          </p:val>
                                        </p:tav>
                                        <p:tav tm="100000">
                                          <p:val>
                                            <p:strVal val="#ppt_y"/>
                                          </p:val>
                                        </p:tav>
                                      </p:tavLst>
                                    </p:anim>
                                  </p:childTnLst>
                                </p:cTn>
                              </p:par>
                              <p:par>
                                <p:cTn id="16" presetID="19" presetClass="entr" presetSubtype="10" fill="hold" grpId="1"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2000" fill="hold"/>
                                        <p:tgtEl>
                                          <p:spTgt spid="6"/>
                                        </p:tgtEl>
                                        <p:attrNameLst>
                                          <p:attrName>ppt_w</p:attrName>
                                        </p:attrNameLst>
                                      </p:cBhvr>
                                      <p:tavLst>
                                        <p:tav tm="0" fmla="#ppt_w*sin(2.5*pi*$)">
                                          <p:val>
                                            <p:fltVal val="0"/>
                                          </p:val>
                                        </p:tav>
                                        <p:tav tm="100000">
                                          <p:val>
                                            <p:fltVal val="1"/>
                                          </p:val>
                                        </p:tav>
                                      </p:tavLst>
                                    </p:anim>
                                    <p:anim calcmode="lin" valueType="num">
                                      <p:cBhvr>
                                        <p:cTn id="19" dur="2000" fill="hold"/>
                                        <p:tgtEl>
                                          <p:spTgt spid="6"/>
                                        </p:tgtEl>
                                        <p:attrNameLst>
                                          <p:attrName>ppt_h</p:attrName>
                                        </p:attrNameLst>
                                      </p:cBhvr>
                                      <p:tavLst>
                                        <p:tav tm="0">
                                          <p:val>
                                            <p:strVal val="#ppt_h"/>
                                          </p:val>
                                        </p:tav>
                                        <p:tav tm="100000">
                                          <p:val>
                                            <p:strVal val="#ppt_h"/>
                                          </p:val>
                                        </p:tav>
                                      </p:tavLst>
                                    </p:anim>
                                  </p:childTnLst>
                                </p:cTn>
                              </p:par>
                              <p:par>
                                <p:cTn id="20" presetID="19" presetClass="entr" presetSubtype="10" fill="hold" grpId="1"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fmla="#ppt_w*sin(2.5*pi*$)">
                                          <p:val>
                                            <p:fltVal val="0"/>
                                          </p:val>
                                        </p:tav>
                                        <p:tav tm="100000">
                                          <p:val>
                                            <p:fltVal val="1"/>
                                          </p:val>
                                        </p:tav>
                                      </p:tavLst>
                                    </p:anim>
                                    <p:anim calcmode="lin" valueType="num">
                                      <p:cBhvr>
                                        <p:cTn id="23" dur="2000" fill="hold"/>
                                        <p:tgtEl>
                                          <p:spTgt spid="7"/>
                                        </p:tgtEl>
                                        <p:attrNameLst>
                                          <p:attrName>ppt_h</p:attrName>
                                        </p:attrNameLst>
                                      </p:cBhvr>
                                      <p:tavLst>
                                        <p:tav tm="0">
                                          <p:val>
                                            <p:strVal val="#ppt_h"/>
                                          </p:val>
                                        </p:tav>
                                        <p:tav tm="100000">
                                          <p:val>
                                            <p:strVal val="#ppt_h"/>
                                          </p:val>
                                        </p:tav>
                                      </p:tavLst>
                                    </p:anim>
                                  </p:childTnLst>
                                </p:cTn>
                              </p:par>
                              <p:par>
                                <p:cTn id="24" presetID="2" presetClass="entr" presetSubtype="2"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2000" fill="hold"/>
                                        <p:tgtEl>
                                          <p:spTgt spid="8"/>
                                        </p:tgtEl>
                                        <p:attrNameLst>
                                          <p:attrName>ppt_x</p:attrName>
                                        </p:attrNameLst>
                                      </p:cBhvr>
                                      <p:tavLst>
                                        <p:tav tm="0">
                                          <p:val>
                                            <p:strVal val="1+#ppt_w/2"/>
                                          </p:val>
                                        </p:tav>
                                        <p:tav tm="100000">
                                          <p:val>
                                            <p:strVal val="#ppt_x"/>
                                          </p:val>
                                        </p:tav>
                                      </p:tavLst>
                                    </p:anim>
                                    <p:anim calcmode="lin" valueType="num">
                                      <p:cBhvr additive="base">
                                        <p:cTn id="27" dur="2000" fill="hold"/>
                                        <p:tgtEl>
                                          <p:spTgt spid="8"/>
                                        </p:tgtEl>
                                        <p:attrNameLst>
                                          <p:attrName>ppt_y</p:attrName>
                                        </p:attrNameLst>
                                      </p:cBhvr>
                                      <p:tavLst>
                                        <p:tav tm="0">
                                          <p:val>
                                            <p:strVal val="#ppt_y"/>
                                          </p:val>
                                        </p:tav>
                                        <p:tav tm="100000">
                                          <p:val>
                                            <p:strVal val="#ppt_y"/>
                                          </p:val>
                                        </p:tav>
                                      </p:tavLst>
                                    </p:anim>
                                  </p:childTnLst>
                                </p:cTn>
                              </p:par>
                              <p:par>
                                <p:cTn id="28" presetID="19" presetClass="entr" presetSubtype="10" fill="hold" grpId="1"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p:cTn id="30" dur="2000" fill="hold"/>
                                        <p:tgtEl>
                                          <p:spTgt spid="8"/>
                                        </p:tgtEl>
                                        <p:attrNameLst>
                                          <p:attrName>ppt_w</p:attrName>
                                        </p:attrNameLst>
                                      </p:cBhvr>
                                      <p:tavLst>
                                        <p:tav tm="0" fmla="#ppt_w*sin(2.5*pi*$)">
                                          <p:val>
                                            <p:fltVal val="0"/>
                                          </p:val>
                                        </p:tav>
                                        <p:tav tm="100000">
                                          <p:val>
                                            <p:fltVal val="1"/>
                                          </p:val>
                                        </p:tav>
                                      </p:tavLst>
                                    </p:anim>
                                    <p:anim calcmode="lin" valueType="num">
                                      <p:cBhvr>
                                        <p:cTn id="31" dur="2000" fill="hold"/>
                                        <p:tgtEl>
                                          <p:spTgt spid="8"/>
                                        </p:tgtEl>
                                        <p:attrNameLst>
                                          <p:attrName>ppt_h</p:attrName>
                                        </p:attrNameLst>
                                      </p:cBhvr>
                                      <p:tavLst>
                                        <p:tav tm="0">
                                          <p:val>
                                            <p:strVal val="#ppt_h"/>
                                          </p:val>
                                        </p:tav>
                                        <p:tav tm="100000">
                                          <p:val>
                                            <p:strVal val="#ppt_h"/>
                                          </p:val>
                                        </p:tav>
                                      </p:tavLst>
                                    </p:anim>
                                  </p:childTnLst>
                                </p:cTn>
                              </p:par>
                              <p:par>
                                <p:cTn id="32" presetID="2" presetClass="entr" presetSubtype="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0-#ppt_w/2"/>
                                          </p:val>
                                        </p:tav>
                                        <p:tav tm="100000">
                                          <p:val>
                                            <p:strVal val="#ppt_x"/>
                                          </p:val>
                                        </p:tav>
                                      </p:tavLst>
                                    </p:anim>
                                    <p:anim calcmode="lin" valueType="num">
                                      <p:cBhvr additive="base">
                                        <p:cTn id="35" dur="2000" fill="hold"/>
                                        <p:tgtEl>
                                          <p:spTgt spid="9"/>
                                        </p:tgtEl>
                                        <p:attrNameLst>
                                          <p:attrName>ppt_y</p:attrName>
                                        </p:attrNameLst>
                                      </p:cBhvr>
                                      <p:tavLst>
                                        <p:tav tm="0">
                                          <p:val>
                                            <p:strVal val="#ppt_y"/>
                                          </p:val>
                                        </p:tav>
                                        <p:tav tm="100000">
                                          <p:val>
                                            <p:strVal val="#ppt_y"/>
                                          </p:val>
                                        </p:tav>
                                      </p:tavLst>
                                    </p:anim>
                                  </p:childTnLst>
                                </p:cTn>
                              </p:par>
                              <p:par>
                                <p:cTn id="36" presetID="19" presetClass="entr" presetSubtype="10" fill="hold" grpId="1"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p:cTn id="38" dur="2000" fill="hold"/>
                                        <p:tgtEl>
                                          <p:spTgt spid="9"/>
                                        </p:tgtEl>
                                        <p:attrNameLst>
                                          <p:attrName>ppt_w</p:attrName>
                                        </p:attrNameLst>
                                      </p:cBhvr>
                                      <p:tavLst>
                                        <p:tav tm="0" fmla="#ppt_w*sin(2.5*pi*$)">
                                          <p:val>
                                            <p:fltVal val="0"/>
                                          </p:val>
                                        </p:tav>
                                        <p:tav tm="100000">
                                          <p:val>
                                            <p:fltVal val="1"/>
                                          </p:val>
                                        </p:tav>
                                      </p:tavLst>
                                    </p:anim>
                                    <p:anim calcmode="lin" valueType="num">
                                      <p:cBhvr>
                                        <p:cTn id="39" dur="2000" fill="hold"/>
                                        <p:tgtEl>
                                          <p:spTgt spid="9"/>
                                        </p:tgtEl>
                                        <p:attrNameLst>
                                          <p:attrName>ppt_h</p:attrName>
                                        </p:attrNameLst>
                                      </p:cBhvr>
                                      <p:tavLst>
                                        <p:tav tm="0">
                                          <p:val>
                                            <p:strVal val="#ppt_h"/>
                                          </p:val>
                                        </p:tav>
                                        <p:tav tm="100000">
                                          <p:val>
                                            <p:strVal val="#ppt_h"/>
                                          </p:val>
                                        </p:tav>
                                      </p:tavLst>
                                    </p:anim>
                                  </p:childTnLst>
                                </p:cTn>
                              </p:par>
                            </p:childTnLst>
                          </p:cTn>
                        </p:par>
                        <p:par>
                          <p:cTn id="40" fill="hold">
                            <p:stCondLst>
                              <p:cond delay="2000"/>
                            </p:stCondLst>
                            <p:childTnLst>
                              <p:par>
                                <p:cTn id="41" presetID="2" presetClass="exit" presetSubtype="2" fill="hold" grpId="2" nodeType="afterEffect">
                                  <p:stCondLst>
                                    <p:cond delay="0"/>
                                  </p:stCondLst>
                                  <p:childTnLst>
                                    <p:anim calcmode="lin" valueType="num">
                                      <p:cBhvr additive="base">
                                        <p:cTn id="42" dur="2000"/>
                                        <p:tgtEl>
                                          <p:spTgt spid="6"/>
                                        </p:tgtEl>
                                        <p:attrNameLst>
                                          <p:attrName>ppt_x</p:attrName>
                                        </p:attrNameLst>
                                      </p:cBhvr>
                                      <p:tavLst>
                                        <p:tav tm="0">
                                          <p:val>
                                            <p:strVal val="ppt_x"/>
                                          </p:val>
                                        </p:tav>
                                        <p:tav tm="100000">
                                          <p:val>
                                            <p:strVal val="1+ppt_w/2"/>
                                          </p:val>
                                        </p:tav>
                                      </p:tavLst>
                                    </p:anim>
                                    <p:anim calcmode="lin" valueType="num">
                                      <p:cBhvr additive="base">
                                        <p:cTn id="43" dur="2000"/>
                                        <p:tgtEl>
                                          <p:spTgt spid="6"/>
                                        </p:tgtEl>
                                        <p:attrNameLst>
                                          <p:attrName>ppt_y</p:attrName>
                                        </p:attrNameLst>
                                      </p:cBhvr>
                                      <p:tavLst>
                                        <p:tav tm="0">
                                          <p:val>
                                            <p:strVal val="ppt_y"/>
                                          </p:val>
                                        </p:tav>
                                        <p:tav tm="100000">
                                          <p:val>
                                            <p:strVal val="ppt_y"/>
                                          </p:val>
                                        </p:tav>
                                      </p:tavLst>
                                    </p:anim>
                                    <p:set>
                                      <p:cBhvr>
                                        <p:cTn id="44" dur="1" fill="hold">
                                          <p:stCondLst>
                                            <p:cond delay="1999"/>
                                          </p:stCondLst>
                                        </p:cTn>
                                        <p:tgtEl>
                                          <p:spTgt spid="6"/>
                                        </p:tgtEl>
                                        <p:attrNameLst>
                                          <p:attrName>style.visibility</p:attrName>
                                        </p:attrNameLst>
                                      </p:cBhvr>
                                      <p:to>
                                        <p:strVal val="hidden"/>
                                      </p:to>
                                    </p:set>
                                  </p:childTnLst>
                                </p:cTn>
                              </p:par>
                              <p:par>
                                <p:cTn id="45" presetID="2" presetClass="exit" presetSubtype="2" fill="hold" grpId="2" nodeType="withEffect">
                                  <p:stCondLst>
                                    <p:cond delay="0"/>
                                  </p:stCondLst>
                                  <p:childTnLst>
                                    <p:anim calcmode="lin" valueType="num">
                                      <p:cBhvr additive="base">
                                        <p:cTn id="46" dur="2000"/>
                                        <p:tgtEl>
                                          <p:spTgt spid="8"/>
                                        </p:tgtEl>
                                        <p:attrNameLst>
                                          <p:attrName>ppt_x</p:attrName>
                                        </p:attrNameLst>
                                      </p:cBhvr>
                                      <p:tavLst>
                                        <p:tav tm="0">
                                          <p:val>
                                            <p:strVal val="ppt_x"/>
                                          </p:val>
                                        </p:tav>
                                        <p:tav tm="100000">
                                          <p:val>
                                            <p:strVal val="1+ppt_w/2"/>
                                          </p:val>
                                        </p:tav>
                                      </p:tavLst>
                                    </p:anim>
                                    <p:anim calcmode="lin" valueType="num">
                                      <p:cBhvr additive="base">
                                        <p:cTn id="47" dur="2000"/>
                                        <p:tgtEl>
                                          <p:spTgt spid="8"/>
                                        </p:tgtEl>
                                        <p:attrNameLst>
                                          <p:attrName>ppt_y</p:attrName>
                                        </p:attrNameLst>
                                      </p:cBhvr>
                                      <p:tavLst>
                                        <p:tav tm="0">
                                          <p:val>
                                            <p:strVal val="ppt_y"/>
                                          </p:val>
                                        </p:tav>
                                        <p:tav tm="100000">
                                          <p:val>
                                            <p:strVal val="ppt_y"/>
                                          </p:val>
                                        </p:tav>
                                      </p:tavLst>
                                    </p:anim>
                                    <p:set>
                                      <p:cBhvr>
                                        <p:cTn id="48" dur="1" fill="hold">
                                          <p:stCondLst>
                                            <p:cond delay="1999"/>
                                          </p:stCondLst>
                                        </p:cTn>
                                        <p:tgtEl>
                                          <p:spTgt spid="8"/>
                                        </p:tgtEl>
                                        <p:attrNameLst>
                                          <p:attrName>style.visibility</p:attrName>
                                        </p:attrNameLst>
                                      </p:cBhvr>
                                      <p:to>
                                        <p:strVal val="hidden"/>
                                      </p:to>
                                    </p:set>
                                  </p:childTnLst>
                                </p:cTn>
                              </p:par>
                              <p:par>
                                <p:cTn id="49" presetID="2" presetClass="exit" presetSubtype="8" fill="hold" grpId="2" nodeType="withEffect">
                                  <p:stCondLst>
                                    <p:cond delay="0"/>
                                  </p:stCondLst>
                                  <p:childTnLst>
                                    <p:anim calcmode="lin" valueType="num">
                                      <p:cBhvr additive="base">
                                        <p:cTn id="50" dur="2000"/>
                                        <p:tgtEl>
                                          <p:spTgt spid="7"/>
                                        </p:tgtEl>
                                        <p:attrNameLst>
                                          <p:attrName>ppt_x</p:attrName>
                                        </p:attrNameLst>
                                      </p:cBhvr>
                                      <p:tavLst>
                                        <p:tav tm="0">
                                          <p:val>
                                            <p:strVal val="ppt_x"/>
                                          </p:val>
                                        </p:tav>
                                        <p:tav tm="100000">
                                          <p:val>
                                            <p:strVal val="0-ppt_w/2"/>
                                          </p:val>
                                        </p:tav>
                                      </p:tavLst>
                                    </p:anim>
                                    <p:anim calcmode="lin" valueType="num">
                                      <p:cBhvr additive="base">
                                        <p:cTn id="51" dur="2000"/>
                                        <p:tgtEl>
                                          <p:spTgt spid="7"/>
                                        </p:tgtEl>
                                        <p:attrNameLst>
                                          <p:attrName>ppt_y</p:attrName>
                                        </p:attrNameLst>
                                      </p:cBhvr>
                                      <p:tavLst>
                                        <p:tav tm="0">
                                          <p:val>
                                            <p:strVal val="ppt_y"/>
                                          </p:val>
                                        </p:tav>
                                        <p:tav tm="100000">
                                          <p:val>
                                            <p:strVal val="ppt_y"/>
                                          </p:val>
                                        </p:tav>
                                      </p:tavLst>
                                    </p:anim>
                                    <p:set>
                                      <p:cBhvr>
                                        <p:cTn id="52" dur="1" fill="hold">
                                          <p:stCondLst>
                                            <p:cond delay="1999"/>
                                          </p:stCondLst>
                                        </p:cTn>
                                        <p:tgtEl>
                                          <p:spTgt spid="7"/>
                                        </p:tgtEl>
                                        <p:attrNameLst>
                                          <p:attrName>style.visibility</p:attrName>
                                        </p:attrNameLst>
                                      </p:cBhvr>
                                      <p:to>
                                        <p:strVal val="hidden"/>
                                      </p:to>
                                    </p:set>
                                  </p:childTnLst>
                                </p:cTn>
                              </p:par>
                              <p:par>
                                <p:cTn id="53" presetID="2" presetClass="exit" presetSubtype="8" fill="hold" grpId="2" nodeType="withEffect">
                                  <p:stCondLst>
                                    <p:cond delay="0"/>
                                  </p:stCondLst>
                                  <p:childTnLst>
                                    <p:anim calcmode="lin" valueType="num">
                                      <p:cBhvr additive="base">
                                        <p:cTn id="54" dur="2000"/>
                                        <p:tgtEl>
                                          <p:spTgt spid="9"/>
                                        </p:tgtEl>
                                        <p:attrNameLst>
                                          <p:attrName>ppt_x</p:attrName>
                                        </p:attrNameLst>
                                      </p:cBhvr>
                                      <p:tavLst>
                                        <p:tav tm="0">
                                          <p:val>
                                            <p:strVal val="ppt_x"/>
                                          </p:val>
                                        </p:tav>
                                        <p:tav tm="100000">
                                          <p:val>
                                            <p:strVal val="0-ppt_w/2"/>
                                          </p:val>
                                        </p:tav>
                                      </p:tavLst>
                                    </p:anim>
                                    <p:anim calcmode="lin" valueType="num">
                                      <p:cBhvr additive="base">
                                        <p:cTn id="55" dur="2000"/>
                                        <p:tgtEl>
                                          <p:spTgt spid="9"/>
                                        </p:tgtEl>
                                        <p:attrNameLst>
                                          <p:attrName>ppt_y</p:attrName>
                                        </p:attrNameLst>
                                      </p:cBhvr>
                                      <p:tavLst>
                                        <p:tav tm="0">
                                          <p:val>
                                            <p:strVal val="ppt_y"/>
                                          </p:val>
                                        </p:tav>
                                        <p:tav tm="100000">
                                          <p:val>
                                            <p:strVal val="ppt_y"/>
                                          </p:val>
                                        </p:tav>
                                      </p:tavLst>
                                    </p:anim>
                                    <p:set>
                                      <p:cBhvr>
                                        <p:cTn id="56" dur="1" fill="hold">
                                          <p:stCondLst>
                                            <p:cond delay="1999"/>
                                          </p:stCondLst>
                                        </p:cTn>
                                        <p:tgtEl>
                                          <p:spTgt spid="9"/>
                                        </p:tgtEl>
                                        <p:attrNameLst>
                                          <p:attrName>style.visibility</p:attrName>
                                        </p:attrNameLst>
                                      </p:cBhvr>
                                      <p:to>
                                        <p:strVal val="hidden"/>
                                      </p:to>
                                    </p:set>
                                  </p:childTnLst>
                                </p:cTn>
                              </p:par>
                              <p:par>
                                <p:cTn id="57" presetID="23" presetClass="entr" presetSubtype="272" fill="hold" nodeType="withEffect">
                                  <p:stCondLst>
                                    <p:cond delay="0"/>
                                  </p:stCondLst>
                                  <p:childTnLst>
                                    <p:set>
                                      <p:cBhvr>
                                        <p:cTn id="58" dur="1" fill="hold">
                                          <p:stCondLst>
                                            <p:cond delay="0"/>
                                          </p:stCondLst>
                                        </p:cTn>
                                        <p:tgtEl>
                                          <p:spTgt spid="4"/>
                                        </p:tgtEl>
                                        <p:attrNameLst>
                                          <p:attrName>style.visibility</p:attrName>
                                        </p:attrNameLst>
                                      </p:cBhvr>
                                      <p:to>
                                        <p:strVal val="visible"/>
                                      </p:to>
                                    </p:set>
                                    <p:anim calcmode="lin" valueType="num">
                                      <p:cBhvr>
                                        <p:cTn id="59" dur="2000" fill="hold"/>
                                        <p:tgtEl>
                                          <p:spTgt spid="4"/>
                                        </p:tgtEl>
                                        <p:attrNameLst>
                                          <p:attrName>ppt_w</p:attrName>
                                        </p:attrNameLst>
                                      </p:cBhvr>
                                      <p:tavLst>
                                        <p:tav tm="0">
                                          <p:val>
                                            <p:strVal val="2/3*#ppt_w"/>
                                          </p:val>
                                        </p:tav>
                                        <p:tav tm="100000">
                                          <p:val>
                                            <p:strVal val="#ppt_w"/>
                                          </p:val>
                                        </p:tav>
                                      </p:tavLst>
                                    </p:anim>
                                    <p:anim calcmode="lin" valueType="num">
                                      <p:cBhvr>
                                        <p:cTn id="60" dur="2000" fill="hold"/>
                                        <p:tgtEl>
                                          <p:spTgt spid="4"/>
                                        </p:tgtEl>
                                        <p:attrNameLst>
                                          <p:attrName>ppt_h</p:attrName>
                                        </p:attrNameLst>
                                      </p:cBhvr>
                                      <p:tavLst>
                                        <p:tav tm="0">
                                          <p:val>
                                            <p:strVal val="2/3*#ppt_h"/>
                                          </p:val>
                                        </p:tav>
                                        <p:tav tm="100000">
                                          <p:val>
                                            <p:strVal val="#ppt_h"/>
                                          </p:val>
                                        </p:tav>
                                      </p:tavLst>
                                    </p:anim>
                                  </p:childTnLst>
                                </p:cTn>
                              </p:par>
                              <p:par>
                                <p:cTn id="61" presetID="6" presetClass="entr" presetSubtype="32" fill="hold" nodeType="withEffect">
                                  <p:stCondLst>
                                    <p:cond delay="0"/>
                                  </p:stCondLst>
                                  <p:childTnLst>
                                    <p:set>
                                      <p:cBhvr>
                                        <p:cTn id="62" dur="1" fill="hold">
                                          <p:stCondLst>
                                            <p:cond delay="0"/>
                                          </p:stCondLst>
                                        </p:cTn>
                                        <p:tgtEl>
                                          <p:spTgt spid="4"/>
                                        </p:tgtEl>
                                        <p:attrNameLst>
                                          <p:attrName>style.visibility</p:attrName>
                                        </p:attrNameLst>
                                      </p:cBhvr>
                                      <p:to>
                                        <p:strVal val="visible"/>
                                      </p:to>
                                    </p:set>
                                    <p:animEffect transition="in" filter="circle(out)">
                                      <p:cBhvr>
                                        <p:cTn id="6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m_79213_5938090_181389.jpg"/>
          <p:cNvPicPr>
            <a:picLocks noChangeAspect="1"/>
          </p:cNvPicPr>
          <p:nvPr/>
        </p:nvPicPr>
        <p:blipFill>
          <a:blip r:embed="rId2"/>
          <a:stretch>
            <a:fillRect/>
          </a:stretch>
        </p:blipFill>
        <p:spPr>
          <a:xfrm>
            <a:off x="0" y="3345"/>
            <a:ext cx="9144000" cy="6851309"/>
          </a:xfrm>
          <a:prstGeom prst="rect">
            <a:avLst/>
          </a:prstGeom>
        </p:spPr>
      </p:pic>
      <p:sp>
        <p:nvSpPr>
          <p:cNvPr id="6" name="5 Rombo"/>
          <p:cNvSpPr/>
          <p:nvPr/>
        </p:nvSpPr>
        <p:spPr>
          <a:xfrm>
            <a:off x="0" y="0"/>
            <a:ext cx="4572000" cy="6858000"/>
          </a:xfrm>
          <a:prstGeom prst="diamond">
            <a:avLst/>
          </a:prstGeom>
          <a:gradFill flip="none" rotWithShape="1">
            <a:gsLst>
              <a:gs pos="52000">
                <a:schemeClr val="tx1">
                  <a:shade val="30000"/>
                  <a:satMod val="115000"/>
                  <a:alpha val="32000"/>
                </a:schemeClr>
              </a:gs>
              <a:gs pos="50000">
                <a:schemeClr val="tx1">
                  <a:shade val="67500"/>
                  <a:satMod val="115000"/>
                </a:schemeClr>
              </a:gs>
              <a:gs pos="100000">
                <a:schemeClr val="tx1">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4572000" y="0"/>
            <a:ext cx="4572000" cy="6858000"/>
          </a:xfrm>
          <a:prstGeom prst="diamond">
            <a:avLst/>
          </a:prstGeom>
          <a:gradFill flip="none" rotWithShape="1">
            <a:gsLst>
              <a:gs pos="52000">
                <a:schemeClr val="tx1">
                  <a:shade val="30000"/>
                  <a:satMod val="115000"/>
                  <a:alpha val="32000"/>
                </a:schemeClr>
              </a:gs>
              <a:gs pos="50000">
                <a:schemeClr val="tx1">
                  <a:shade val="67500"/>
                  <a:satMod val="115000"/>
                </a:schemeClr>
              </a:gs>
              <a:gs pos="100000">
                <a:schemeClr val="tx1">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0" y="-285776"/>
            <a:ext cx="9144000" cy="74295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17" presetClass="exit" presetSubtype="8" fill="hold" grpId="0" nodeType="withEffect">
                                  <p:stCondLst>
                                    <p:cond delay="0"/>
                                  </p:stCondLst>
                                  <p:childTnLst>
                                    <p:anim calcmode="lin" valueType="num">
                                      <p:cBhvr>
                                        <p:cTn id="9" dur="3000"/>
                                        <p:tgtEl>
                                          <p:spTgt spid="6"/>
                                        </p:tgtEl>
                                        <p:attrNameLst>
                                          <p:attrName>ppt_x</p:attrName>
                                        </p:attrNameLst>
                                      </p:cBhvr>
                                      <p:tavLst>
                                        <p:tav tm="0">
                                          <p:val>
                                            <p:strVal val="ppt_x"/>
                                          </p:val>
                                        </p:tav>
                                        <p:tav tm="100000">
                                          <p:val>
                                            <p:strVal val="ppt_x-ppt_w/2"/>
                                          </p:val>
                                        </p:tav>
                                      </p:tavLst>
                                    </p:anim>
                                    <p:anim calcmode="lin" valueType="num">
                                      <p:cBhvr>
                                        <p:cTn id="10" dur="3000"/>
                                        <p:tgtEl>
                                          <p:spTgt spid="6"/>
                                        </p:tgtEl>
                                        <p:attrNameLst>
                                          <p:attrName>ppt_y</p:attrName>
                                        </p:attrNameLst>
                                      </p:cBhvr>
                                      <p:tavLst>
                                        <p:tav tm="0">
                                          <p:val>
                                            <p:strVal val="ppt_y"/>
                                          </p:val>
                                        </p:tav>
                                        <p:tav tm="100000">
                                          <p:val>
                                            <p:strVal val="ppt_y"/>
                                          </p:val>
                                        </p:tav>
                                      </p:tavLst>
                                    </p:anim>
                                    <p:anim calcmode="lin" valueType="num">
                                      <p:cBhvr>
                                        <p:cTn id="11" dur="3000"/>
                                        <p:tgtEl>
                                          <p:spTgt spid="6"/>
                                        </p:tgtEl>
                                        <p:attrNameLst>
                                          <p:attrName>ppt_w</p:attrName>
                                        </p:attrNameLst>
                                      </p:cBhvr>
                                      <p:tavLst>
                                        <p:tav tm="0">
                                          <p:val>
                                            <p:strVal val="ppt_w"/>
                                          </p:val>
                                        </p:tav>
                                        <p:tav tm="100000">
                                          <p:val>
                                            <p:fltVal val="0"/>
                                          </p:val>
                                        </p:tav>
                                      </p:tavLst>
                                    </p:anim>
                                    <p:anim calcmode="lin" valueType="num">
                                      <p:cBhvr>
                                        <p:cTn id="12" dur="3000"/>
                                        <p:tgtEl>
                                          <p:spTgt spid="6"/>
                                        </p:tgtEl>
                                        <p:attrNameLst>
                                          <p:attrName>ppt_h</p:attrName>
                                        </p:attrNameLst>
                                      </p:cBhvr>
                                      <p:tavLst>
                                        <p:tav tm="0">
                                          <p:val>
                                            <p:strVal val="ppt_h"/>
                                          </p:val>
                                        </p:tav>
                                        <p:tav tm="100000">
                                          <p:val>
                                            <p:strVal val="ppt_h"/>
                                          </p:val>
                                        </p:tav>
                                      </p:tavLst>
                                    </p:anim>
                                    <p:set>
                                      <p:cBhvr>
                                        <p:cTn id="13" dur="1" fill="hold">
                                          <p:stCondLst>
                                            <p:cond delay="2999"/>
                                          </p:stCondLst>
                                        </p:cTn>
                                        <p:tgtEl>
                                          <p:spTgt spid="6"/>
                                        </p:tgtEl>
                                        <p:attrNameLst>
                                          <p:attrName>style.visibility</p:attrName>
                                        </p:attrNameLst>
                                      </p:cBhvr>
                                      <p:to>
                                        <p:strVal val="hidden"/>
                                      </p:to>
                                    </p:set>
                                  </p:childTnLst>
                                </p:cTn>
                              </p:par>
                              <p:par>
                                <p:cTn id="14" presetID="5" presetClass="exit" presetSubtype="10" fill="hold" grpId="1" nodeType="withEffect">
                                  <p:stCondLst>
                                    <p:cond delay="0"/>
                                  </p:stCondLst>
                                  <p:childTnLst>
                                    <p:animEffect transition="out" filter="checkerboard(across)">
                                      <p:cBhvr>
                                        <p:cTn id="15" dur="3000"/>
                                        <p:tgtEl>
                                          <p:spTgt spid="6"/>
                                        </p:tgtEl>
                                      </p:cBhvr>
                                    </p:animEffect>
                                    <p:set>
                                      <p:cBhvr>
                                        <p:cTn id="16" dur="1" fill="hold">
                                          <p:stCondLst>
                                            <p:cond delay="2999"/>
                                          </p:stCondLst>
                                        </p:cTn>
                                        <p:tgtEl>
                                          <p:spTgt spid="6"/>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3000"/>
                                        <p:tgtEl>
                                          <p:spTgt spid="7"/>
                                        </p:tgtEl>
                                        <p:attrNameLst>
                                          <p:attrName>ppt_x</p:attrName>
                                        </p:attrNameLst>
                                      </p:cBhvr>
                                      <p:tavLst>
                                        <p:tav tm="0">
                                          <p:val>
                                            <p:strVal val="ppt_x"/>
                                          </p:val>
                                        </p:tav>
                                        <p:tav tm="100000">
                                          <p:val>
                                            <p:strVal val="ppt_x+ppt_w/2"/>
                                          </p:val>
                                        </p:tav>
                                      </p:tavLst>
                                    </p:anim>
                                    <p:anim calcmode="lin" valueType="num">
                                      <p:cBhvr>
                                        <p:cTn id="19" dur="3000"/>
                                        <p:tgtEl>
                                          <p:spTgt spid="7"/>
                                        </p:tgtEl>
                                        <p:attrNameLst>
                                          <p:attrName>ppt_y</p:attrName>
                                        </p:attrNameLst>
                                      </p:cBhvr>
                                      <p:tavLst>
                                        <p:tav tm="0">
                                          <p:val>
                                            <p:strVal val="ppt_y"/>
                                          </p:val>
                                        </p:tav>
                                        <p:tav tm="100000">
                                          <p:val>
                                            <p:strVal val="ppt_y"/>
                                          </p:val>
                                        </p:tav>
                                      </p:tavLst>
                                    </p:anim>
                                    <p:anim calcmode="lin" valueType="num">
                                      <p:cBhvr>
                                        <p:cTn id="20" dur="3000"/>
                                        <p:tgtEl>
                                          <p:spTgt spid="7"/>
                                        </p:tgtEl>
                                        <p:attrNameLst>
                                          <p:attrName>ppt_w</p:attrName>
                                        </p:attrNameLst>
                                      </p:cBhvr>
                                      <p:tavLst>
                                        <p:tav tm="0">
                                          <p:val>
                                            <p:strVal val="ppt_w"/>
                                          </p:val>
                                        </p:tav>
                                        <p:tav tm="100000">
                                          <p:val>
                                            <p:fltVal val="0"/>
                                          </p:val>
                                        </p:tav>
                                      </p:tavLst>
                                    </p:anim>
                                    <p:anim calcmode="lin" valueType="num">
                                      <p:cBhvr>
                                        <p:cTn id="21" dur="3000"/>
                                        <p:tgtEl>
                                          <p:spTgt spid="7"/>
                                        </p:tgtEl>
                                        <p:attrNameLst>
                                          <p:attrName>ppt_h</p:attrName>
                                        </p:attrNameLst>
                                      </p:cBhvr>
                                      <p:tavLst>
                                        <p:tav tm="0">
                                          <p:val>
                                            <p:strVal val="ppt_h"/>
                                          </p:val>
                                        </p:tav>
                                        <p:tav tm="100000">
                                          <p:val>
                                            <p:strVal val="ppt_h"/>
                                          </p:val>
                                        </p:tav>
                                      </p:tavLst>
                                    </p:anim>
                                    <p:set>
                                      <p:cBhvr>
                                        <p:cTn id="22" dur="1" fill="hold">
                                          <p:stCondLst>
                                            <p:cond delay="2999"/>
                                          </p:stCondLst>
                                        </p:cTn>
                                        <p:tgtEl>
                                          <p:spTgt spid="7"/>
                                        </p:tgtEl>
                                        <p:attrNameLst>
                                          <p:attrName>style.visibility</p:attrName>
                                        </p:attrNameLst>
                                      </p:cBhvr>
                                      <p:to>
                                        <p:strVal val="hidden"/>
                                      </p:to>
                                    </p:set>
                                  </p:childTnLst>
                                </p:cTn>
                              </p:par>
                              <p:par>
                                <p:cTn id="23" presetID="5" presetClass="exit" presetSubtype="10" fill="hold" grpId="1" nodeType="withEffect">
                                  <p:stCondLst>
                                    <p:cond delay="0"/>
                                  </p:stCondLst>
                                  <p:childTnLst>
                                    <p:animEffect transition="out" filter="checkerboard(across)">
                                      <p:cBhvr>
                                        <p:cTn id="24" dur="3000"/>
                                        <p:tgtEl>
                                          <p:spTgt spid="7"/>
                                        </p:tgtEl>
                                      </p:cBhvr>
                                    </p:animEffect>
                                    <p:set>
                                      <p:cBhvr>
                                        <p:cTn id="25" dur="1" fill="hold">
                                          <p:stCondLst>
                                            <p:cond delay="2999"/>
                                          </p:stCondLst>
                                        </p:cTn>
                                        <p:tgtEl>
                                          <p:spTgt spid="7"/>
                                        </p:tgtEl>
                                        <p:attrNameLst>
                                          <p:attrName>style.visibility</p:attrName>
                                        </p:attrNameLst>
                                      </p:cBhvr>
                                      <p:to>
                                        <p:strVal val="hidden"/>
                                      </p:to>
                                    </p:set>
                                  </p:childTnLst>
                                </p:cTn>
                              </p:par>
                              <p:par>
                                <p:cTn id="26" presetID="17" presetClass="entr" presetSubtype="10"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3000" fill="hold"/>
                                        <p:tgtEl>
                                          <p:spTgt spid="4"/>
                                        </p:tgtEl>
                                        <p:attrNameLst>
                                          <p:attrName>ppt_w</p:attrName>
                                        </p:attrNameLst>
                                      </p:cBhvr>
                                      <p:tavLst>
                                        <p:tav tm="0">
                                          <p:val>
                                            <p:fltVal val="0"/>
                                          </p:val>
                                        </p:tav>
                                        <p:tav tm="100000">
                                          <p:val>
                                            <p:strVal val="#ppt_w"/>
                                          </p:val>
                                        </p:tav>
                                      </p:tavLst>
                                    </p:anim>
                                    <p:anim calcmode="lin" valueType="num">
                                      <p:cBhvr>
                                        <p:cTn id="29"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hiang Rai 084.JPG"/>
          <p:cNvPicPr>
            <a:picLocks noChangeAspect="1"/>
          </p:cNvPicPr>
          <p:nvPr/>
        </p:nvPicPr>
        <p:blipFill>
          <a:blip r:embed="rId2"/>
          <a:stretch>
            <a:fillRect/>
          </a:stretch>
        </p:blipFill>
        <p:spPr>
          <a:xfrm>
            <a:off x="0" y="3345"/>
            <a:ext cx="9144000" cy="6851309"/>
          </a:xfrm>
          <a:prstGeom prst="rect">
            <a:avLst/>
          </a:prstGeom>
        </p:spPr>
      </p:pic>
      <p:sp>
        <p:nvSpPr>
          <p:cNvPr id="6" name="5 Paralelogramo"/>
          <p:cNvSpPr/>
          <p:nvPr/>
        </p:nvSpPr>
        <p:spPr>
          <a:xfrm flipH="1">
            <a:off x="4714876" y="4286256"/>
            <a:ext cx="4429124" cy="2571744"/>
          </a:xfrm>
          <a:prstGeom prst="parallelogram">
            <a:avLst>
              <a:gd name="adj" fmla="val 160137"/>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a:off x="0" y="4286256"/>
            <a:ext cx="4429124" cy="2571744"/>
          </a:xfrm>
          <a:prstGeom prst="parallelogram">
            <a:avLst>
              <a:gd name="adj" fmla="val 157769"/>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a:off x="0" y="3786190"/>
            <a:ext cx="4429124" cy="2571744"/>
          </a:xfrm>
          <a:prstGeom prst="parallelogram">
            <a:avLst>
              <a:gd name="adj" fmla="val 157769"/>
            </a:avLst>
          </a:prstGeom>
          <a:solidFill>
            <a:srgbClr val="5D82CD"/>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flipH="1">
            <a:off x="4714876" y="3786190"/>
            <a:ext cx="4429124" cy="2571744"/>
          </a:xfrm>
          <a:prstGeom prst="parallelogram">
            <a:avLst>
              <a:gd name="adj" fmla="val 160137"/>
            </a:avLst>
          </a:prstGeom>
          <a:solidFill>
            <a:srgbClr val="5D82CD"/>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flipH="1">
            <a:off x="4714876" y="3143248"/>
            <a:ext cx="4429124" cy="2571744"/>
          </a:xfrm>
          <a:prstGeom prst="parallelogram">
            <a:avLst>
              <a:gd name="adj" fmla="val 160137"/>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a:off x="0" y="3143248"/>
            <a:ext cx="4429124" cy="2571744"/>
          </a:xfrm>
          <a:prstGeom prst="parallelogram">
            <a:avLst>
              <a:gd name="adj" fmla="val 157769"/>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a:off x="0" y="2428868"/>
            <a:ext cx="4429124" cy="2571744"/>
          </a:xfrm>
          <a:prstGeom prst="parallelogram">
            <a:avLst>
              <a:gd name="adj" fmla="val 157769"/>
            </a:avLst>
          </a:prstGeom>
          <a:solidFill>
            <a:srgbClr val="5D82CD"/>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flipH="1">
            <a:off x="4714876" y="2357430"/>
            <a:ext cx="4429124" cy="2571744"/>
          </a:xfrm>
          <a:prstGeom prst="parallelogram">
            <a:avLst>
              <a:gd name="adj" fmla="val 160137"/>
            </a:avLst>
          </a:prstGeom>
          <a:solidFill>
            <a:srgbClr val="5D82CD"/>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a:off x="0" y="1714488"/>
            <a:ext cx="4429124" cy="2571744"/>
          </a:xfrm>
          <a:prstGeom prst="parallelogram">
            <a:avLst>
              <a:gd name="adj" fmla="val 157769"/>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flipH="1">
            <a:off x="4714876" y="1714488"/>
            <a:ext cx="4429124" cy="2571744"/>
          </a:xfrm>
          <a:prstGeom prst="parallelogram">
            <a:avLst>
              <a:gd name="adj" fmla="val 160137"/>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a:off x="0" y="928670"/>
            <a:ext cx="4429124" cy="2571744"/>
          </a:xfrm>
          <a:prstGeom prst="parallelogram">
            <a:avLst>
              <a:gd name="adj" fmla="val 157769"/>
            </a:avLst>
          </a:prstGeom>
          <a:solidFill>
            <a:srgbClr val="5D82CD"/>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flipH="1">
            <a:off x="4714876" y="928670"/>
            <a:ext cx="4429124" cy="2571744"/>
          </a:xfrm>
          <a:prstGeom prst="parallelogram">
            <a:avLst>
              <a:gd name="adj" fmla="val 160137"/>
            </a:avLst>
          </a:prstGeom>
          <a:solidFill>
            <a:srgbClr val="5D82CD"/>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a:off x="0" y="285728"/>
            <a:ext cx="4429124" cy="2571744"/>
          </a:xfrm>
          <a:prstGeom prst="parallelogram">
            <a:avLst>
              <a:gd name="adj" fmla="val 157769"/>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flipH="1">
            <a:off x="4714876" y="285728"/>
            <a:ext cx="4429124" cy="2571744"/>
          </a:xfrm>
          <a:prstGeom prst="parallelogram">
            <a:avLst>
              <a:gd name="adj" fmla="val 160137"/>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0" y="-285776"/>
            <a:ext cx="9144000" cy="74295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3"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1+#ppt_w/2"/>
                                          </p:val>
                                        </p:tav>
                                        <p:tav tm="100000">
                                          <p:val>
                                            <p:strVal val="#ppt_x"/>
                                          </p:val>
                                        </p:tav>
                                      </p:tavLst>
                                    </p:anim>
                                    <p:anim calcmode="lin" valueType="num">
                                      <p:cBhvr additive="base">
                                        <p:cTn id="11" dur="3000" fill="hold"/>
                                        <p:tgtEl>
                                          <p:spTgt spid="7"/>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3000" fill="hold"/>
                                        <p:tgtEl>
                                          <p:spTgt spid="11"/>
                                        </p:tgtEl>
                                        <p:attrNameLst>
                                          <p:attrName>ppt_x</p:attrName>
                                        </p:attrNameLst>
                                      </p:cBhvr>
                                      <p:tavLst>
                                        <p:tav tm="0">
                                          <p:val>
                                            <p:strVal val="1+#ppt_w/2"/>
                                          </p:val>
                                        </p:tav>
                                        <p:tav tm="100000">
                                          <p:val>
                                            <p:strVal val="#ppt_x"/>
                                          </p:val>
                                        </p:tav>
                                      </p:tavLst>
                                    </p:anim>
                                    <p:anim calcmode="lin" valueType="num">
                                      <p:cBhvr additive="base">
                                        <p:cTn id="19" dur="3000" fill="hold"/>
                                        <p:tgtEl>
                                          <p:spTgt spid="11"/>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1+#ppt_w/2"/>
                                          </p:val>
                                        </p:tav>
                                        <p:tav tm="100000">
                                          <p:val>
                                            <p:strVal val="#ppt_x"/>
                                          </p:val>
                                        </p:tav>
                                      </p:tavLst>
                                    </p:anim>
                                    <p:anim calcmode="lin" valueType="num">
                                      <p:cBhvr additive="base">
                                        <p:cTn id="23" dur="3000" fill="hold"/>
                                        <p:tgtEl>
                                          <p:spTgt spid="12"/>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3000" fill="hold"/>
                                        <p:tgtEl>
                                          <p:spTgt spid="14"/>
                                        </p:tgtEl>
                                        <p:attrNameLst>
                                          <p:attrName>ppt_x</p:attrName>
                                        </p:attrNameLst>
                                      </p:cBhvr>
                                      <p:tavLst>
                                        <p:tav tm="0">
                                          <p:val>
                                            <p:strVal val="1+#ppt_w/2"/>
                                          </p:val>
                                        </p:tav>
                                        <p:tav tm="100000">
                                          <p:val>
                                            <p:strVal val="#ppt_x"/>
                                          </p:val>
                                        </p:tav>
                                      </p:tavLst>
                                    </p:anim>
                                    <p:anim calcmode="lin" valueType="num">
                                      <p:cBhvr additive="base">
                                        <p:cTn id="27" dur="3000" fill="hold"/>
                                        <p:tgtEl>
                                          <p:spTgt spid="14"/>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3000" fill="hold"/>
                                        <p:tgtEl>
                                          <p:spTgt spid="16"/>
                                        </p:tgtEl>
                                        <p:attrNameLst>
                                          <p:attrName>ppt_x</p:attrName>
                                        </p:attrNameLst>
                                      </p:cBhvr>
                                      <p:tavLst>
                                        <p:tav tm="0">
                                          <p:val>
                                            <p:strVal val="1+#ppt_w/2"/>
                                          </p:val>
                                        </p:tav>
                                        <p:tav tm="100000">
                                          <p:val>
                                            <p:strVal val="#ppt_x"/>
                                          </p:val>
                                        </p:tav>
                                      </p:tavLst>
                                    </p:anim>
                                    <p:anim calcmode="lin" valueType="num">
                                      <p:cBhvr additive="base">
                                        <p:cTn id="31" dur="3000" fill="hold"/>
                                        <p:tgtEl>
                                          <p:spTgt spid="16"/>
                                        </p:tgtEl>
                                        <p:attrNameLst>
                                          <p:attrName>ppt_y</p:attrName>
                                        </p:attrNameLst>
                                      </p:cBhvr>
                                      <p:tavLst>
                                        <p:tav tm="0">
                                          <p:val>
                                            <p:strVal val="0-#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3000" fill="hold"/>
                                        <p:tgtEl>
                                          <p:spTgt spid="18"/>
                                        </p:tgtEl>
                                        <p:attrNameLst>
                                          <p:attrName>ppt_x</p:attrName>
                                        </p:attrNameLst>
                                      </p:cBhvr>
                                      <p:tavLst>
                                        <p:tav tm="0">
                                          <p:val>
                                            <p:strVal val="1+#ppt_w/2"/>
                                          </p:val>
                                        </p:tav>
                                        <p:tav tm="100000">
                                          <p:val>
                                            <p:strVal val="#ppt_x"/>
                                          </p:val>
                                        </p:tav>
                                      </p:tavLst>
                                    </p:anim>
                                    <p:anim calcmode="lin" valueType="num">
                                      <p:cBhvr additive="base">
                                        <p:cTn id="35" dur="3000" fill="hold"/>
                                        <p:tgtEl>
                                          <p:spTgt spid="18"/>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3000" fill="hold"/>
                                        <p:tgtEl>
                                          <p:spTgt spid="6"/>
                                        </p:tgtEl>
                                        <p:attrNameLst>
                                          <p:attrName>ppt_x</p:attrName>
                                        </p:attrNameLst>
                                      </p:cBhvr>
                                      <p:tavLst>
                                        <p:tav tm="0">
                                          <p:val>
                                            <p:strVal val="0-#ppt_w/2"/>
                                          </p:val>
                                        </p:tav>
                                        <p:tav tm="100000">
                                          <p:val>
                                            <p:strVal val="#ppt_x"/>
                                          </p:val>
                                        </p:tav>
                                      </p:tavLst>
                                    </p:anim>
                                    <p:anim calcmode="lin" valueType="num">
                                      <p:cBhvr additive="base">
                                        <p:cTn id="39" dur="3000" fill="hold"/>
                                        <p:tgtEl>
                                          <p:spTgt spid="6"/>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3000" fill="hold"/>
                                        <p:tgtEl>
                                          <p:spTgt spid="9"/>
                                        </p:tgtEl>
                                        <p:attrNameLst>
                                          <p:attrName>ppt_x</p:attrName>
                                        </p:attrNameLst>
                                      </p:cBhvr>
                                      <p:tavLst>
                                        <p:tav tm="0">
                                          <p:val>
                                            <p:strVal val="0-#ppt_w/2"/>
                                          </p:val>
                                        </p:tav>
                                        <p:tav tm="100000">
                                          <p:val>
                                            <p:strVal val="#ppt_x"/>
                                          </p:val>
                                        </p:tav>
                                      </p:tavLst>
                                    </p:anim>
                                    <p:anim calcmode="lin" valueType="num">
                                      <p:cBhvr additive="base">
                                        <p:cTn id="43" dur="3000" fill="hold"/>
                                        <p:tgtEl>
                                          <p:spTgt spid="9"/>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3000" fill="hold"/>
                                        <p:tgtEl>
                                          <p:spTgt spid="10"/>
                                        </p:tgtEl>
                                        <p:attrNameLst>
                                          <p:attrName>ppt_x</p:attrName>
                                        </p:attrNameLst>
                                      </p:cBhvr>
                                      <p:tavLst>
                                        <p:tav tm="0">
                                          <p:val>
                                            <p:strVal val="0-#ppt_w/2"/>
                                          </p:val>
                                        </p:tav>
                                        <p:tav tm="100000">
                                          <p:val>
                                            <p:strVal val="#ppt_x"/>
                                          </p:val>
                                        </p:tav>
                                      </p:tavLst>
                                    </p:anim>
                                    <p:anim calcmode="lin" valueType="num">
                                      <p:cBhvr additive="base">
                                        <p:cTn id="47" dur="3000" fill="hold"/>
                                        <p:tgtEl>
                                          <p:spTgt spid="10"/>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0-#ppt_w/2"/>
                                          </p:val>
                                        </p:tav>
                                        <p:tav tm="100000">
                                          <p:val>
                                            <p:strVal val="#ppt_x"/>
                                          </p:val>
                                        </p:tav>
                                      </p:tavLst>
                                    </p:anim>
                                    <p:anim calcmode="lin" valueType="num">
                                      <p:cBhvr additive="base">
                                        <p:cTn id="51" dur="3000" fill="hold"/>
                                        <p:tgtEl>
                                          <p:spTgt spid="13"/>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3000" fill="hold"/>
                                        <p:tgtEl>
                                          <p:spTgt spid="15"/>
                                        </p:tgtEl>
                                        <p:attrNameLst>
                                          <p:attrName>ppt_x</p:attrName>
                                        </p:attrNameLst>
                                      </p:cBhvr>
                                      <p:tavLst>
                                        <p:tav tm="0">
                                          <p:val>
                                            <p:strVal val="0-#ppt_w/2"/>
                                          </p:val>
                                        </p:tav>
                                        <p:tav tm="100000">
                                          <p:val>
                                            <p:strVal val="#ppt_x"/>
                                          </p:val>
                                        </p:tav>
                                      </p:tavLst>
                                    </p:anim>
                                    <p:anim calcmode="lin" valueType="num">
                                      <p:cBhvr additive="base">
                                        <p:cTn id="55" dur="3000" fill="hold"/>
                                        <p:tgtEl>
                                          <p:spTgt spid="15"/>
                                        </p:tgtEl>
                                        <p:attrNameLst>
                                          <p:attrName>ppt_y</p:attrName>
                                        </p:attrNameLst>
                                      </p:cBhvr>
                                      <p:tavLst>
                                        <p:tav tm="0">
                                          <p:val>
                                            <p:strVal val="0-#ppt_h/2"/>
                                          </p:val>
                                        </p:tav>
                                        <p:tav tm="100000">
                                          <p:val>
                                            <p:strVal val="#ppt_y"/>
                                          </p:val>
                                        </p:tav>
                                      </p:tavLst>
                                    </p:anim>
                                  </p:childTnLst>
                                </p:cTn>
                              </p:par>
                              <p:par>
                                <p:cTn id="56" presetID="2" presetClass="entr" presetSubtype="9"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0-#ppt_w/2"/>
                                          </p:val>
                                        </p:tav>
                                        <p:tav tm="100000">
                                          <p:val>
                                            <p:strVal val="#ppt_x"/>
                                          </p:val>
                                        </p:tav>
                                      </p:tavLst>
                                    </p:anim>
                                    <p:anim calcmode="lin" valueType="num">
                                      <p:cBhvr additive="base">
                                        <p:cTn id="59" dur="3000" fill="hold"/>
                                        <p:tgtEl>
                                          <p:spTgt spid="17"/>
                                        </p:tgtEl>
                                        <p:attrNameLst>
                                          <p:attrName>ppt_y</p:attrName>
                                        </p:attrNameLst>
                                      </p:cBhvr>
                                      <p:tavLst>
                                        <p:tav tm="0">
                                          <p:val>
                                            <p:strVal val="0-#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3000" fill="hold"/>
                                        <p:tgtEl>
                                          <p:spTgt spid="19"/>
                                        </p:tgtEl>
                                        <p:attrNameLst>
                                          <p:attrName>ppt_x</p:attrName>
                                        </p:attrNameLst>
                                      </p:cBhvr>
                                      <p:tavLst>
                                        <p:tav tm="0">
                                          <p:val>
                                            <p:strVal val="0-#ppt_w/2"/>
                                          </p:val>
                                        </p:tav>
                                        <p:tav tm="100000">
                                          <p:val>
                                            <p:strVal val="#ppt_x"/>
                                          </p:val>
                                        </p:tav>
                                      </p:tavLst>
                                    </p:anim>
                                    <p:anim calcmode="lin" valueType="num">
                                      <p:cBhvr additive="base">
                                        <p:cTn id="63" dur="3000" fill="hold"/>
                                        <p:tgtEl>
                                          <p:spTgt spid="19"/>
                                        </p:tgtEl>
                                        <p:attrNameLst>
                                          <p:attrName>ppt_y</p:attrName>
                                        </p:attrNameLst>
                                      </p:cBhvr>
                                      <p:tavLst>
                                        <p:tav tm="0">
                                          <p:val>
                                            <p:strVal val="0-#ppt_h/2"/>
                                          </p:val>
                                        </p:tav>
                                        <p:tav tm="100000">
                                          <p:val>
                                            <p:strVal val="#ppt_y"/>
                                          </p:val>
                                        </p:tav>
                                      </p:tavLst>
                                    </p:anim>
                                  </p:childTnLst>
                                </p:cTn>
                              </p:par>
                              <p:par>
                                <p:cTn id="64" presetID="16" presetClass="entr" presetSubtype="26" fill="hold" grpId="1" nodeType="withEffect">
                                  <p:stCondLst>
                                    <p:cond delay="0"/>
                                  </p:stCondLst>
                                  <p:childTnLst>
                                    <p:set>
                                      <p:cBhvr>
                                        <p:cTn id="65" dur="1" fill="hold">
                                          <p:stCondLst>
                                            <p:cond delay="0"/>
                                          </p:stCondLst>
                                        </p:cTn>
                                        <p:tgtEl>
                                          <p:spTgt spid="7"/>
                                        </p:tgtEl>
                                        <p:attrNameLst>
                                          <p:attrName>style.visibility</p:attrName>
                                        </p:attrNameLst>
                                      </p:cBhvr>
                                      <p:to>
                                        <p:strVal val="visible"/>
                                      </p:to>
                                    </p:set>
                                    <p:animEffect transition="in" filter="barn(inHorizontal)">
                                      <p:cBhvr>
                                        <p:cTn id="66" dur="3000"/>
                                        <p:tgtEl>
                                          <p:spTgt spid="7"/>
                                        </p:tgtEl>
                                      </p:cBhvr>
                                    </p:animEffect>
                                  </p:childTnLst>
                                </p:cTn>
                              </p:par>
                              <p:par>
                                <p:cTn id="67" presetID="16" presetClass="entr" presetSubtype="26" fill="hold" grpId="1" nodeType="withEffect">
                                  <p:stCondLst>
                                    <p:cond delay="0"/>
                                  </p:stCondLst>
                                  <p:childTnLst>
                                    <p:set>
                                      <p:cBhvr>
                                        <p:cTn id="68" dur="1" fill="hold">
                                          <p:stCondLst>
                                            <p:cond delay="0"/>
                                          </p:stCondLst>
                                        </p:cTn>
                                        <p:tgtEl>
                                          <p:spTgt spid="8"/>
                                        </p:tgtEl>
                                        <p:attrNameLst>
                                          <p:attrName>style.visibility</p:attrName>
                                        </p:attrNameLst>
                                      </p:cBhvr>
                                      <p:to>
                                        <p:strVal val="visible"/>
                                      </p:to>
                                    </p:set>
                                    <p:animEffect transition="in" filter="barn(inHorizontal)">
                                      <p:cBhvr>
                                        <p:cTn id="69" dur="3000"/>
                                        <p:tgtEl>
                                          <p:spTgt spid="8"/>
                                        </p:tgtEl>
                                      </p:cBhvr>
                                    </p:animEffect>
                                  </p:childTnLst>
                                </p:cTn>
                              </p:par>
                              <p:par>
                                <p:cTn id="70" presetID="16" presetClass="entr" presetSubtype="26" fill="hold" grpId="1" nodeType="withEffect">
                                  <p:stCondLst>
                                    <p:cond delay="0"/>
                                  </p:stCondLst>
                                  <p:childTnLst>
                                    <p:set>
                                      <p:cBhvr>
                                        <p:cTn id="71" dur="1" fill="hold">
                                          <p:stCondLst>
                                            <p:cond delay="0"/>
                                          </p:stCondLst>
                                        </p:cTn>
                                        <p:tgtEl>
                                          <p:spTgt spid="11"/>
                                        </p:tgtEl>
                                        <p:attrNameLst>
                                          <p:attrName>style.visibility</p:attrName>
                                        </p:attrNameLst>
                                      </p:cBhvr>
                                      <p:to>
                                        <p:strVal val="visible"/>
                                      </p:to>
                                    </p:set>
                                    <p:animEffect transition="in" filter="barn(inHorizontal)">
                                      <p:cBhvr>
                                        <p:cTn id="72" dur="3000"/>
                                        <p:tgtEl>
                                          <p:spTgt spid="11"/>
                                        </p:tgtEl>
                                      </p:cBhvr>
                                    </p:animEffect>
                                  </p:childTnLst>
                                </p:cTn>
                              </p:par>
                              <p:par>
                                <p:cTn id="73" presetID="16" presetClass="entr" presetSubtype="26" fill="hold" grpId="1" nodeType="withEffect">
                                  <p:stCondLst>
                                    <p:cond delay="0"/>
                                  </p:stCondLst>
                                  <p:childTnLst>
                                    <p:set>
                                      <p:cBhvr>
                                        <p:cTn id="74" dur="1" fill="hold">
                                          <p:stCondLst>
                                            <p:cond delay="0"/>
                                          </p:stCondLst>
                                        </p:cTn>
                                        <p:tgtEl>
                                          <p:spTgt spid="12"/>
                                        </p:tgtEl>
                                        <p:attrNameLst>
                                          <p:attrName>style.visibility</p:attrName>
                                        </p:attrNameLst>
                                      </p:cBhvr>
                                      <p:to>
                                        <p:strVal val="visible"/>
                                      </p:to>
                                    </p:set>
                                    <p:animEffect transition="in" filter="barn(inHorizontal)">
                                      <p:cBhvr>
                                        <p:cTn id="75" dur="3000"/>
                                        <p:tgtEl>
                                          <p:spTgt spid="12"/>
                                        </p:tgtEl>
                                      </p:cBhvr>
                                    </p:animEffect>
                                  </p:childTnLst>
                                </p:cTn>
                              </p:par>
                              <p:par>
                                <p:cTn id="76" presetID="16" presetClass="entr" presetSubtype="26" fill="hold" grpId="1" nodeType="withEffect">
                                  <p:stCondLst>
                                    <p:cond delay="0"/>
                                  </p:stCondLst>
                                  <p:childTnLst>
                                    <p:set>
                                      <p:cBhvr>
                                        <p:cTn id="77" dur="1" fill="hold">
                                          <p:stCondLst>
                                            <p:cond delay="0"/>
                                          </p:stCondLst>
                                        </p:cTn>
                                        <p:tgtEl>
                                          <p:spTgt spid="14"/>
                                        </p:tgtEl>
                                        <p:attrNameLst>
                                          <p:attrName>style.visibility</p:attrName>
                                        </p:attrNameLst>
                                      </p:cBhvr>
                                      <p:to>
                                        <p:strVal val="visible"/>
                                      </p:to>
                                    </p:set>
                                    <p:animEffect transition="in" filter="barn(inHorizontal)">
                                      <p:cBhvr>
                                        <p:cTn id="78" dur="3000"/>
                                        <p:tgtEl>
                                          <p:spTgt spid="14"/>
                                        </p:tgtEl>
                                      </p:cBhvr>
                                    </p:animEffect>
                                  </p:childTnLst>
                                </p:cTn>
                              </p:par>
                              <p:par>
                                <p:cTn id="79" presetID="16" presetClass="entr" presetSubtype="26" fill="hold" grpId="1" nodeType="withEffect">
                                  <p:stCondLst>
                                    <p:cond delay="0"/>
                                  </p:stCondLst>
                                  <p:childTnLst>
                                    <p:set>
                                      <p:cBhvr>
                                        <p:cTn id="80" dur="1" fill="hold">
                                          <p:stCondLst>
                                            <p:cond delay="0"/>
                                          </p:stCondLst>
                                        </p:cTn>
                                        <p:tgtEl>
                                          <p:spTgt spid="16"/>
                                        </p:tgtEl>
                                        <p:attrNameLst>
                                          <p:attrName>style.visibility</p:attrName>
                                        </p:attrNameLst>
                                      </p:cBhvr>
                                      <p:to>
                                        <p:strVal val="visible"/>
                                      </p:to>
                                    </p:set>
                                    <p:animEffect transition="in" filter="barn(inHorizontal)">
                                      <p:cBhvr>
                                        <p:cTn id="81" dur="3000"/>
                                        <p:tgtEl>
                                          <p:spTgt spid="16"/>
                                        </p:tgtEl>
                                      </p:cBhvr>
                                    </p:animEffect>
                                  </p:childTnLst>
                                </p:cTn>
                              </p:par>
                              <p:par>
                                <p:cTn id="82" presetID="16" presetClass="entr" presetSubtype="26" fill="hold" grpId="1" nodeType="withEffect">
                                  <p:stCondLst>
                                    <p:cond delay="0"/>
                                  </p:stCondLst>
                                  <p:childTnLst>
                                    <p:set>
                                      <p:cBhvr>
                                        <p:cTn id="83" dur="1" fill="hold">
                                          <p:stCondLst>
                                            <p:cond delay="0"/>
                                          </p:stCondLst>
                                        </p:cTn>
                                        <p:tgtEl>
                                          <p:spTgt spid="18"/>
                                        </p:tgtEl>
                                        <p:attrNameLst>
                                          <p:attrName>style.visibility</p:attrName>
                                        </p:attrNameLst>
                                      </p:cBhvr>
                                      <p:to>
                                        <p:strVal val="visible"/>
                                      </p:to>
                                    </p:set>
                                    <p:animEffect transition="in" filter="barn(inHorizontal)">
                                      <p:cBhvr>
                                        <p:cTn id="84" dur="3000"/>
                                        <p:tgtEl>
                                          <p:spTgt spid="18"/>
                                        </p:tgtEl>
                                      </p:cBhvr>
                                    </p:animEffect>
                                  </p:childTnLst>
                                </p:cTn>
                              </p:par>
                              <p:par>
                                <p:cTn id="85" presetID="16" presetClass="entr" presetSubtype="26" fill="hold" grpId="1" nodeType="withEffect">
                                  <p:stCondLst>
                                    <p:cond delay="0"/>
                                  </p:stCondLst>
                                  <p:childTnLst>
                                    <p:set>
                                      <p:cBhvr>
                                        <p:cTn id="86" dur="1" fill="hold">
                                          <p:stCondLst>
                                            <p:cond delay="0"/>
                                          </p:stCondLst>
                                        </p:cTn>
                                        <p:tgtEl>
                                          <p:spTgt spid="6"/>
                                        </p:tgtEl>
                                        <p:attrNameLst>
                                          <p:attrName>style.visibility</p:attrName>
                                        </p:attrNameLst>
                                      </p:cBhvr>
                                      <p:to>
                                        <p:strVal val="visible"/>
                                      </p:to>
                                    </p:set>
                                    <p:animEffect transition="in" filter="barn(inHorizontal)">
                                      <p:cBhvr>
                                        <p:cTn id="87" dur="3000"/>
                                        <p:tgtEl>
                                          <p:spTgt spid="6"/>
                                        </p:tgtEl>
                                      </p:cBhvr>
                                    </p:animEffect>
                                  </p:childTnLst>
                                </p:cTn>
                              </p:par>
                              <p:par>
                                <p:cTn id="88" presetID="16" presetClass="entr" presetSubtype="26" fill="hold" grpId="1" nodeType="withEffect">
                                  <p:stCondLst>
                                    <p:cond delay="0"/>
                                  </p:stCondLst>
                                  <p:childTnLst>
                                    <p:set>
                                      <p:cBhvr>
                                        <p:cTn id="89" dur="1" fill="hold">
                                          <p:stCondLst>
                                            <p:cond delay="0"/>
                                          </p:stCondLst>
                                        </p:cTn>
                                        <p:tgtEl>
                                          <p:spTgt spid="9"/>
                                        </p:tgtEl>
                                        <p:attrNameLst>
                                          <p:attrName>style.visibility</p:attrName>
                                        </p:attrNameLst>
                                      </p:cBhvr>
                                      <p:to>
                                        <p:strVal val="visible"/>
                                      </p:to>
                                    </p:set>
                                    <p:animEffect transition="in" filter="barn(inHorizontal)">
                                      <p:cBhvr>
                                        <p:cTn id="90" dur="3000"/>
                                        <p:tgtEl>
                                          <p:spTgt spid="9"/>
                                        </p:tgtEl>
                                      </p:cBhvr>
                                    </p:animEffect>
                                  </p:childTnLst>
                                </p:cTn>
                              </p:par>
                              <p:par>
                                <p:cTn id="91" presetID="16" presetClass="entr" presetSubtype="26" fill="hold" grpId="1" nodeType="withEffect">
                                  <p:stCondLst>
                                    <p:cond delay="0"/>
                                  </p:stCondLst>
                                  <p:childTnLst>
                                    <p:set>
                                      <p:cBhvr>
                                        <p:cTn id="92" dur="1" fill="hold">
                                          <p:stCondLst>
                                            <p:cond delay="0"/>
                                          </p:stCondLst>
                                        </p:cTn>
                                        <p:tgtEl>
                                          <p:spTgt spid="10"/>
                                        </p:tgtEl>
                                        <p:attrNameLst>
                                          <p:attrName>style.visibility</p:attrName>
                                        </p:attrNameLst>
                                      </p:cBhvr>
                                      <p:to>
                                        <p:strVal val="visible"/>
                                      </p:to>
                                    </p:set>
                                    <p:animEffect transition="in" filter="barn(inHorizontal)">
                                      <p:cBhvr>
                                        <p:cTn id="93" dur="3000"/>
                                        <p:tgtEl>
                                          <p:spTgt spid="10"/>
                                        </p:tgtEl>
                                      </p:cBhvr>
                                    </p:animEffect>
                                  </p:childTnLst>
                                </p:cTn>
                              </p:par>
                              <p:par>
                                <p:cTn id="94" presetID="16" presetClass="entr" presetSubtype="26" fill="hold" grpId="1" nodeType="withEffect">
                                  <p:stCondLst>
                                    <p:cond delay="0"/>
                                  </p:stCondLst>
                                  <p:childTnLst>
                                    <p:set>
                                      <p:cBhvr>
                                        <p:cTn id="95" dur="1" fill="hold">
                                          <p:stCondLst>
                                            <p:cond delay="0"/>
                                          </p:stCondLst>
                                        </p:cTn>
                                        <p:tgtEl>
                                          <p:spTgt spid="13"/>
                                        </p:tgtEl>
                                        <p:attrNameLst>
                                          <p:attrName>style.visibility</p:attrName>
                                        </p:attrNameLst>
                                      </p:cBhvr>
                                      <p:to>
                                        <p:strVal val="visible"/>
                                      </p:to>
                                    </p:set>
                                    <p:animEffect transition="in" filter="barn(inHorizontal)">
                                      <p:cBhvr>
                                        <p:cTn id="96" dur="3000"/>
                                        <p:tgtEl>
                                          <p:spTgt spid="13"/>
                                        </p:tgtEl>
                                      </p:cBhvr>
                                    </p:animEffect>
                                  </p:childTnLst>
                                </p:cTn>
                              </p:par>
                              <p:par>
                                <p:cTn id="97" presetID="16" presetClass="entr" presetSubtype="26" fill="hold" grpId="1" nodeType="withEffect">
                                  <p:stCondLst>
                                    <p:cond delay="0"/>
                                  </p:stCondLst>
                                  <p:childTnLst>
                                    <p:set>
                                      <p:cBhvr>
                                        <p:cTn id="98" dur="1" fill="hold">
                                          <p:stCondLst>
                                            <p:cond delay="0"/>
                                          </p:stCondLst>
                                        </p:cTn>
                                        <p:tgtEl>
                                          <p:spTgt spid="15"/>
                                        </p:tgtEl>
                                        <p:attrNameLst>
                                          <p:attrName>style.visibility</p:attrName>
                                        </p:attrNameLst>
                                      </p:cBhvr>
                                      <p:to>
                                        <p:strVal val="visible"/>
                                      </p:to>
                                    </p:set>
                                    <p:animEffect transition="in" filter="barn(inHorizontal)">
                                      <p:cBhvr>
                                        <p:cTn id="99" dur="3000"/>
                                        <p:tgtEl>
                                          <p:spTgt spid="15"/>
                                        </p:tgtEl>
                                      </p:cBhvr>
                                    </p:animEffect>
                                  </p:childTnLst>
                                </p:cTn>
                              </p:par>
                              <p:par>
                                <p:cTn id="100" presetID="16" presetClass="entr" presetSubtype="26" fill="hold" grpId="1" nodeType="withEffect">
                                  <p:stCondLst>
                                    <p:cond delay="0"/>
                                  </p:stCondLst>
                                  <p:childTnLst>
                                    <p:set>
                                      <p:cBhvr>
                                        <p:cTn id="101" dur="1" fill="hold">
                                          <p:stCondLst>
                                            <p:cond delay="0"/>
                                          </p:stCondLst>
                                        </p:cTn>
                                        <p:tgtEl>
                                          <p:spTgt spid="17"/>
                                        </p:tgtEl>
                                        <p:attrNameLst>
                                          <p:attrName>style.visibility</p:attrName>
                                        </p:attrNameLst>
                                      </p:cBhvr>
                                      <p:to>
                                        <p:strVal val="visible"/>
                                      </p:to>
                                    </p:set>
                                    <p:animEffect transition="in" filter="barn(inHorizontal)">
                                      <p:cBhvr>
                                        <p:cTn id="102" dur="3000"/>
                                        <p:tgtEl>
                                          <p:spTgt spid="17"/>
                                        </p:tgtEl>
                                      </p:cBhvr>
                                    </p:animEffect>
                                  </p:childTnLst>
                                </p:cTn>
                              </p:par>
                              <p:par>
                                <p:cTn id="103" presetID="16" presetClass="entr" presetSubtype="26" fill="hold" grpId="1" nodeType="withEffect">
                                  <p:stCondLst>
                                    <p:cond delay="0"/>
                                  </p:stCondLst>
                                  <p:childTnLst>
                                    <p:set>
                                      <p:cBhvr>
                                        <p:cTn id="104" dur="1" fill="hold">
                                          <p:stCondLst>
                                            <p:cond delay="0"/>
                                          </p:stCondLst>
                                        </p:cTn>
                                        <p:tgtEl>
                                          <p:spTgt spid="19"/>
                                        </p:tgtEl>
                                        <p:attrNameLst>
                                          <p:attrName>style.visibility</p:attrName>
                                        </p:attrNameLst>
                                      </p:cBhvr>
                                      <p:to>
                                        <p:strVal val="visible"/>
                                      </p:to>
                                    </p:set>
                                    <p:animEffect transition="in" filter="barn(inHorizontal)">
                                      <p:cBhvr>
                                        <p:cTn id="105" dur="3000"/>
                                        <p:tgtEl>
                                          <p:spTgt spid="19"/>
                                        </p:tgtEl>
                                      </p:cBhvr>
                                    </p:animEffect>
                                  </p:childTnLst>
                                </p:cTn>
                              </p:par>
                            </p:childTnLst>
                          </p:cTn>
                        </p:par>
                        <p:par>
                          <p:cTn id="106" fill="hold">
                            <p:stCondLst>
                              <p:cond delay="3000"/>
                            </p:stCondLst>
                            <p:childTnLst>
                              <p:par>
                                <p:cTn id="107" presetID="2" presetClass="exit" presetSubtype="3" fill="hold" grpId="2" nodeType="afterEffect">
                                  <p:stCondLst>
                                    <p:cond delay="0"/>
                                  </p:stCondLst>
                                  <p:childTnLst>
                                    <p:anim calcmode="lin" valueType="num">
                                      <p:cBhvr additive="base">
                                        <p:cTn id="108" dur="3000"/>
                                        <p:tgtEl>
                                          <p:spTgt spid="7"/>
                                        </p:tgtEl>
                                        <p:attrNameLst>
                                          <p:attrName>ppt_x</p:attrName>
                                        </p:attrNameLst>
                                      </p:cBhvr>
                                      <p:tavLst>
                                        <p:tav tm="0">
                                          <p:val>
                                            <p:strVal val="ppt_x"/>
                                          </p:val>
                                        </p:tav>
                                        <p:tav tm="100000">
                                          <p:val>
                                            <p:strVal val="1+ppt_w/2"/>
                                          </p:val>
                                        </p:tav>
                                      </p:tavLst>
                                    </p:anim>
                                    <p:anim calcmode="lin" valueType="num">
                                      <p:cBhvr additive="base">
                                        <p:cTn id="109" dur="3000"/>
                                        <p:tgtEl>
                                          <p:spTgt spid="7"/>
                                        </p:tgtEl>
                                        <p:attrNameLst>
                                          <p:attrName>ppt_y</p:attrName>
                                        </p:attrNameLst>
                                      </p:cBhvr>
                                      <p:tavLst>
                                        <p:tav tm="0">
                                          <p:val>
                                            <p:strVal val="ppt_y"/>
                                          </p:val>
                                        </p:tav>
                                        <p:tav tm="100000">
                                          <p:val>
                                            <p:strVal val="0-ppt_h/2"/>
                                          </p:val>
                                        </p:tav>
                                      </p:tavLst>
                                    </p:anim>
                                    <p:set>
                                      <p:cBhvr>
                                        <p:cTn id="110" dur="1" fill="hold">
                                          <p:stCondLst>
                                            <p:cond delay="2999"/>
                                          </p:stCondLst>
                                        </p:cTn>
                                        <p:tgtEl>
                                          <p:spTgt spid="7"/>
                                        </p:tgtEl>
                                        <p:attrNameLst>
                                          <p:attrName>style.visibility</p:attrName>
                                        </p:attrNameLst>
                                      </p:cBhvr>
                                      <p:to>
                                        <p:strVal val="hidden"/>
                                      </p:to>
                                    </p:set>
                                  </p:childTnLst>
                                </p:cTn>
                              </p:par>
                              <p:par>
                                <p:cTn id="111" presetID="2" presetClass="exit" presetSubtype="3" fill="hold" grpId="2" nodeType="withEffect">
                                  <p:stCondLst>
                                    <p:cond delay="0"/>
                                  </p:stCondLst>
                                  <p:childTnLst>
                                    <p:anim calcmode="lin" valueType="num">
                                      <p:cBhvr additive="base">
                                        <p:cTn id="112" dur="3000"/>
                                        <p:tgtEl>
                                          <p:spTgt spid="8"/>
                                        </p:tgtEl>
                                        <p:attrNameLst>
                                          <p:attrName>ppt_x</p:attrName>
                                        </p:attrNameLst>
                                      </p:cBhvr>
                                      <p:tavLst>
                                        <p:tav tm="0">
                                          <p:val>
                                            <p:strVal val="ppt_x"/>
                                          </p:val>
                                        </p:tav>
                                        <p:tav tm="100000">
                                          <p:val>
                                            <p:strVal val="1+ppt_w/2"/>
                                          </p:val>
                                        </p:tav>
                                      </p:tavLst>
                                    </p:anim>
                                    <p:anim calcmode="lin" valueType="num">
                                      <p:cBhvr additive="base">
                                        <p:cTn id="113" dur="3000"/>
                                        <p:tgtEl>
                                          <p:spTgt spid="8"/>
                                        </p:tgtEl>
                                        <p:attrNameLst>
                                          <p:attrName>ppt_y</p:attrName>
                                        </p:attrNameLst>
                                      </p:cBhvr>
                                      <p:tavLst>
                                        <p:tav tm="0">
                                          <p:val>
                                            <p:strVal val="ppt_y"/>
                                          </p:val>
                                        </p:tav>
                                        <p:tav tm="100000">
                                          <p:val>
                                            <p:strVal val="0-ppt_h/2"/>
                                          </p:val>
                                        </p:tav>
                                      </p:tavLst>
                                    </p:anim>
                                    <p:set>
                                      <p:cBhvr>
                                        <p:cTn id="114" dur="1" fill="hold">
                                          <p:stCondLst>
                                            <p:cond delay="2999"/>
                                          </p:stCondLst>
                                        </p:cTn>
                                        <p:tgtEl>
                                          <p:spTgt spid="8"/>
                                        </p:tgtEl>
                                        <p:attrNameLst>
                                          <p:attrName>style.visibility</p:attrName>
                                        </p:attrNameLst>
                                      </p:cBhvr>
                                      <p:to>
                                        <p:strVal val="hidden"/>
                                      </p:to>
                                    </p:set>
                                  </p:childTnLst>
                                </p:cTn>
                              </p:par>
                              <p:par>
                                <p:cTn id="115" presetID="2" presetClass="exit" presetSubtype="3" fill="hold" grpId="2" nodeType="withEffect">
                                  <p:stCondLst>
                                    <p:cond delay="0"/>
                                  </p:stCondLst>
                                  <p:childTnLst>
                                    <p:anim calcmode="lin" valueType="num">
                                      <p:cBhvr additive="base">
                                        <p:cTn id="116" dur="3000"/>
                                        <p:tgtEl>
                                          <p:spTgt spid="11"/>
                                        </p:tgtEl>
                                        <p:attrNameLst>
                                          <p:attrName>ppt_x</p:attrName>
                                        </p:attrNameLst>
                                      </p:cBhvr>
                                      <p:tavLst>
                                        <p:tav tm="0">
                                          <p:val>
                                            <p:strVal val="ppt_x"/>
                                          </p:val>
                                        </p:tav>
                                        <p:tav tm="100000">
                                          <p:val>
                                            <p:strVal val="1+ppt_w/2"/>
                                          </p:val>
                                        </p:tav>
                                      </p:tavLst>
                                    </p:anim>
                                    <p:anim calcmode="lin" valueType="num">
                                      <p:cBhvr additive="base">
                                        <p:cTn id="117" dur="3000"/>
                                        <p:tgtEl>
                                          <p:spTgt spid="11"/>
                                        </p:tgtEl>
                                        <p:attrNameLst>
                                          <p:attrName>ppt_y</p:attrName>
                                        </p:attrNameLst>
                                      </p:cBhvr>
                                      <p:tavLst>
                                        <p:tav tm="0">
                                          <p:val>
                                            <p:strVal val="ppt_y"/>
                                          </p:val>
                                        </p:tav>
                                        <p:tav tm="100000">
                                          <p:val>
                                            <p:strVal val="0-ppt_h/2"/>
                                          </p:val>
                                        </p:tav>
                                      </p:tavLst>
                                    </p:anim>
                                    <p:set>
                                      <p:cBhvr>
                                        <p:cTn id="118" dur="1" fill="hold">
                                          <p:stCondLst>
                                            <p:cond delay="2999"/>
                                          </p:stCondLst>
                                        </p:cTn>
                                        <p:tgtEl>
                                          <p:spTgt spid="11"/>
                                        </p:tgtEl>
                                        <p:attrNameLst>
                                          <p:attrName>style.visibility</p:attrName>
                                        </p:attrNameLst>
                                      </p:cBhvr>
                                      <p:to>
                                        <p:strVal val="hidden"/>
                                      </p:to>
                                    </p:set>
                                  </p:childTnLst>
                                </p:cTn>
                              </p:par>
                              <p:par>
                                <p:cTn id="119" presetID="2" presetClass="exit" presetSubtype="3" fill="hold" grpId="2" nodeType="withEffect">
                                  <p:stCondLst>
                                    <p:cond delay="0"/>
                                  </p:stCondLst>
                                  <p:childTnLst>
                                    <p:anim calcmode="lin" valueType="num">
                                      <p:cBhvr additive="base">
                                        <p:cTn id="120" dur="3000"/>
                                        <p:tgtEl>
                                          <p:spTgt spid="12"/>
                                        </p:tgtEl>
                                        <p:attrNameLst>
                                          <p:attrName>ppt_x</p:attrName>
                                        </p:attrNameLst>
                                      </p:cBhvr>
                                      <p:tavLst>
                                        <p:tav tm="0">
                                          <p:val>
                                            <p:strVal val="ppt_x"/>
                                          </p:val>
                                        </p:tav>
                                        <p:tav tm="100000">
                                          <p:val>
                                            <p:strVal val="1+ppt_w/2"/>
                                          </p:val>
                                        </p:tav>
                                      </p:tavLst>
                                    </p:anim>
                                    <p:anim calcmode="lin" valueType="num">
                                      <p:cBhvr additive="base">
                                        <p:cTn id="121" dur="3000"/>
                                        <p:tgtEl>
                                          <p:spTgt spid="12"/>
                                        </p:tgtEl>
                                        <p:attrNameLst>
                                          <p:attrName>ppt_y</p:attrName>
                                        </p:attrNameLst>
                                      </p:cBhvr>
                                      <p:tavLst>
                                        <p:tav tm="0">
                                          <p:val>
                                            <p:strVal val="ppt_y"/>
                                          </p:val>
                                        </p:tav>
                                        <p:tav tm="100000">
                                          <p:val>
                                            <p:strVal val="0-ppt_h/2"/>
                                          </p:val>
                                        </p:tav>
                                      </p:tavLst>
                                    </p:anim>
                                    <p:set>
                                      <p:cBhvr>
                                        <p:cTn id="122" dur="1" fill="hold">
                                          <p:stCondLst>
                                            <p:cond delay="2999"/>
                                          </p:stCondLst>
                                        </p:cTn>
                                        <p:tgtEl>
                                          <p:spTgt spid="12"/>
                                        </p:tgtEl>
                                        <p:attrNameLst>
                                          <p:attrName>style.visibility</p:attrName>
                                        </p:attrNameLst>
                                      </p:cBhvr>
                                      <p:to>
                                        <p:strVal val="hidden"/>
                                      </p:to>
                                    </p:set>
                                  </p:childTnLst>
                                </p:cTn>
                              </p:par>
                              <p:par>
                                <p:cTn id="123" presetID="2" presetClass="exit" presetSubtype="3" fill="hold" grpId="2" nodeType="withEffect">
                                  <p:stCondLst>
                                    <p:cond delay="0"/>
                                  </p:stCondLst>
                                  <p:childTnLst>
                                    <p:anim calcmode="lin" valueType="num">
                                      <p:cBhvr additive="base">
                                        <p:cTn id="124" dur="3000"/>
                                        <p:tgtEl>
                                          <p:spTgt spid="14"/>
                                        </p:tgtEl>
                                        <p:attrNameLst>
                                          <p:attrName>ppt_x</p:attrName>
                                        </p:attrNameLst>
                                      </p:cBhvr>
                                      <p:tavLst>
                                        <p:tav tm="0">
                                          <p:val>
                                            <p:strVal val="ppt_x"/>
                                          </p:val>
                                        </p:tav>
                                        <p:tav tm="100000">
                                          <p:val>
                                            <p:strVal val="1+ppt_w/2"/>
                                          </p:val>
                                        </p:tav>
                                      </p:tavLst>
                                    </p:anim>
                                    <p:anim calcmode="lin" valueType="num">
                                      <p:cBhvr additive="base">
                                        <p:cTn id="125" dur="3000"/>
                                        <p:tgtEl>
                                          <p:spTgt spid="14"/>
                                        </p:tgtEl>
                                        <p:attrNameLst>
                                          <p:attrName>ppt_y</p:attrName>
                                        </p:attrNameLst>
                                      </p:cBhvr>
                                      <p:tavLst>
                                        <p:tav tm="0">
                                          <p:val>
                                            <p:strVal val="ppt_y"/>
                                          </p:val>
                                        </p:tav>
                                        <p:tav tm="100000">
                                          <p:val>
                                            <p:strVal val="0-ppt_h/2"/>
                                          </p:val>
                                        </p:tav>
                                      </p:tavLst>
                                    </p:anim>
                                    <p:set>
                                      <p:cBhvr>
                                        <p:cTn id="126" dur="1" fill="hold">
                                          <p:stCondLst>
                                            <p:cond delay="2999"/>
                                          </p:stCondLst>
                                        </p:cTn>
                                        <p:tgtEl>
                                          <p:spTgt spid="14"/>
                                        </p:tgtEl>
                                        <p:attrNameLst>
                                          <p:attrName>style.visibility</p:attrName>
                                        </p:attrNameLst>
                                      </p:cBhvr>
                                      <p:to>
                                        <p:strVal val="hidden"/>
                                      </p:to>
                                    </p:set>
                                  </p:childTnLst>
                                </p:cTn>
                              </p:par>
                              <p:par>
                                <p:cTn id="127" presetID="2" presetClass="exit" presetSubtype="3" fill="hold" grpId="2" nodeType="withEffect">
                                  <p:stCondLst>
                                    <p:cond delay="0"/>
                                  </p:stCondLst>
                                  <p:childTnLst>
                                    <p:anim calcmode="lin" valueType="num">
                                      <p:cBhvr additive="base">
                                        <p:cTn id="128" dur="3000"/>
                                        <p:tgtEl>
                                          <p:spTgt spid="16"/>
                                        </p:tgtEl>
                                        <p:attrNameLst>
                                          <p:attrName>ppt_x</p:attrName>
                                        </p:attrNameLst>
                                      </p:cBhvr>
                                      <p:tavLst>
                                        <p:tav tm="0">
                                          <p:val>
                                            <p:strVal val="ppt_x"/>
                                          </p:val>
                                        </p:tav>
                                        <p:tav tm="100000">
                                          <p:val>
                                            <p:strVal val="1+ppt_w/2"/>
                                          </p:val>
                                        </p:tav>
                                      </p:tavLst>
                                    </p:anim>
                                    <p:anim calcmode="lin" valueType="num">
                                      <p:cBhvr additive="base">
                                        <p:cTn id="129" dur="3000"/>
                                        <p:tgtEl>
                                          <p:spTgt spid="16"/>
                                        </p:tgtEl>
                                        <p:attrNameLst>
                                          <p:attrName>ppt_y</p:attrName>
                                        </p:attrNameLst>
                                      </p:cBhvr>
                                      <p:tavLst>
                                        <p:tav tm="0">
                                          <p:val>
                                            <p:strVal val="ppt_y"/>
                                          </p:val>
                                        </p:tav>
                                        <p:tav tm="100000">
                                          <p:val>
                                            <p:strVal val="0-ppt_h/2"/>
                                          </p:val>
                                        </p:tav>
                                      </p:tavLst>
                                    </p:anim>
                                    <p:set>
                                      <p:cBhvr>
                                        <p:cTn id="130" dur="1" fill="hold">
                                          <p:stCondLst>
                                            <p:cond delay="2999"/>
                                          </p:stCondLst>
                                        </p:cTn>
                                        <p:tgtEl>
                                          <p:spTgt spid="16"/>
                                        </p:tgtEl>
                                        <p:attrNameLst>
                                          <p:attrName>style.visibility</p:attrName>
                                        </p:attrNameLst>
                                      </p:cBhvr>
                                      <p:to>
                                        <p:strVal val="hidden"/>
                                      </p:to>
                                    </p:set>
                                  </p:childTnLst>
                                </p:cTn>
                              </p:par>
                              <p:par>
                                <p:cTn id="131" presetID="2" presetClass="exit" presetSubtype="3" fill="hold" grpId="2" nodeType="withEffect">
                                  <p:stCondLst>
                                    <p:cond delay="0"/>
                                  </p:stCondLst>
                                  <p:childTnLst>
                                    <p:anim calcmode="lin" valueType="num">
                                      <p:cBhvr additive="base">
                                        <p:cTn id="132" dur="3000"/>
                                        <p:tgtEl>
                                          <p:spTgt spid="18"/>
                                        </p:tgtEl>
                                        <p:attrNameLst>
                                          <p:attrName>ppt_x</p:attrName>
                                        </p:attrNameLst>
                                      </p:cBhvr>
                                      <p:tavLst>
                                        <p:tav tm="0">
                                          <p:val>
                                            <p:strVal val="ppt_x"/>
                                          </p:val>
                                        </p:tav>
                                        <p:tav tm="100000">
                                          <p:val>
                                            <p:strVal val="1+ppt_w/2"/>
                                          </p:val>
                                        </p:tav>
                                      </p:tavLst>
                                    </p:anim>
                                    <p:anim calcmode="lin" valueType="num">
                                      <p:cBhvr additive="base">
                                        <p:cTn id="133" dur="3000"/>
                                        <p:tgtEl>
                                          <p:spTgt spid="18"/>
                                        </p:tgtEl>
                                        <p:attrNameLst>
                                          <p:attrName>ppt_y</p:attrName>
                                        </p:attrNameLst>
                                      </p:cBhvr>
                                      <p:tavLst>
                                        <p:tav tm="0">
                                          <p:val>
                                            <p:strVal val="ppt_y"/>
                                          </p:val>
                                        </p:tav>
                                        <p:tav tm="100000">
                                          <p:val>
                                            <p:strVal val="0-ppt_h/2"/>
                                          </p:val>
                                        </p:tav>
                                      </p:tavLst>
                                    </p:anim>
                                    <p:set>
                                      <p:cBhvr>
                                        <p:cTn id="134" dur="1" fill="hold">
                                          <p:stCondLst>
                                            <p:cond delay="2999"/>
                                          </p:stCondLst>
                                        </p:cTn>
                                        <p:tgtEl>
                                          <p:spTgt spid="18"/>
                                        </p:tgtEl>
                                        <p:attrNameLst>
                                          <p:attrName>style.visibility</p:attrName>
                                        </p:attrNameLst>
                                      </p:cBhvr>
                                      <p:to>
                                        <p:strVal val="hidden"/>
                                      </p:to>
                                    </p:set>
                                  </p:childTnLst>
                                </p:cTn>
                              </p:par>
                              <p:par>
                                <p:cTn id="135" presetID="2" presetClass="exit" presetSubtype="9" fill="hold" grpId="2" nodeType="withEffect">
                                  <p:stCondLst>
                                    <p:cond delay="0"/>
                                  </p:stCondLst>
                                  <p:childTnLst>
                                    <p:anim calcmode="lin" valueType="num">
                                      <p:cBhvr additive="base">
                                        <p:cTn id="136" dur="3000"/>
                                        <p:tgtEl>
                                          <p:spTgt spid="6"/>
                                        </p:tgtEl>
                                        <p:attrNameLst>
                                          <p:attrName>ppt_x</p:attrName>
                                        </p:attrNameLst>
                                      </p:cBhvr>
                                      <p:tavLst>
                                        <p:tav tm="0">
                                          <p:val>
                                            <p:strVal val="ppt_x"/>
                                          </p:val>
                                        </p:tav>
                                        <p:tav tm="100000">
                                          <p:val>
                                            <p:strVal val="0-ppt_w/2"/>
                                          </p:val>
                                        </p:tav>
                                      </p:tavLst>
                                    </p:anim>
                                    <p:anim calcmode="lin" valueType="num">
                                      <p:cBhvr additive="base">
                                        <p:cTn id="137" dur="3000"/>
                                        <p:tgtEl>
                                          <p:spTgt spid="6"/>
                                        </p:tgtEl>
                                        <p:attrNameLst>
                                          <p:attrName>ppt_y</p:attrName>
                                        </p:attrNameLst>
                                      </p:cBhvr>
                                      <p:tavLst>
                                        <p:tav tm="0">
                                          <p:val>
                                            <p:strVal val="ppt_y"/>
                                          </p:val>
                                        </p:tav>
                                        <p:tav tm="100000">
                                          <p:val>
                                            <p:strVal val="0-ppt_h/2"/>
                                          </p:val>
                                        </p:tav>
                                      </p:tavLst>
                                    </p:anim>
                                    <p:set>
                                      <p:cBhvr>
                                        <p:cTn id="138" dur="1" fill="hold">
                                          <p:stCondLst>
                                            <p:cond delay="2999"/>
                                          </p:stCondLst>
                                        </p:cTn>
                                        <p:tgtEl>
                                          <p:spTgt spid="6"/>
                                        </p:tgtEl>
                                        <p:attrNameLst>
                                          <p:attrName>style.visibility</p:attrName>
                                        </p:attrNameLst>
                                      </p:cBhvr>
                                      <p:to>
                                        <p:strVal val="hidden"/>
                                      </p:to>
                                    </p:set>
                                  </p:childTnLst>
                                </p:cTn>
                              </p:par>
                              <p:par>
                                <p:cTn id="139" presetID="2" presetClass="exit" presetSubtype="9" fill="hold" grpId="2" nodeType="withEffect">
                                  <p:stCondLst>
                                    <p:cond delay="0"/>
                                  </p:stCondLst>
                                  <p:childTnLst>
                                    <p:anim calcmode="lin" valueType="num">
                                      <p:cBhvr additive="base">
                                        <p:cTn id="140" dur="3000"/>
                                        <p:tgtEl>
                                          <p:spTgt spid="9"/>
                                        </p:tgtEl>
                                        <p:attrNameLst>
                                          <p:attrName>ppt_x</p:attrName>
                                        </p:attrNameLst>
                                      </p:cBhvr>
                                      <p:tavLst>
                                        <p:tav tm="0">
                                          <p:val>
                                            <p:strVal val="ppt_x"/>
                                          </p:val>
                                        </p:tav>
                                        <p:tav tm="100000">
                                          <p:val>
                                            <p:strVal val="0-ppt_w/2"/>
                                          </p:val>
                                        </p:tav>
                                      </p:tavLst>
                                    </p:anim>
                                    <p:anim calcmode="lin" valueType="num">
                                      <p:cBhvr additive="base">
                                        <p:cTn id="141" dur="3000"/>
                                        <p:tgtEl>
                                          <p:spTgt spid="9"/>
                                        </p:tgtEl>
                                        <p:attrNameLst>
                                          <p:attrName>ppt_y</p:attrName>
                                        </p:attrNameLst>
                                      </p:cBhvr>
                                      <p:tavLst>
                                        <p:tav tm="0">
                                          <p:val>
                                            <p:strVal val="ppt_y"/>
                                          </p:val>
                                        </p:tav>
                                        <p:tav tm="100000">
                                          <p:val>
                                            <p:strVal val="0-ppt_h/2"/>
                                          </p:val>
                                        </p:tav>
                                      </p:tavLst>
                                    </p:anim>
                                    <p:set>
                                      <p:cBhvr>
                                        <p:cTn id="142" dur="1" fill="hold">
                                          <p:stCondLst>
                                            <p:cond delay="2999"/>
                                          </p:stCondLst>
                                        </p:cTn>
                                        <p:tgtEl>
                                          <p:spTgt spid="9"/>
                                        </p:tgtEl>
                                        <p:attrNameLst>
                                          <p:attrName>style.visibility</p:attrName>
                                        </p:attrNameLst>
                                      </p:cBhvr>
                                      <p:to>
                                        <p:strVal val="hidden"/>
                                      </p:to>
                                    </p:set>
                                  </p:childTnLst>
                                </p:cTn>
                              </p:par>
                              <p:par>
                                <p:cTn id="143" presetID="2" presetClass="exit" presetSubtype="9" fill="hold" grpId="2" nodeType="withEffect">
                                  <p:stCondLst>
                                    <p:cond delay="0"/>
                                  </p:stCondLst>
                                  <p:childTnLst>
                                    <p:anim calcmode="lin" valueType="num">
                                      <p:cBhvr additive="base">
                                        <p:cTn id="144" dur="3000"/>
                                        <p:tgtEl>
                                          <p:spTgt spid="10"/>
                                        </p:tgtEl>
                                        <p:attrNameLst>
                                          <p:attrName>ppt_x</p:attrName>
                                        </p:attrNameLst>
                                      </p:cBhvr>
                                      <p:tavLst>
                                        <p:tav tm="0">
                                          <p:val>
                                            <p:strVal val="ppt_x"/>
                                          </p:val>
                                        </p:tav>
                                        <p:tav tm="100000">
                                          <p:val>
                                            <p:strVal val="0-ppt_w/2"/>
                                          </p:val>
                                        </p:tav>
                                      </p:tavLst>
                                    </p:anim>
                                    <p:anim calcmode="lin" valueType="num">
                                      <p:cBhvr additive="base">
                                        <p:cTn id="145" dur="3000"/>
                                        <p:tgtEl>
                                          <p:spTgt spid="10"/>
                                        </p:tgtEl>
                                        <p:attrNameLst>
                                          <p:attrName>ppt_y</p:attrName>
                                        </p:attrNameLst>
                                      </p:cBhvr>
                                      <p:tavLst>
                                        <p:tav tm="0">
                                          <p:val>
                                            <p:strVal val="ppt_y"/>
                                          </p:val>
                                        </p:tav>
                                        <p:tav tm="100000">
                                          <p:val>
                                            <p:strVal val="0-ppt_h/2"/>
                                          </p:val>
                                        </p:tav>
                                      </p:tavLst>
                                    </p:anim>
                                    <p:set>
                                      <p:cBhvr>
                                        <p:cTn id="146" dur="1" fill="hold">
                                          <p:stCondLst>
                                            <p:cond delay="2999"/>
                                          </p:stCondLst>
                                        </p:cTn>
                                        <p:tgtEl>
                                          <p:spTgt spid="10"/>
                                        </p:tgtEl>
                                        <p:attrNameLst>
                                          <p:attrName>style.visibility</p:attrName>
                                        </p:attrNameLst>
                                      </p:cBhvr>
                                      <p:to>
                                        <p:strVal val="hidden"/>
                                      </p:to>
                                    </p:set>
                                  </p:childTnLst>
                                </p:cTn>
                              </p:par>
                              <p:par>
                                <p:cTn id="147" presetID="2" presetClass="exit" presetSubtype="9" fill="hold" grpId="2" nodeType="withEffect">
                                  <p:stCondLst>
                                    <p:cond delay="0"/>
                                  </p:stCondLst>
                                  <p:childTnLst>
                                    <p:anim calcmode="lin" valueType="num">
                                      <p:cBhvr additive="base">
                                        <p:cTn id="148" dur="3000"/>
                                        <p:tgtEl>
                                          <p:spTgt spid="13"/>
                                        </p:tgtEl>
                                        <p:attrNameLst>
                                          <p:attrName>ppt_x</p:attrName>
                                        </p:attrNameLst>
                                      </p:cBhvr>
                                      <p:tavLst>
                                        <p:tav tm="0">
                                          <p:val>
                                            <p:strVal val="ppt_x"/>
                                          </p:val>
                                        </p:tav>
                                        <p:tav tm="100000">
                                          <p:val>
                                            <p:strVal val="0-ppt_w/2"/>
                                          </p:val>
                                        </p:tav>
                                      </p:tavLst>
                                    </p:anim>
                                    <p:anim calcmode="lin" valueType="num">
                                      <p:cBhvr additive="base">
                                        <p:cTn id="149" dur="3000"/>
                                        <p:tgtEl>
                                          <p:spTgt spid="13"/>
                                        </p:tgtEl>
                                        <p:attrNameLst>
                                          <p:attrName>ppt_y</p:attrName>
                                        </p:attrNameLst>
                                      </p:cBhvr>
                                      <p:tavLst>
                                        <p:tav tm="0">
                                          <p:val>
                                            <p:strVal val="ppt_y"/>
                                          </p:val>
                                        </p:tav>
                                        <p:tav tm="100000">
                                          <p:val>
                                            <p:strVal val="0-ppt_h/2"/>
                                          </p:val>
                                        </p:tav>
                                      </p:tavLst>
                                    </p:anim>
                                    <p:set>
                                      <p:cBhvr>
                                        <p:cTn id="150" dur="1" fill="hold">
                                          <p:stCondLst>
                                            <p:cond delay="2999"/>
                                          </p:stCondLst>
                                        </p:cTn>
                                        <p:tgtEl>
                                          <p:spTgt spid="13"/>
                                        </p:tgtEl>
                                        <p:attrNameLst>
                                          <p:attrName>style.visibility</p:attrName>
                                        </p:attrNameLst>
                                      </p:cBhvr>
                                      <p:to>
                                        <p:strVal val="hidden"/>
                                      </p:to>
                                    </p:set>
                                  </p:childTnLst>
                                </p:cTn>
                              </p:par>
                              <p:par>
                                <p:cTn id="151" presetID="2" presetClass="exit" presetSubtype="9" fill="hold" grpId="2" nodeType="withEffect">
                                  <p:stCondLst>
                                    <p:cond delay="0"/>
                                  </p:stCondLst>
                                  <p:childTnLst>
                                    <p:anim calcmode="lin" valueType="num">
                                      <p:cBhvr additive="base">
                                        <p:cTn id="152" dur="3000"/>
                                        <p:tgtEl>
                                          <p:spTgt spid="15"/>
                                        </p:tgtEl>
                                        <p:attrNameLst>
                                          <p:attrName>ppt_x</p:attrName>
                                        </p:attrNameLst>
                                      </p:cBhvr>
                                      <p:tavLst>
                                        <p:tav tm="0">
                                          <p:val>
                                            <p:strVal val="ppt_x"/>
                                          </p:val>
                                        </p:tav>
                                        <p:tav tm="100000">
                                          <p:val>
                                            <p:strVal val="0-ppt_w/2"/>
                                          </p:val>
                                        </p:tav>
                                      </p:tavLst>
                                    </p:anim>
                                    <p:anim calcmode="lin" valueType="num">
                                      <p:cBhvr additive="base">
                                        <p:cTn id="153" dur="3000"/>
                                        <p:tgtEl>
                                          <p:spTgt spid="15"/>
                                        </p:tgtEl>
                                        <p:attrNameLst>
                                          <p:attrName>ppt_y</p:attrName>
                                        </p:attrNameLst>
                                      </p:cBhvr>
                                      <p:tavLst>
                                        <p:tav tm="0">
                                          <p:val>
                                            <p:strVal val="ppt_y"/>
                                          </p:val>
                                        </p:tav>
                                        <p:tav tm="100000">
                                          <p:val>
                                            <p:strVal val="0-ppt_h/2"/>
                                          </p:val>
                                        </p:tav>
                                      </p:tavLst>
                                    </p:anim>
                                    <p:set>
                                      <p:cBhvr>
                                        <p:cTn id="154" dur="1" fill="hold">
                                          <p:stCondLst>
                                            <p:cond delay="2999"/>
                                          </p:stCondLst>
                                        </p:cTn>
                                        <p:tgtEl>
                                          <p:spTgt spid="15"/>
                                        </p:tgtEl>
                                        <p:attrNameLst>
                                          <p:attrName>style.visibility</p:attrName>
                                        </p:attrNameLst>
                                      </p:cBhvr>
                                      <p:to>
                                        <p:strVal val="hidden"/>
                                      </p:to>
                                    </p:set>
                                  </p:childTnLst>
                                </p:cTn>
                              </p:par>
                              <p:par>
                                <p:cTn id="155" presetID="2" presetClass="exit" presetSubtype="9" fill="hold" grpId="2" nodeType="withEffect">
                                  <p:stCondLst>
                                    <p:cond delay="0"/>
                                  </p:stCondLst>
                                  <p:childTnLst>
                                    <p:anim calcmode="lin" valueType="num">
                                      <p:cBhvr additive="base">
                                        <p:cTn id="156" dur="3000"/>
                                        <p:tgtEl>
                                          <p:spTgt spid="17"/>
                                        </p:tgtEl>
                                        <p:attrNameLst>
                                          <p:attrName>ppt_x</p:attrName>
                                        </p:attrNameLst>
                                      </p:cBhvr>
                                      <p:tavLst>
                                        <p:tav tm="0">
                                          <p:val>
                                            <p:strVal val="ppt_x"/>
                                          </p:val>
                                        </p:tav>
                                        <p:tav tm="100000">
                                          <p:val>
                                            <p:strVal val="0-ppt_w/2"/>
                                          </p:val>
                                        </p:tav>
                                      </p:tavLst>
                                    </p:anim>
                                    <p:anim calcmode="lin" valueType="num">
                                      <p:cBhvr additive="base">
                                        <p:cTn id="157" dur="3000"/>
                                        <p:tgtEl>
                                          <p:spTgt spid="17"/>
                                        </p:tgtEl>
                                        <p:attrNameLst>
                                          <p:attrName>ppt_y</p:attrName>
                                        </p:attrNameLst>
                                      </p:cBhvr>
                                      <p:tavLst>
                                        <p:tav tm="0">
                                          <p:val>
                                            <p:strVal val="ppt_y"/>
                                          </p:val>
                                        </p:tav>
                                        <p:tav tm="100000">
                                          <p:val>
                                            <p:strVal val="0-ppt_h/2"/>
                                          </p:val>
                                        </p:tav>
                                      </p:tavLst>
                                    </p:anim>
                                    <p:set>
                                      <p:cBhvr>
                                        <p:cTn id="158" dur="1" fill="hold">
                                          <p:stCondLst>
                                            <p:cond delay="2999"/>
                                          </p:stCondLst>
                                        </p:cTn>
                                        <p:tgtEl>
                                          <p:spTgt spid="17"/>
                                        </p:tgtEl>
                                        <p:attrNameLst>
                                          <p:attrName>style.visibility</p:attrName>
                                        </p:attrNameLst>
                                      </p:cBhvr>
                                      <p:to>
                                        <p:strVal val="hidden"/>
                                      </p:to>
                                    </p:set>
                                  </p:childTnLst>
                                </p:cTn>
                              </p:par>
                              <p:par>
                                <p:cTn id="159" presetID="2" presetClass="exit" presetSubtype="9" fill="hold" grpId="2" nodeType="withEffect">
                                  <p:stCondLst>
                                    <p:cond delay="0"/>
                                  </p:stCondLst>
                                  <p:childTnLst>
                                    <p:anim calcmode="lin" valueType="num">
                                      <p:cBhvr additive="base">
                                        <p:cTn id="160" dur="3000"/>
                                        <p:tgtEl>
                                          <p:spTgt spid="19"/>
                                        </p:tgtEl>
                                        <p:attrNameLst>
                                          <p:attrName>ppt_x</p:attrName>
                                        </p:attrNameLst>
                                      </p:cBhvr>
                                      <p:tavLst>
                                        <p:tav tm="0">
                                          <p:val>
                                            <p:strVal val="ppt_x"/>
                                          </p:val>
                                        </p:tav>
                                        <p:tav tm="100000">
                                          <p:val>
                                            <p:strVal val="0-ppt_w/2"/>
                                          </p:val>
                                        </p:tav>
                                      </p:tavLst>
                                    </p:anim>
                                    <p:anim calcmode="lin" valueType="num">
                                      <p:cBhvr additive="base">
                                        <p:cTn id="161" dur="3000"/>
                                        <p:tgtEl>
                                          <p:spTgt spid="19"/>
                                        </p:tgtEl>
                                        <p:attrNameLst>
                                          <p:attrName>ppt_y</p:attrName>
                                        </p:attrNameLst>
                                      </p:cBhvr>
                                      <p:tavLst>
                                        <p:tav tm="0">
                                          <p:val>
                                            <p:strVal val="ppt_y"/>
                                          </p:val>
                                        </p:tav>
                                        <p:tav tm="100000">
                                          <p:val>
                                            <p:strVal val="0-ppt_h/2"/>
                                          </p:val>
                                        </p:tav>
                                      </p:tavLst>
                                    </p:anim>
                                    <p:set>
                                      <p:cBhvr>
                                        <p:cTn id="162" dur="1" fill="hold">
                                          <p:stCondLst>
                                            <p:cond delay="2999"/>
                                          </p:stCondLst>
                                        </p:cTn>
                                        <p:tgtEl>
                                          <p:spTgt spid="19"/>
                                        </p:tgtEl>
                                        <p:attrNameLst>
                                          <p:attrName>style.visibility</p:attrName>
                                        </p:attrNameLst>
                                      </p:cBhvr>
                                      <p:to>
                                        <p:strVal val="hidden"/>
                                      </p:to>
                                    </p:set>
                                  </p:childTnLst>
                                </p:cTn>
                              </p:par>
                              <p:par>
                                <p:cTn id="163" presetID="16" presetClass="exit" presetSubtype="42" fill="hold" grpId="3" nodeType="withEffect">
                                  <p:stCondLst>
                                    <p:cond delay="0"/>
                                  </p:stCondLst>
                                  <p:childTnLst>
                                    <p:animEffect transition="out" filter="barn(outHorizontal)">
                                      <p:cBhvr>
                                        <p:cTn id="164" dur="3000"/>
                                        <p:tgtEl>
                                          <p:spTgt spid="7"/>
                                        </p:tgtEl>
                                      </p:cBhvr>
                                    </p:animEffect>
                                    <p:set>
                                      <p:cBhvr>
                                        <p:cTn id="165" dur="1" fill="hold">
                                          <p:stCondLst>
                                            <p:cond delay="2999"/>
                                          </p:stCondLst>
                                        </p:cTn>
                                        <p:tgtEl>
                                          <p:spTgt spid="7"/>
                                        </p:tgtEl>
                                        <p:attrNameLst>
                                          <p:attrName>style.visibility</p:attrName>
                                        </p:attrNameLst>
                                      </p:cBhvr>
                                      <p:to>
                                        <p:strVal val="hidden"/>
                                      </p:to>
                                    </p:set>
                                  </p:childTnLst>
                                </p:cTn>
                              </p:par>
                              <p:par>
                                <p:cTn id="166" presetID="16" presetClass="exit" presetSubtype="42" fill="hold" grpId="3" nodeType="withEffect">
                                  <p:stCondLst>
                                    <p:cond delay="0"/>
                                  </p:stCondLst>
                                  <p:childTnLst>
                                    <p:animEffect transition="out" filter="barn(outHorizontal)">
                                      <p:cBhvr>
                                        <p:cTn id="167" dur="3000"/>
                                        <p:tgtEl>
                                          <p:spTgt spid="8"/>
                                        </p:tgtEl>
                                      </p:cBhvr>
                                    </p:animEffect>
                                    <p:set>
                                      <p:cBhvr>
                                        <p:cTn id="168" dur="1" fill="hold">
                                          <p:stCondLst>
                                            <p:cond delay="2999"/>
                                          </p:stCondLst>
                                        </p:cTn>
                                        <p:tgtEl>
                                          <p:spTgt spid="8"/>
                                        </p:tgtEl>
                                        <p:attrNameLst>
                                          <p:attrName>style.visibility</p:attrName>
                                        </p:attrNameLst>
                                      </p:cBhvr>
                                      <p:to>
                                        <p:strVal val="hidden"/>
                                      </p:to>
                                    </p:set>
                                  </p:childTnLst>
                                </p:cTn>
                              </p:par>
                              <p:par>
                                <p:cTn id="169" presetID="16" presetClass="exit" presetSubtype="42" fill="hold" grpId="3" nodeType="withEffect">
                                  <p:stCondLst>
                                    <p:cond delay="0"/>
                                  </p:stCondLst>
                                  <p:childTnLst>
                                    <p:animEffect transition="out" filter="barn(outHorizontal)">
                                      <p:cBhvr>
                                        <p:cTn id="170" dur="3000"/>
                                        <p:tgtEl>
                                          <p:spTgt spid="11"/>
                                        </p:tgtEl>
                                      </p:cBhvr>
                                    </p:animEffect>
                                    <p:set>
                                      <p:cBhvr>
                                        <p:cTn id="171" dur="1" fill="hold">
                                          <p:stCondLst>
                                            <p:cond delay="2999"/>
                                          </p:stCondLst>
                                        </p:cTn>
                                        <p:tgtEl>
                                          <p:spTgt spid="11"/>
                                        </p:tgtEl>
                                        <p:attrNameLst>
                                          <p:attrName>style.visibility</p:attrName>
                                        </p:attrNameLst>
                                      </p:cBhvr>
                                      <p:to>
                                        <p:strVal val="hidden"/>
                                      </p:to>
                                    </p:set>
                                  </p:childTnLst>
                                </p:cTn>
                              </p:par>
                              <p:par>
                                <p:cTn id="172" presetID="16" presetClass="exit" presetSubtype="42" fill="hold" grpId="3" nodeType="withEffect">
                                  <p:stCondLst>
                                    <p:cond delay="0"/>
                                  </p:stCondLst>
                                  <p:childTnLst>
                                    <p:animEffect transition="out" filter="barn(outHorizontal)">
                                      <p:cBhvr>
                                        <p:cTn id="173" dur="3000"/>
                                        <p:tgtEl>
                                          <p:spTgt spid="12"/>
                                        </p:tgtEl>
                                      </p:cBhvr>
                                    </p:animEffect>
                                    <p:set>
                                      <p:cBhvr>
                                        <p:cTn id="174" dur="1" fill="hold">
                                          <p:stCondLst>
                                            <p:cond delay="2999"/>
                                          </p:stCondLst>
                                        </p:cTn>
                                        <p:tgtEl>
                                          <p:spTgt spid="12"/>
                                        </p:tgtEl>
                                        <p:attrNameLst>
                                          <p:attrName>style.visibility</p:attrName>
                                        </p:attrNameLst>
                                      </p:cBhvr>
                                      <p:to>
                                        <p:strVal val="hidden"/>
                                      </p:to>
                                    </p:set>
                                  </p:childTnLst>
                                </p:cTn>
                              </p:par>
                              <p:par>
                                <p:cTn id="175" presetID="16" presetClass="exit" presetSubtype="42" fill="hold" grpId="3" nodeType="withEffect">
                                  <p:stCondLst>
                                    <p:cond delay="0"/>
                                  </p:stCondLst>
                                  <p:childTnLst>
                                    <p:animEffect transition="out" filter="barn(outHorizontal)">
                                      <p:cBhvr>
                                        <p:cTn id="176" dur="3000"/>
                                        <p:tgtEl>
                                          <p:spTgt spid="14"/>
                                        </p:tgtEl>
                                      </p:cBhvr>
                                    </p:animEffect>
                                    <p:set>
                                      <p:cBhvr>
                                        <p:cTn id="177" dur="1" fill="hold">
                                          <p:stCondLst>
                                            <p:cond delay="2999"/>
                                          </p:stCondLst>
                                        </p:cTn>
                                        <p:tgtEl>
                                          <p:spTgt spid="14"/>
                                        </p:tgtEl>
                                        <p:attrNameLst>
                                          <p:attrName>style.visibility</p:attrName>
                                        </p:attrNameLst>
                                      </p:cBhvr>
                                      <p:to>
                                        <p:strVal val="hidden"/>
                                      </p:to>
                                    </p:set>
                                  </p:childTnLst>
                                </p:cTn>
                              </p:par>
                              <p:par>
                                <p:cTn id="178" presetID="16" presetClass="exit" presetSubtype="42" fill="hold" grpId="3" nodeType="withEffect">
                                  <p:stCondLst>
                                    <p:cond delay="0"/>
                                  </p:stCondLst>
                                  <p:childTnLst>
                                    <p:animEffect transition="out" filter="barn(outHorizontal)">
                                      <p:cBhvr>
                                        <p:cTn id="179" dur="3000"/>
                                        <p:tgtEl>
                                          <p:spTgt spid="16"/>
                                        </p:tgtEl>
                                      </p:cBhvr>
                                    </p:animEffect>
                                    <p:set>
                                      <p:cBhvr>
                                        <p:cTn id="180" dur="1" fill="hold">
                                          <p:stCondLst>
                                            <p:cond delay="2999"/>
                                          </p:stCondLst>
                                        </p:cTn>
                                        <p:tgtEl>
                                          <p:spTgt spid="16"/>
                                        </p:tgtEl>
                                        <p:attrNameLst>
                                          <p:attrName>style.visibility</p:attrName>
                                        </p:attrNameLst>
                                      </p:cBhvr>
                                      <p:to>
                                        <p:strVal val="hidden"/>
                                      </p:to>
                                    </p:set>
                                  </p:childTnLst>
                                </p:cTn>
                              </p:par>
                              <p:par>
                                <p:cTn id="181" presetID="16" presetClass="exit" presetSubtype="42" fill="hold" grpId="3" nodeType="withEffect">
                                  <p:stCondLst>
                                    <p:cond delay="0"/>
                                  </p:stCondLst>
                                  <p:childTnLst>
                                    <p:animEffect transition="out" filter="barn(outHorizontal)">
                                      <p:cBhvr>
                                        <p:cTn id="182" dur="3000"/>
                                        <p:tgtEl>
                                          <p:spTgt spid="18"/>
                                        </p:tgtEl>
                                      </p:cBhvr>
                                    </p:animEffect>
                                    <p:set>
                                      <p:cBhvr>
                                        <p:cTn id="183" dur="1" fill="hold">
                                          <p:stCondLst>
                                            <p:cond delay="2999"/>
                                          </p:stCondLst>
                                        </p:cTn>
                                        <p:tgtEl>
                                          <p:spTgt spid="18"/>
                                        </p:tgtEl>
                                        <p:attrNameLst>
                                          <p:attrName>style.visibility</p:attrName>
                                        </p:attrNameLst>
                                      </p:cBhvr>
                                      <p:to>
                                        <p:strVal val="hidden"/>
                                      </p:to>
                                    </p:set>
                                  </p:childTnLst>
                                </p:cTn>
                              </p:par>
                              <p:par>
                                <p:cTn id="184" presetID="16" presetClass="exit" presetSubtype="42" fill="hold" grpId="3" nodeType="withEffect">
                                  <p:stCondLst>
                                    <p:cond delay="0"/>
                                  </p:stCondLst>
                                  <p:childTnLst>
                                    <p:animEffect transition="out" filter="barn(outHorizontal)">
                                      <p:cBhvr>
                                        <p:cTn id="185" dur="3000"/>
                                        <p:tgtEl>
                                          <p:spTgt spid="6"/>
                                        </p:tgtEl>
                                      </p:cBhvr>
                                    </p:animEffect>
                                    <p:set>
                                      <p:cBhvr>
                                        <p:cTn id="186" dur="1" fill="hold">
                                          <p:stCondLst>
                                            <p:cond delay="2999"/>
                                          </p:stCondLst>
                                        </p:cTn>
                                        <p:tgtEl>
                                          <p:spTgt spid="6"/>
                                        </p:tgtEl>
                                        <p:attrNameLst>
                                          <p:attrName>style.visibility</p:attrName>
                                        </p:attrNameLst>
                                      </p:cBhvr>
                                      <p:to>
                                        <p:strVal val="hidden"/>
                                      </p:to>
                                    </p:set>
                                  </p:childTnLst>
                                </p:cTn>
                              </p:par>
                              <p:par>
                                <p:cTn id="187" presetID="16" presetClass="exit" presetSubtype="42" fill="hold" grpId="3" nodeType="withEffect">
                                  <p:stCondLst>
                                    <p:cond delay="0"/>
                                  </p:stCondLst>
                                  <p:childTnLst>
                                    <p:animEffect transition="out" filter="barn(outHorizontal)">
                                      <p:cBhvr>
                                        <p:cTn id="188" dur="3000"/>
                                        <p:tgtEl>
                                          <p:spTgt spid="9"/>
                                        </p:tgtEl>
                                      </p:cBhvr>
                                    </p:animEffect>
                                    <p:set>
                                      <p:cBhvr>
                                        <p:cTn id="189" dur="1" fill="hold">
                                          <p:stCondLst>
                                            <p:cond delay="2999"/>
                                          </p:stCondLst>
                                        </p:cTn>
                                        <p:tgtEl>
                                          <p:spTgt spid="9"/>
                                        </p:tgtEl>
                                        <p:attrNameLst>
                                          <p:attrName>style.visibility</p:attrName>
                                        </p:attrNameLst>
                                      </p:cBhvr>
                                      <p:to>
                                        <p:strVal val="hidden"/>
                                      </p:to>
                                    </p:set>
                                  </p:childTnLst>
                                </p:cTn>
                              </p:par>
                              <p:par>
                                <p:cTn id="190" presetID="16" presetClass="exit" presetSubtype="42" fill="hold" grpId="3" nodeType="withEffect">
                                  <p:stCondLst>
                                    <p:cond delay="0"/>
                                  </p:stCondLst>
                                  <p:childTnLst>
                                    <p:animEffect transition="out" filter="barn(outHorizontal)">
                                      <p:cBhvr>
                                        <p:cTn id="191" dur="3000"/>
                                        <p:tgtEl>
                                          <p:spTgt spid="10"/>
                                        </p:tgtEl>
                                      </p:cBhvr>
                                    </p:animEffect>
                                    <p:set>
                                      <p:cBhvr>
                                        <p:cTn id="192" dur="1" fill="hold">
                                          <p:stCondLst>
                                            <p:cond delay="2999"/>
                                          </p:stCondLst>
                                        </p:cTn>
                                        <p:tgtEl>
                                          <p:spTgt spid="10"/>
                                        </p:tgtEl>
                                        <p:attrNameLst>
                                          <p:attrName>style.visibility</p:attrName>
                                        </p:attrNameLst>
                                      </p:cBhvr>
                                      <p:to>
                                        <p:strVal val="hidden"/>
                                      </p:to>
                                    </p:set>
                                  </p:childTnLst>
                                </p:cTn>
                              </p:par>
                              <p:par>
                                <p:cTn id="193" presetID="16" presetClass="exit" presetSubtype="42" fill="hold" grpId="3" nodeType="withEffect">
                                  <p:stCondLst>
                                    <p:cond delay="0"/>
                                  </p:stCondLst>
                                  <p:childTnLst>
                                    <p:animEffect transition="out" filter="barn(outHorizontal)">
                                      <p:cBhvr>
                                        <p:cTn id="194" dur="3000"/>
                                        <p:tgtEl>
                                          <p:spTgt spid="13"/>
                                        </p:tgtEl>
                                      </p:cBhvr>
                                    </p:animEffect>
                                    <p:set>
                                      <p:cBhvr>
                                        <p:cTn id="195" dur="1" fill="hold">
                                          <p:stCondLst>
                                            <p:cond delay="2999"/>
                                          </p:stCondLst>
                                        </p:cTn>
                                        <p:tgtEl>
                                          <p:spTgt spid="13"/>
                                        </p:tgtEl>
                                        <p:attrNameLst>
                                          <p:attrName>style.visibility</p:attrName>
                                        </p:attrNameLst>
                                      </p:cBhvr>
                                      <p:to>
                                        <p:strVal val="hidden"/>
                                      </p:to>
                                    </p:set>
                                  </p:childTnLst>
                                </p:cTn>
                              </p:par>
                              <p:par>
                                <p:cTn id="196" presetID="16" presetClass="exit" presetSubtype="42" fill="hold" grpId="3" nodeType="withEffect">
                                  <p:stCondLst>
                                    <p:cond delay="0"/>
                                  </p:stCondLst>
                                  <p:childTnLst>
                                    <p:animEffect transition="out" filter="barn(outHorizontal)">
                                      <p:cBhvr>
                                        <p:cTn id="197" dur="3000"/>
                                        <p:tgtEl>
                                          <p:spTgt spid="15"/>
                                        </p:tgtEl>
                                      </p:cBhvr>
                                    </p:animEffect>
                                    <p:set>
                                      <p:cBhvr>
                                        <p:cTn id="198" dur="1" fill="hold">
                                          <p:stCondLst>
                                            <p:cond delay="2999"/>
                                          </p:stCondLst>
                                        </p:cTn>
                                        <p:tgtEl>
                                          <p:spTgt spid="15"/>
                                        </p:tgtEl>
                                        <p:attrNameLst>
                                          <p:attrName>style.visibility</p:attrName>
                                        </p:attrNameLst>
                                      </p:cBhvr>
                                      <p:to>
                                        <p:strVal val="hidden"/>
                                      </p:to>
                                    </p:set>
                                  </p:childTnLst>
                                </p:cTn>
                              </p:par>
                              <p:par>
                                <p:cTn id="199" presetID="16" presetClass="exit" presetSubtype="42" fill="hold" grpId="3" nodeType="withEffect">
                                  <p:stCondLst>
                                    <p:cond delay="0"/>
                                  </p:stCondLst>
                                  <p:childTnLst>
                                    <p:animEffect transition="out" filter="barn(outHorizontal)">
                                      <p:cBhvr>
                                        <p:cTn id="200" dur="3000"/>
                                        <p:tgtEl>
                                          <p:spTgt spid="17"/>
                                        </p:tgtEl>
                                      </p:cBhvr>
                                    </p:animEffect>
                                    <p:set>
                                      <p:cBhvr>
                                        <p:cTn id="201" dur="1" fill="hold">
                                          <p:stCondLst>
                                            <p:cond delay="2999"/>
                                          </p:stCondLst>
                                        </p:cTn>
                                        <p:tgtEl>
                                          <p:spTgt spid="17"/>
                                        </p:tgtEl>
                                        <p:attrNameLst>
                                          <p:attrName>style.visibility</p:attrName>
                                        </p:attrNameLst>
                                      </p:cBhvr>
                                      <p:to>
                                        <p:strVal val="hidden"/>
                                      </p:to>
                                    </p:set>
                                  </p:childTnLst>
                                </p:cTn>
                              </p:par>
                              <p:par>
                                <p:cTn id="202" presetID="16" presetClass="exit" presetSubtype="42" fill="hold" grpId="3" nodeType="withEffect">
                                  <p:stCondLst>
                                    <p:cond delay="0"/>
                                  </p:stCondLst>
                                  <p:childTnLst>
                                    <p:animEffect transition="out" filter="barn(outHorizontal)">
                                      <p:cBhvr>
                                        <p:cTn id="203" dur="3000"/>
                                        <p:tgtEl>
                                          <p:spTgt spid="19"/>
                                        </p:tgtEl>
                                      </p:cBhvr>
                                    </p:animEffect>
                                    <p:set>
                                      <p:cBhvr>
                                        <p:cTn id="204" dur="1" fill="hold">
                                          <p:stCondLst>
                                            <p:cond delay="2999"/>
                                          </p:stCondLst>
                                        </p:cTn>
                                        <p:tgtEl>
                                          <p:spTgt spid="19"/>
                                        </p:tgtEl>
                                        <p:attrNameLst>
                                          <p:attrName>style.visibility</p:attrName>
                                        </p:attrNameLst>
                                      </p:cBhvr>
                                      <p:to>
                                        <p:strVal val="hidden"/>
                                      </p:to>
                                    </p:set>
                                  </p:childTnLst>
                                </p:cTn>
                              </p:par>
                              <p:par>
                                <p:cTn id="205" presetID="23" presetClass="entr" presetSubtype="272"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 calcmode="lin" valueType="num">
                                      <p:cBhvr>
                                        <p:cTn id="207" dur="3000" fill="hold"/>
                                        <p:tgtEl>
                                          <p:spTgt spid="4"/>
                                        </p:tgtEl>
                                        <p:attrNameLst>
                                          <p:attrName>ppt_w</p:attrName>
                                        </p:attrNameLst>
                                      </p:cBhvr>
                                      <p:tavLst>
                                        <p:tav tm="0">
                                          <p:val>
                                            <p:strVal val="2/3*#ppt_w"/>
                                          </p:val>
                                        </p:tav>
                                        <p:tav tm="100000">
                                          <p:val>
                                            <p:strVal val="#ppt_w"/>
                                          </p:val>
                                        </p:tav>
                                      </p:tavLst>
                                    </p:anim>
                                    <p:anim calcmode="lin" valueType="num">
                                      <p:cBhvr>
                                        <p:cTn id="208" dur="3000" fill="hold"/>
                                        <p:tgtEl>
                                          <p:spTgt spid="4"/>
                                        </p:tgtEl>
                                        <p:attrNameLst>
                                          <p:attrName>ppt_h</p:attrName>
                                        </p:attrNameLst>
                                      </p:cBhvr>
                                      <p:tavLst>
                                        <p:tav tm="0">
                                          <p:val>
                                            <p:strVal val="2/3*#ppt_h"/>
                                          </p:val>
                                        </p:tav>
                                        <p:tav tm="100000">
                                          <p:val>
                                            <p:strVal val="#ppt_h"/>
                                          </p:val>
                                        </p:tav>
                                      </p:tavLst>
                                    </p:anim>
                                  </p:childTnLst>
                                </p:cTn>
                              </p:par>
                              <p:par>
                                <p:cTn id="209" presetID="16" presetClass="entr" presetSubtype="37" fill="hold" nodeType="withEffect">
                                  <p:stCondLst>
                                    <p:cond delay="0"/>
                                  </p:stCondLst>
                                  <p:childTnLst>
                                    <p:set>
                                      <p:cBhvr>
                                        <p:cTn id="210" dur="1" fill="hold">
                                          <p:stCondLst>
                                            <p:cond delay="0"/>
                                          </p:stCondLst>
                                        </p:cTn>
                                        <p:tgtEl>
                                          <p:spTgt spid="4"/>
                                        </p:tgtEl>
                                        <p:attrNameLst>
                                          <p:attrName>style.visibility</p:attrName>
                                        </p:attrNameLst>
                                      </p:cBhvr>
                                      <p:to>
                                        <p:strVal val="visible"/>
                                      </p:to>
                                    </p:set>
                                    <p:animEffect transition="in" filter="barn(outVertical)">
                                      <p:cBhvr>
                                        <p:cTn id="2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chram3.jpg"/>
          <p:cNvPicPr>
            <a:picLocks noChangeAspect="1"/>
          </p:cNvPicPr>
          <p:nvPr/>
        </p:nvPicPr>
        <p:blipFill>
          <a:blip r:embed="rId2"/>
          <a:stretch>
            <a:fillRect/>
          </a:stretch>
        </p:blipFill>
        <p:spPr>
          <a:xfrm>
            <a:off x="0" y="10016"/>
            <a:ext cx="9144000" cy="6837967"/>
          </a:xfrm>
          <a:prstGeom prst="rect">
            <a:avLst/>
          </a:prstGeom>
        </p:spPr>
      </p:pic>
      <p:sp>
        <p:nvSpPr>
          <p:cNvPr id="6" name="5 Luna"/>
          <p:cNvSpPr/>
          <p:nvPr/>
        </p:nvSpPr>
        <p:spPr>
          <a:xfrm rot="16200000">
            <a:off x="3036095" y="-1035863"/>
            <a:ext cx="3357562" cy="5429288"/>
          </a:xfrm>
          <a:prstGeom prst="moon">
            <a:avLst>
              <a:gd name="adj" fmla="val 44267"/>
            </a:avLst>
          </a:prstGeom>
          <a:blipFill>
            <a:blip r:embed="rId3"/>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5400000">
            <a:off x="2964657" y="2464575"/>
            <a:ext cx="3500438" cy="5286412"/>
          </a:xfrm>
          <a:prstGeom prst="moon">
            <a:avLst>
              <a:gd name="adj" fmla="val 41751"/>
            </a:avLst>
          </a:prstGeom>
          <a:blipFill>
            <a:blip r:embed="rId3"/>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0" y="-285776"/>
            <a:ext cx="9144000" cy="74295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19" presetClass="entr" presetSubtype="5"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2000" fill="hold"/>
                                        <p:tgtEl>
                                          <p:spTgt spid="6"/>
                                        </p:tgtEl>
                                        <p:attrNameLst>
                                          <p:attrName>ppt_w</p:attrName>
                                        </p:attrNameLst>
                                      </p:cBhvr>
                                      <p:tavLst>
                                        <p:tav tm="0">
                                          <p:val>
                                            <p:strVal val="#ppt_w"/>
                                          </p:val>
                                        </p:tav>
                                        <p:tav tm="100000">
                                          <p:val>
                                            <p:strVal val="#ppt_w"/>
                                          </p:val>
                                        </p:tav>
                                      </p:tavLst>
                                    </p:anim>
                                    <p:anim calcmode="lin" valueType="num">
                                      <p:cBhvr>
                                        <p:cTn id="11" dur="2000" fill="hold"/>
                                        <p:tgtEl>
                                          <p:spTgt spid="6"/>
                                        </p:tgtEl>
                                        <p:attrNameLst>
                                          <p:attrName>ppt_h</p:attrName>
                                        </p:attrNameLst>
                                      </p:cBhvr>
                                      <p:tavLst>
                                        <p:tav tm="0" fmla="#ppt_h*sin(2.5*pi*$)">
                                          <p:val>
                                            <p:fltVal val="0"/>
                                          </p:val>
                                        </p:tav>
                                        <p:tav tm="100000">
                                          <p:val>
                                            <p:fltVal val="1"/>
                                          </p:val>
                                        </p:tav>
                                      </p:tavLst>
                                    </p:anim>
                                  </p:childTnLst>
                                </p:cTn>
                              </p:par>
                              <p:par>
                                <p:cTn id="12" presetID="19" presetClass="entr" presetSubtype="5"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2000" fill="hold"/>
                                        <p:tgtEl>
                                          <p:spTgt spid="7"/>
                                        </p:tgtEl>
                                        <p:attrNameLst>
                                          <p:attrName>ppt_w</p:attrName>
                                        </p:attrNameLst>
                                      </p:cBhvr>
                                      <p:tavLst>
                                        <p:tav tm="0">
                                          <p:val>
                                            <p:strVal val="#ppt_w"/>
                                          </p:val>
                                        </p:tav>
                                        <p:tav tm="100000">
                                          <p:val>
                                            <p:strVal val="#ppt_w"/>
                                          </p:val>
                                        </p:tav>
                                      </p:tavLst>
                                    </p:anim>
                                    <p:anim calcmode="lin" valueType="num">
                                      <p:cBhvr>
                                        <p:cTn id="15" dur="2000" fill="hold"/>
                                        <p:tgtEl>
                                          <p:spTgt spid="7"/>
                                        </p:tgtEl>
                                        <p:attrNameLst>
                                          <p:attrName>ppt_h</p:attrName>
                                        </p:attrNameLst>
                                      </p:cBhvr>
                                      <p:tavLst>
                                        <p:tav tm="0" fmla="#ppt_h*sin(2.5*pi*$)">
                                          <p:val>
                                            <p:fltVal val="0"/>
                                          </p:val>
                                        </p:tav>
                                        <p:tav tm="100000">
                                          <p:val>
                                            <p:fltVal val="1"/>
                                          </p:val>
                                        </p:tav>
                                      </p:tavLst>
                                    </p:anim>
                                  </p:childTnLst>
                                </p:cTn>
                              </p:par>
                              <p:par>
                                <p:cTn id="16" presetID="2" presetClass="entr" presetSubtype="4" fill="hold" grpId="1"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2000" fill="hold"/>
                                        <p:tgtEl>
                                          <p:spTgt spid="6"/>
                                        </p:tgtEl>
                                        <p:attrNameLst>
                                          <p:attrName>ppt_x</p:attrName>
                                        </p:attrNameLst>
                                      </p:cBhvr>
                                      <p:tavLst>
                                        <p:tav tm="0">
                                          <p:val>
                                            <p:strVal val="#ppt_x"/>
                                          </p:val>
                                        </p:tav>
                                        <p:tav tm="100000">
                                          <p:val>
                                            <p:strVal val="#ppt_x"/>
                                          </p:val>
                                        </p:tav>
                                      </p:tavLst>
                                    </p:anim>
                                    <p:anim calcmode="lin" valueType="num">
                                      <p:cBhvr additive="base">
                                        <p:cTn id="19" dur="20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1" fill="hold" grpId="1"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2000" fill="hold"/>
                                        <p:tgtEl>
                                          <p:spTgt spid="7"/>
                                        </p:tgtEl>
                                        <p:attrNameLst>
                                          <p:attrName>ppt_x</p:attrName>
                                        </p:attrNameLst>
                                      </p:cBhvr>
                                      <p:tavLst>
                                        <p:tav tm="0">
                                          <p:val>
                                            <p:strVal val="#ppt_x"/>
                                          </p:val>
                                        </p:tav>
                                        <p:tav tm="100000">
                                          <p:val>
                                            <p:strVal val="#ppt_x"/>
                                          </p:val>
                                        </p:tav>
                                      </p:tavLst>
                                    </p:anim>
                                    <p:anim calcmode="lin" valueType="num">
                                      <p:cBhvr additive="base">
                                        <p:cTn id="23" dur="2000" fill="hold"/>
                                        <p:tgtEl>
                                          <p:spTgt spid="7"/>
                                        </p:tgtEl>
                                        <p:attrNameLst>
                                          <p:attrName>ppt_y</p:attrName>
                                        </p:attrNameLst>
                                      </p:cBhvr>
                                      <p:tavLst>
                                        <p:tav tm="0">
                                          <p:val>
                                            <p:strVal val="0-#ppt_h/2"/>
                                          </p:val>
                                        </p:tav>
                                        <p:tav tm="100000">
                                          <p:val>
                                            <p:strVal val="#ppt_y"/>
                                          </p:val>
                                        </p:tav>
                                      </p:tavLst>
                                    </p:anim>
                                  </p:childTnLst>
                                </p:cTn>
                              </p:par>
                              <p:par>
                                <p:cTn id="24" presetID="16" presetClass="entr" presetSubtype="21" fill="hold" grpId="2" nodeType="with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barn(inVertical)">
                                      <p:cBhvr>
                                        <p:cTn id="26" dur="2000"/>
                                        <p:tgtEl>
                                          <p:spTgt spid="6"/>
                                        </p:tgtEl>
                                      </p:cBhvr>
                                    </p:animEffect>
                                  </p:childTnLst>
                                </p:cTn>
                              </p:par>
                              <p:par>
                                <p:cTn id="27" presetID="16" presetClass="entr" presetSubtype="21" fill="hold" grpId="2" nodeType="with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barn(inVertical)">
                                      <p:cBhvr>
                                        <p:cTn id="29" dur="2000"/>
                                        <p:tgtEl>
                                          <p:spTgt spid="7"/>
                                        </p:tgtEl>
                                      </p:cBhvr>
                                    </p:animEffect>
                                  </p:childTnLst>
                                </p:cTn>
                              </p:par>
                            </p:childTnLst>
                          </p:cTn>
                        </p:par>
                        <p:par>
                          <p:cTn id="30" fill="hold">
                            <p:stCondLst>
                              <p:cond delay="2000"/>
                            </p:stCondLst>
                            <p:childTnLst>
                              <p:par>
                                <p:cTn id="31" presetID="2" presetClass="exit" presetSubtype="4" fill="hold" grpId="3" nodeType="afterEffect">
                                  <p:stCondLst>
                                    <p:cond delay="0"/>
                                  </p:stCondLst>
                                  <p:childTnLst>
                                    <p:anim calcmode="lin" valueType="num">
                                      <p:cBhvr additive="base">
                                        <p:cTn id="32" dur="2000"/>
                                        <p:tgtEl>
                                          <p:spTgt spid="6"/>
                                        </p:tgtEl>
                                        <p:attrNameLst>
                                          <p:attrName>ppt_x</p:attrName>
                                        </p:attrNameLst>
                                      </p:cBhvr>
                                      <p:tavLst>
                                        <p:tav tm="0">
                                          <p:val>
                                            <p:strVal val="ppt_x"/>
                                          </p:val>
                                        </p:tav>
                                        <p:tav tm="100000">
                                          <p:val>
                                            <p:strVal val="ppt_x"/>
                                          </p:val>
                                        </p:tav>
                                      </p:tavLst>
                                    </p:anim>
                                    <p:anim calcmode="lin" valueType="num">
                                      <p:cBhvr additive="base">
                                        <p:cTn id="33" dur="2000"/>
                                        <p:tgtEl>
                                          <p:spTgt spid="6"/>
                                        </p:tgtEl>
                                        <p:attrNameLst>
                                          <p:attrName>ppt_y</p:attrName>
                                        </p:attrNameLst>
                                      </p:cBhvr>
                                      <p:tavLst>
                                        <p:tav tm="0">
                                          <p:val>
                                            <p:strVal val="ppt_y"/>
                                          </p:val>
                                        </p:tav>
                                        <p:tav tm="100000">
                                          <p:val>
                                            <p:strVal val="1+ppt_h/2"/>
                                          </p:val>
                                        </p:tav>
                                      </p:tavLst>
                                    </p:anim>
                                    <p:set>
                                      <p:cBhvr>
                                        <p:cTn id="34" dur="1" fill="hold">
                                          <p:stCondLst>
                                            <p:cond delay="1999"/>
                                          </p:stCondLst>
                                        </p:cTn>
                                        <p:tgtEl>
                                          <p:spTgt spid="6"/>
                                        </p:tgtEl>
                                        <p:attrNameLst>
                                          <p:attrName>style.visibility</p:attrName>
                                        </p:attrNameLst>
                                      </p:cBhvr>
                                      <p:to>
                                        <p:strVal val="hidden"/>
                                      </p:to>
                                    </p:set>
                                  </p:childTnLst>
                                </p:cTn>
                              </p:par>
                              <p:par>
                                <p:cTn id="35" presetID="2" presetClass="exit" presetSubtype="1" fill="hold" grpId="3" nodeType="withEffect">
                                  <p:stCondLst>
                                    <p:cond delay="0"/>
                                  </p:stCondLst>
                                  <p:childTnLst>
                                    <p:anim calcmode="lin" valueType="num">
                                      <p:cBhvr additive="base">
                                        <p:cTn id="36" dur="2000"/>
                                        <p:tgtEl>
                                          <p:spTgt spid="7"/>
                                        </p:tgtEl>
                                        <p:attrNameLst>
                                          <p:attrName>ppt_x</p:attrName>
                                        </p:attrNameLst>
                                      </p:cBhvr>
                                      <p:tavLst>
                                        <p:tav tm="0">
                                          <p:val>
                                            <p:strVal val="ppt_x"/>
                                          </p:val>
                                        </p:tav>
                                        <p:tav tm="100000">
                                          <p:val>
                                            <p:strVal val="ppt_x"/>
                                          </p:val>
                                        </p:tav>
                                      </p:tavLst>
                                    </p:anim>
                                    <p:anim calcmode="lin" valueType="num">
                                      <p:cBhvr additive="base">
                                        <p:cTn id="37" dur="2000"/>
                                        <p:tgtEl>
                                          <p:spTgt spid="7"/>
                                        </p:tgtEl>
                                        <p:attrNameLst>
                                          <p:attrName>ppt_y</p:attrName>
                                        </p:attrNameLst>
                                      </p:cBhvr>
                                      <p:tavLst>
                                        <p:tav tm="0">
                                          <p:val>
                                            <p:strVal val="ppt_y"/>
                                          </p:val>
                                        </p:tav>
                                        <p:tav tm="100000">
                                          <p:val>
                                            <p:strVal val="0-ppt_h/2"/>
                                          </p:val>
                                        </p:tav>
                                      </p:tavLst>
                                    </p:anim>
                                    <p:set>
                                      <p:cBhvr>
                                        <p:cTn id="38" dur="1" fill="hold">
                                          <p:stCondLst>
                                            <p:cond delay="1999"/>
                                          </p:stCondLst>
                                        </p:cTn>
                                        <p:tgtEl>
                                          <p:spTgt spid="7"/>
                                        </p:tgtEl>
                                        <p:attrNameLst>
                                          <p:attrName>style.visibility</p:attrName>
                                        </p:attrNameLst>
                                      </p:cBhvr>
                                      <p:to>
                                        <p:strVal val="hidden"/>
                                      </p:to>
                                    </p:set>
                                  </p:childTnLst>
                                </p:cTn>
                              </p:par>
                              <p:par>
                                <p:cTn id="39" presetID="16" presetClass="exit" presetSubtype="37" fill="hold" grpId="4" nodeType="withEffect">
                                  <p:stCondLst>
                                    <p:cond delay="0"/>
                                  </p:stCondLst>
                                  <p:childTnLst>
                                    <p:animEffect transition="out" filter="barn(outVertical)">
                                      <p:cBhvr>
                                        <p:cTn id="40" dur="2000"/>
                                        <p:tgtEl>
                                          <p:spTgt spid="6"/>
                                        </p:tgtEl>
                                      </p:cBhvr>
                                    </p:animEffect>
                                    <p:set>
                                      <p:cBhvr>
                                        <p:cTn id="41" dur="1" fill="hold">
                                          <p:stCondLst>
                                            <p:cond delay="1999"/>
                                          </p:stCondLst>
                                        </p:cTn>
                                        <p:tgtEl>
                                          <p:spTgt spid="6"/>
                                        </p:tgtEl>
                                        <p:attrNameLst>
                                          <p:attrName>style.visibility</p:attrName>
                                        </p:attrNameLst>
                                      </p:cBhvr>
                                      <p:to>
                                        <p:strVal val="hidden"/>
                                      </p:to>
                                    </p:set>
                                  </p:childTnLst>
                                </p:cTn>
                              </p:par>
                              <p:par>
                                <p:cTn id="42" presetID="16" presetClass="exit" presetSubtype="37" fill="hold" grpId="4" nodeType="withEffect">
                                  <p:stCondLst>
                                    <p:cond delay="0"/>
                                  </p:stCondLst>
                                  <p:childTnLst>
                                    <p:animEffect transition="out" filter="barn(outVertical)">
                                      <p:cBhvr>
                                        <p:cTn id="43" dur="2000"/>
                                        <p:tgtEl>
                                          <p:spTgt spid="7"/>
                                        </p:tgtEl>
                                      </p:cBhvr>
                                    </p:animEffect>
                                    <p:set>
                                      <p:cBhvr>
                                        <p:cTn id="44" dur="1" fill="hold">
                                          <p:stCondLst>
                                            <p:cond delay="1999"/>
                                          </p:stCondLst>
                                        </p:cTn>
                                        <p:tgtEl>
                                          <p:spTgt spid="7"/>
                                        </p:tgtEl>
                                        <p:attrNameLst>
                                          <p:attrName>style.visibility</p:attrName>
                                        </p:attrNameLst>
                                      </p:cBhvr>
                                      <p:to>
                                        <p:strVal val="hidden"/>
                                      </p:to>
                                    </p:set>
                                  </p:childTnLst>
                                </p:cTn>
                              </p:par>
                              <p:par>
                                <p:cTn id="45" presetID="23" presetClass="entr" presetSubtype="272" fill="hold" nodeType="withEffect">
                                  <p:stCondLst>
                                    <p:cond delay="0"/>
                                  </p:stCondLst>
                                  <p:childTnLst>
                                    <p:set>
                                      <p:cBhvr>
                                        <p:cTn id="46" dur="1" fill="hold">
                                          <p:stCondLst>
                                            <p:cond delay="0"/>
                                          </p:stCondLst>
                                        </p:cTn>
                                        <p:tgtEl>
                                          <p:spTgt spid="5"/>
                                        </p:tgtEl>
                                        <p:attrNameLst>
                                          <p:attrName>style.visibility</p:attrName>
                                        </p:attrNameLst>
                                      </p:cBhvr>
                                      <p:to>
                                        <p:strVal val="visible"/>
                                      </p:to>
                                    </p:set>
                                    <p:anim calcmode="lin" valueType="num">
                                      <p:cBhvr>
                                        <p:cTn id="47" dur="2000" fill="hold"/>
                                        <p:tgtEl>
                                          <p:spTgt spid="5"/>
                                        </p:tgtEl>
                                        <p:attrNameLst>
                                          <p:attrName>ppt_w</p:attrName>
                                        </p:attrNameLst>
                                      </p:cBhvr>
                                      <p:tavLst>
                                        <p:tav tm="0">
                                          <p:val>
                                            <p:strVal val="2/3*#ppt_w"/>
                                          </p:val>
                                        </p:tav>
                                        <p:tav tm="100000">
                                          <p:val>
                                            <p:strVal val="#ppt_w"/>
                                          </p:val>
                                        </p:tav>
                                      </p:tavLst>
                                    </p:anim>
                                    <p:anim calcmode="lin" valueType="num">
                                      <p:cBhvr>
                                        <p:cTn id="48" dur="2000" fill="hold"/>
                                        <p:tgtEl>
                                          <p:spTgt spid="5"/>
                                        </p:tgtEl>
                                        <p:attrNameLst>
                                          <p:attrName>ppt_h</p:attrName>
                                        </p:attrNameLst>
                                      </p:cBhvr>
                                      <p:tavLst>
                                        <p:tav tm="0">
                                          <p:val>
                                            <p:strVal val="2/3*#ppt_h"/>
                                          </p:val>
                                        </p:tav>
                                        <p:tav tm="100000">
                                          <p:val>
                                            <p:strVal val="#ppt_h"/>
                                          </p:val>
                                        </p:tav>
                                      </p:tavLst>
                                    </p:anim>
                                  </p:childTnLst>
                                </p:cTn>
                              </p:par>
                              <p:par>
                                <p:cTn id="49" presetID="16" presetClass="entr" presetSubtype="42" fill="hold" nodeType="withEffect">
                                  <p:stCondLst>
                                    <p:cond delay="0"/>
                                  </p:stCondLst>
                                  <p:childTnLst>
                                    <p:set>
                                      <p:cBhvr>
                                        <p:cTn id="50" dur="1" fill="hold">
                                          <p:stCondLst>
                                            <p:cond delay="0"/>
                                          </p:stCondLst>
                                        </p:cTn>
                                        <p:tgtEl>
                                          <p:spTgt spid="5"/>
                                        </p:tgtEl>
                                        <p:attrNameLst>
                                          <p:attrName>style.visibility</p:attrName>
                                        </p:attrNameLst>
                                      </p:cBhvr>
                                      <p:to>
                                        <p:strVal val="visible"/>
                                      </p:to>
                                    </p:set>
                                    <p:animEffect transition="in" filter="barn(outHorizontal)">
                                      <p:cBhvr>
                                        <p:cTn id="51"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SC_0008.JPG"/>
          <p:cNvPicPr>
            <a:picLocks noChangeAspect="1"/>
          </p:cNvPicPr>
          <p:nvPr/>
        </p:nvPicPr>
        <p:blipFill>
          <a:blip r:embed="rId2"/>
          <a:stretch>
            <a:fillRect/>
          </a:stretch>
        </p:blipFill>
        <p:spPr>
          <a:xfrm>
            <a:off x="0" y="6684"/>
            <a:ext cx="9144000" cy="6844632"/>
          </a:xfrm>
          <a:prstGeom prst="rect">
            <a:avLst/>
          </a:prstGeom>
        </p:spPr>
      </p:pic>
      <p:sp>
        <p:nvSpPr>
          <p:cNvPr id="6" name="5 Lágrima"/>
          <p:cNvSpPr/>
          <p:nvPr/>
        </p:nvSpPr>
        <p:spPr>
          <a:xfrm rot="2302478">
            <a:off x="1338429" y="2381912"/>
            <a:ext cx="2183568" cy="2079981"/>
          </a:xfrm>
          <a:prstGeom prst="teardrop">
            <a:avLst/>
          </a:prstGeom>
          <a:gradFill flip="none" rotWithShape="1">
            <a:gsLst>
              <a:gs pos="60000">
                <a:srgbClr val="FFC000">
                  <a:shade val="30000"/>
                  <a:satMod val="115000"/>
                  <a:alpha val="24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4011982">
            <a:off x="5432166" y="2632093"/>
            <a:ext cx="2118799" cy="2141938"/>
          </a:xfrm>
          <a:prstGeom prst="teardrop">
            <a:avLst/>
          </a:prstGeom>
          <a:gradFill flip="none" rotWithShape="1">
            <a:gsLst>
              <a:gs pos="60000">
                <a:srgbClr val="FFC000">
                  <a:shade val="30000"/>
                  <a:satMod val="115000"/>
                  <a:alpha val="24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8318169">
            <a:off x="3637654" y="869249"/>
            <a:ext cx="2118799" cy="2079981"/>
          </a:xfrm>
          <a:prstGeom prst="teardrop">
            <a:avLst/>
          </a:prstGeom>
          <a:gradFill flip="none" rotWithShape="1">
            <a:gsLst>
              <a:gs pos="60000">
                <a:srgbClr val="FFC000">
                  <a:shade val="30000"/>
                  <a:satMod val="115000"/>
                  <a:alpha val="24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9252348">
            <a:off x="3419071" y="3864308"/>
            <a:ext cx="2118799" cy="2079981"/>
          </a:xfrm>
          <a:prstGeom prst="teardrop">
            <a:avLst/>
          </a:prstGeom>
          <a:gradFill flip="none" rotWithShape="1">
            <a:gsLst>
              <a:gs pos="60000">
                <a:srgbClr val="FFC000">
                  <a:shade val="30000"/>
                  <a:satMod val="115000"/>
                  <a:alpha val="24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2302478">
            <a:off x="409767" y="2381912"/>
            <a:ext cx="2183568" cy="2079981"/>
          </a:xfrm>
          <a:prstGeom prst="teardrop">
            <a:avLst/>
          </a:prstGeom>
          <a:gradFill flip="none" rotWithShape="1">
            <a:gsLst>
              <a:gs pos="60000">
                <a:srgbClr val="FFC000">
                  <a:shade val="30000"/>
                  <a:satMod val="115000"/>
                  <a:alpha val="24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4011982">
            <a:off x="6593664" y="2774970"/>
            <a:ext cx="2118799" cy="2141938"/>
          </a:xfrm>
          <a:prstGeom prst="teardrop">
            <a:avLst/>
          </a:prstGeom>
          <a:gradFill flip="none" rotWithShape="1">
            <a:gsLst>
              <a:gs pos="60000">
                <a:srgbClr val="FFC000">
                  <a:shade val="30000"/>
                  <a:satMod val="115000"/>
                  <a:alpha val="24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8318169">
            <a:off x="3709091" y="-59446"/>
            <a:ext cx="2118799" cy="2079981"/>
          </a:xfrm>
          <a:prstGeom prst="teardrop">
            <a:avLst/>
          </a:prstGeom>
          <a:gradFill flip="none" rotWithShape="1">
            <a:gsLst>
              <a:gs pos="60000">
                <a:srgbClr val="FFC000">
                  <a:shade val="30000"/>
                  <a:satMod val="115000"/>
                  <a:alpha val="24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19252348">
            <a:off x="3419070" y="4864440"/>
            <a:ext cx="2118799" cy="2079981"/>
          </a:xfrm>
          <a:prstGeom prst="teardrop">
            <a:avLst/>
          </a:prstGeom>
          <a:gradFill flip="none" rotWithShape="1">
            <a:gsLst>
              <a:gs pos="60000">
                <a:srgbClr val="FFC000">
                  <a:shade val="30000"/>
                  <a:satMod val="115000"/>
                  <a:alpha val="24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285776"/>
            <a:ext cx="9144000" cy="74295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2000" fill="hold"/>
                                        <p:tgtEl>
                                          <p:spTgt spid="6"/>
                                        </p:tgtEl>
                                        <p:attrNameLst>
                                          <p:attrName>ppt_x</p:attrName>
                                        </p:attrNameLst>
                                      </p:cBhvr>
                                      <p:tavLst>
                                        <p:tav tm="0">
                                          <p:val>
                                            <p:strVal val="1+#ppt_w/2"/>
                                          </p:val>
                                        </p:tav>
                                        <p:tav tm="100000">
                                          <p:val>
                                            <p:strVal val="#ppt_x"/>
                                          </p:val>
                                        </p:tav>
                                      </p:tavLst>
                                    </p:anim>
                                    <p:anim calcmode="lin" valueType="num">
                                      <p:cBhvr additive="base">
                                        <p:cTn id="11" dur="2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2000" fill="hold"/>
                                        <p:tgtEl>
                                          <p:spTgt spid="10"/>
                                        </p:tgtEl>
                                        <p:attrNameLst>
                                          <p:attrName>ppt_x</p:attrName>
                                        </p:attrNameLst>
                                      </p:cBhvr>
                                      <p:tavLst>
                                        <p:tav tm="0">
                                          <p:val>
                                            <p:strVal val="1+#ppt_w/2"/>
                                          </p:val>
                                        </p:tav>
                                        <p:tav tm="100000">
                                          <p:val>
                                            <p:strVal val="#ppt_x"/>
                                          </p:val>
                                        </p:tav>
                                      </p:tavLst>
                                    </p:anim>
                                    <p:anim calcmode="lin" valueType="num">
                                      <p:cBhvr additive="base">
                                        <p:cTn id="15" dur="2000" fill="hold"/>
                                        <p:tgtEl>
                                          <p:spTgt spid="10"/>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0-#ppt_w/2"/>
                                          </p:val>
                                        </p:tav>
                                        <p:tav tm="100000">
                                          <p:val>
                                            <p:strVal val="#ppt_x"/>
                                          </p:val>
                                        </p:tav>
                                      </p:tavLst>
                                    </p:anim>
                                    <p:anim calcmode="lin" valueType="num">
                                      <p:cBhvr additive="base">
                                        <p:cTn id="19" dur="2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2000" fill="hold"/>
                                        <p:tgtEl>
                                          <p:spTgt spid="11"/>
                                        </p:tgtEl>
                                        <p:attrNameLst>
                                          <p:attrName>ppt_x</p:attrName>
                                        </p:attrNameLst>
                                      </p:cBhvr>
                                      <p:tavLst>
                                        <p:tav tm="0">
                                          <p:val>
                                            <p:strVal val="0-#ppt_w/2"/>
                                          </p:val>
                                        </p:tav>
                                        <p:tav tm="100000">
                                          <p:val>
                                            <p:strVal val="#ppt_x"/>
                                          </p:val>
                                        </p:tav>
                                      </p:tavLst>
                                    </p:anim>
                                    <p:anim calcmode="lin" valueType="num">
                                      <p:cBhvr additive="base">
                                        <p:cTn id="23" dur="20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2000" fill="hold"/>
                                        <p:tgtEl>
                                          <p:spTgt spid="8"/>
                                        </p:tgtEl>
                                        <p:attrNameLst>
                                          <p:attrName>ppt_x</p:attrName>
                                        </p:attrNameLst>
                                      </p:cBhvr>
                                      <p:tavLst>
                                        <p:tav tm="0">
                                          <p:val>
                                            <p:strVal val="#ppt_x"/>
                                          </p:val>
                                        </p:tav>
                                        <p:tav tm="100000">
                                          <p:val>
                                            <p:strVal val="#ppt_x"/>
                                          </p:val>
                                        </p:tav>
                                      </p:tavLst>
                                    </p:anim>
                                    <p:anim calcmode="lin" valueType="num">
                                      <p:cBhvr additive="base">
                                        <p:cTn id="27" dur="2000" fill="hold"/>
                                        <p:tgtEl>
                                          <p:spTgt spid="8"/>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2000" fill="hold"/>
                                        <p:tgtEl>
                                          <p:spTgt spid="12"/>
                                        </p:tgtEl>
                                        <p:attrNameLst>
                                          <p:attrName>ppt_x</p:attrName>
                                        </p:attrNameLst>
                                      </p:cBhvr>
                                      <p:tavLst>
                                        <p:tav tm="0">
                                          <p:val>
                                            <p:strVal val="#ppt_x"/>
                                          </p:val>
                                        </p:tav>
                                        <p:tav tm="100000">
                                          <p:val>
                                            <p:strVal val="#ppt_x"/>
                                          </p:val>
                                        </p:tav>
                                      </p:tavLst>
                                    </p:anim>
                                    <p:anim calcmode="lin" valueType="num">
                                      <p:cBhvr additive="base">
                                        <p:cTn id="31" dur="2000" fill="hold"/>
                                        <p:tgtEl>
                                          <p:spTgt spid="12"/>
                                        </p:tgtEl>
                                        <p:attrNameLst>
                                          <p:attrName>ppt_y</p:attrName>
                                        </p:attrNameLst>
                                      </p:cBhvr>
                                      <p:tavLst>
                                        <p:tav tm="0">
                                          <p:val>
                                            <p:strVal val="1+#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ppt_x"/>
                                          </p:val>
                                        </p:tav>
                                        <p:tav tm="100000">
                                          <p:val>
                                            <p:strVal val="#ppt_x"/>
                                          </p:val>
                                        </p:tav>
                                      </p:tavLst>
                                    </p:anim>
                                    <p:anim calcmode="lin" valueType="num">
                                      <p:cBhvr additive="base">
                                        <p:cTn id="35" dur="2000" fill="hold"/>
                                        <p:tgtEl>
                                          <p:spTgt spid="9"/>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2000" fill="hold"/>
                                        <p:tgtEl>
                                          <p:spTgt spid="13"/>
                                        </p:tgtEl>
                                        <p:attrNameLst>
                                          <p:attrName>ppt_x</p:attrName>
                                        </p:attrNameLst>
                                      </p:cBhvr>
                                      <p:tavLst>
                                        <p:tav tm="0">
                                          <p:val>
                                            <p:strVal val="#ppt_x"/>
                                          </p:val>
                                        </p:tav>
                                        <p:tav tm="100000">
                                          <p:val>
                                            <p:strVal val="#ppt_x"/>
                                          </p:val>
                                        </p:tav>
                                      </p:tavLst>
                                    </p:anim>
                                    <p:anim calcmode="lin" valueType="num">
                                      <p:cBhvr additive="base">
                                        <p:cTn id="39" dur="2000" fill="hold"/>
                                        <p:tgtEl>
                                          <p:spTgt spid="13"/>
                                        </p:tgtEl>
                                        <p:attrNameLst>
                                          <p:attrName>ppt_y</p:attrName>
                                        </p:attrNameLst>
                                      </p:cBhvr>
                                      <p:tavLst>
                                        <p:tav tm="0">
                                          <p:val>
                                            <p:strVal val="0-#ppt_h/2"/>
                                          </p:val>
                                        </p:tav>
                                        <p:tav tm="100000">
                                          <p:val>
                                            <p:strVal val="#ppt_y"/>
                                          </p:val>
                                        </p:tav>
                                      </p:tavLst>
                                    </p:anim>
                                  </p:childTnLst>
                                </p:cTn>
                              </p:par>
                              <p:par>
                                <p:cTn id="40" presetID="8" presetClass="emph" presetSubtype="0" fill="hold" grpId="1" nodeType="withEffect">
                                  <p:stCondLst>
                                    <p:cond delay="0"/>
                                  </p:stCondLst>
                                  <p:childTnLst>
                                    <p:animRot by="21600000">
                                      <p:cBhvr>
                                        <p:cTn id="41" dur="2000" fill="hold"/>
                                        <p:tgtEl>
                                          <p:spTgt spid="6"/>
                                        </p:tgtEl>
                                        <p:attrNameLst>
                                          <p:attrName>r</p:attrName>
                                        </p:attrNameLst>
                                      </p:cBhvr>
                                    </p:animRot>
                                  </p:childTnLst>
                                </p:cTn>
                              </p:par>
                              <p:par>
                                <p:cTn id="42" presetID="8" presetClass="emph" presetSubtype="0" fill="hold" grpId="1" nodeType="withEffect">
                                  <p:stCondLst>
                                    <p:cond delay="0"/>
                                  </p:stCondLst>
                                  <p:childTnLst>
                                    <p:animRot by="21600000">
                                      <p:cBhvr>
                                        <p:cTn id="43" dur="2000" fill="hold"/>
                                        <p:tgtEl>
                                          <p:spTgt spid="10"/>
                                        </p:tgtEl>
                                        <p:attrNameLst>
                                          <p:attrName>r</p:attrName>
                                        </p:attrNameLst>
                                      </p:cBhvr>
                                    </p:animRot>
                                  </p:childTnLst>
                                </p:cTn>
                              </p:par>
                              <p:par>
                                <p:cTn id="44" presetID="8" presetClass="emph" presetSubtype="0" fill="hold" grpId="1" nodeType="withEffect">
                                  <p:stCondLst>
                                    <p:cond delay="0"/>
                                  </p:stCondLst>
                                  <p:childTnLst>
                                    <p:animRot by="-21600000">
                                      <p:cBhvr>
                                        <p:cTn id="45" dur="2000" fill="hold"/>
                                        <p:tgtEl>
                                          <p:spTgt spid="7"/>
                                        </p:tgtEl>
                                        <p:attrNameLst>
                                          <p:attrName>r</p:attrName>
                                        </p:attrNameLst>
                                      </p:cBhvr>
                                    </p:animRot>
                                  </p:childTnLst>
                                </p:cTn>
                              </p:par>
                              <p:par>
                                <p:cTn id="46" presetID="8" presetClass="emph" presetSubtype="0" fill="hold" grpId="1" nodeType="withEffect">
                                  <p:stCondLst>
                                    <p:cond delay="0"/>
                                  </p:stCondLst>
                                  <p:childTnLst>
                                    <p:animRot by="-21600000">
                                      <p:cBhvr>
                                        <p:cTn id="47" dur="2000" fill="hold"/>
                                        <p:tgtEl>
                                          <p:spTgt spid="11"/>
                                        </p:tgtEl>
                                        <p:attrNameLst>
                                          <p:attrName>r</p:attrName>
                                        </p:attrNameLst>
                                      </p:cBhvr>
                                    </p:animRot>
                                  </p:childTnLst>
                                </p:cTn>
                              </p:par>
                              <p:par>
                                <p:cTn id="48" presetID="8" presetClass="emph" presetSubtype="0" fill="hold" grpId="1" nodeType="withEffect">
                                  <p:stCondLst>
                                    <p:cond delay="0"/>
                                  </p:stCondLst>
                                  <p:childTnLst>
                                    <p:animRot by="21600000">
                                      <p:cBhvr>
                                        <p:cTn id="49" dur="2000" fill="hold"/>
                                        <p:tgtEl>
                                          <p:spTgt spid="8"/>
                                        </p:tgtEl>
                                        <p:attrNameLst>
                                          <p:attrName>r</p:attrName>
                                        </p:attrNameLst>
                                      </p:cBhvr>
                                    </p:animRot>
                                  </p:childTnLst>
                                </p:cTn>
                              </p:par>
                              <p:par>
                                <p:cTn id="50" presetID="8" presetClass="emph" presetSubtype="0" fill="hold" grpId="1" nodeType="withEffect">
                                  <p:stCondLst>
                                    <p:cond delay="0"/>
                                  </p:stCondLst>
                                  <p:childTnLst>
                                    <p:animRot by="21600000">
                                      <p:cBhvr>
                                        <p:cTn id="51" dur="2000" fill="hold"/>
                                        <p:tgtEl>
                                          <p:spTgt spid="12"/>
                                        </p:tgtEl>
                                        <p:attrNameLst>
                                          <p:attrName>r</p:attrName>
                                        </p:attrNameLst>
                                      </p:cBhvr>
                                    </p:animRot>
                                  </p:childTnLst>
                                </p:cTn>
                              </p:par>
                              <p:par>
                                <p:cTn id="52" presetID="8" presetClass="emph" presetSubtype="0" fill="hold" grpId="1" nodeType="withEffect">
                                  <p:stCondLst>
                                    <p:cond delay="0"/>
                                  </p:stCondLst>
                                  <p:childTnLst>
                                    <p:animRot by="-21600000">
                                      <p:cBhvr>
                                        <p:cTn id="53" dur="2000" fill="hold"/>
                                        <p:tgtEl>
                                          <p:spTgt spid="9"/>
                                        </p:tgtEl>
                                        <p:attrNameLst>
                                          <p:attrName>r</p:attrName>
                                        </p:attrNameLst>
                                      </p:cBhvr>
                                    </p:animRot>
                                  </p:childTnLst>
                                </p:cTn>
                              </p:par>
                              <p:par>
                                <p:cTn id="54" presetID="8" presetClass="emph" presetSubtype="0" fill="hold" grpId="1" nodeType="withEffect">
                                  <p:stCondLst>
                                    <p:cond delay="0"/>
                                  </p:stCondLst>
                                  <p:childTnLst>
                                    <p:animRot by="-21600000">
                                      <p:cBhvr>
                                        <p:cTn id="55" dur="2000" fill="hold"/>
                                        <p:tgtEl>
                                          <p:spTgt spid="13"/>
                                        </p:tgtEl>
                                        <p:attrNameLst>
                                          <p:attrName>r</p:attrName>
                                        </p:attrNameLst>
                                      </p:cBhvr>
                                    </p:animRot>
                                  </p:childTnLst>
                                </p:cTn>
                              </p:par>
                            </p:childTnLst>
                          </p:cTn>
                        </p:par>
                        <p:par>
                          <p:cTn id="56" fill="hold">
                            <p:stCondLst>
                              <p:cond delay="2000"/>
                            </p:stCondLst>
                            <p:childTnLst>
                              <p:par>
                                <p:cTn id="57" presetID="2" presetClass="exit" presetSubtype="2" fill="hold" grpId="2" nodeType="afterEffect">
                                  <p:stCondLst>
                                    <p:cond delay="0"/>
                                  </p:stCondLst>
                                  <p:childTnLst>
                                    <p:anim calcmode="lin" valueType="num">
                                      <p:cBhvr additive="base">
                                        <p:cTn id="58" dur="2000"/>
                                        <p:tgtEl>
                                          <p:spTgt spid="6"/>
                                        </p:tgtEl>
                                        <p:attrNameLst>
                                          <p:attrName>ppt_x</p:attrName>
                                        </p:attrNameLst>
                                      </p:cBhvr>
                                      <p:tavLst>
                                        <p:tav tm="0">
                                          <p:val>
                                            <p:strVal val="ppt_x"/>
                                          </p:val>
                                        </p:tav>
                                        <p:tav tm="100000">
                                          <p:val>
                                            <p:strVal val="1+ppt_w/2"/>
                                          </p:val>
                                        </p:tav>
                                      </p:tavLst>
                                    </p:anim>
                                    <p:anim calcmode="lin" valueType="num">
                                      <p:cBhvr additive="base">
                                        <p:cTn id="59" dur="2000"/>
                                        <p:tgtEl>
                                          <p:spTgt spid="6"/>
                                        </p:tgtEl>
                                        <p:attrNameLst>
                                          <p:attrName>ppt_y</p:attrName>
                                        </p:attrNameLst>
                                      </p:cBhvr>
                                      <p:tavLst>
                                        <p:tav tm="0">
                                          <p:val>
                                            <p:strVal val="ppt_y"/>
                                          </p:val>
                                        </p:tav>
                                        <p:tav tm="100000">
                                          <p:val>
                                            <p:strVal val="ppt_y"/>
                                          </p:val>
                                        </p:tav>
                                      </p:tavLst>
                                    </p:anim>
                                    <p:set>
                                      <p:cBhvr>
                                        <p:cTn id="60" dur="1" fill="hold">
                                          <p:stCondLst>
                                            <p:cond delay="1999"/>
                                          </p:stCondLst>
                                        </p:cTn>
                                        <p:tgtEl>
                                          <p:spTgt spid="6"/>
                                        </p:tgtEl>
                                        <p:attrNameLst>
                                          <p:attrName>style.visibility</p:attrName>
                                        </p:attrNameLst>
                                      </p:cBhvr>
                                      <p:to>
                                        <p:strVal val="hidden"/>
                                      </p:to>
                                    </p:set>
                                  </p:childTnLst>
                                </p:cTn>
                              </p:par>
                              <p:par>
                                <p:cTn id="61" presetID="2" presetClass="exit" presetSubtype="2" fill="hold" grpId="2" nodeType="withEffect">
                                  <p:stCondLst>
                                    <p:cond delay="0"/>
                                  </p:stCondLst>
                                  <p:childTnLst>
                                    <p:anim calcmode="lin" valueType="num">
                                      <p:cBhvr additive="base">
                                        <p:cTn id="62" dur="2000"/>
                                        <p:tgtEl>
                                          <p:spTgt spid="10"/>
                                        </p:tgtEl>
                                        <p:attrNameLst>
                                          <p:attrName>ppt_x</p:attrName>
                                        </p:attrNameLst>
                                      </p:cBhvr>
                                      <p:tavLst>
                                        <p:tav tm="0">
                                          <p:val>
                                            <p:strVal val="ppt_x"/>
                                          </p:val>
                                        </p:tav>
                                        <p:tav tm="100000">
                                          <p:val>
                                            <p:strVal val="1+ppt_w/2"/>
                                          </p:val>
                                        </p:tav>
                                      </p:tavLst>
                                    </p:anim>
                                    <p:anim calcmode="lin" valueType="num">
                                      <p:cBhvr additive="base">
                                        <p:cTn id="63" dur="2000"/>
                                        <p:tgtEl>
                                          <p:spTgt spid="10"/>
                                        </p:tgtEl>
                                        <p:attrNameLst>
                                          <p:attrName>ppt_y</p:attrName>
                                        </p:attrNameLst>
                                      </p:cBhvr>
                                      <p:tavLst>
                                        <p:tav tm="0">
                                          <p:val>
                                            <p:strVal val="ppt_y"/>
                                          </p:val>
                                        </p:tav>
                                        <p:tav tm="100000">
                                          <p:val>
                                            <p:strVal val="ppt_y"/>
                                          </p:val>
                                        </p:tav>
                                      </p:tavLst>
                                    </p:anim>
                                    <p:set>
                                      <p:cBhvr>
                                        <p:cTn id="64" dur="1" fill="hold">
                                          <p:stCondLst>
                                            <p:cond delay="1999"/>
                                          </p:stCondLst>
                                        </p:cTn>
                                        <p:tgtEl>
                                          <p:spTgt spid="10"/>
                                        </p:tgtEl>
                                        <p:attrNameLst>
                                          <p:attrName>style.visibility</p:attrName>
                                        </p:attrNameLst>
                                      </p:cBhvr>
                                      <p:to>
                                        <p:strVal val="hidden"/>
                                      </p:to>
                                    </p:set>
                                  </p:childTnLst>
                                </p:cTn>
                              </p:par>
                              <p:par>
                                <p:cTn id="65" presetID="2" presetClass="exit" presetSubtype="8" fill="hold" grpId="2" nodeType="withEffect">
                                  <p:stCondLst>
                                    <p:cond delay="0"/>
                                  </p:stCondLst>
                                  <p:childTnLst>
                                    <p:anim calcmode="lin" valueType="num">
                                      <p:cBhvr additive="base">
                                        <p:cTn id="66" dur="2000"/>
                                        <p:tgtEl>
                                          <p:spTgt spid="7"/>
                                        </p:tgtEl>
                                        <p:attrNameLst>
                                          <p:attrName>ppt_x</p:attrName>
                                        </p:attrNameLst>
                                      </p:cBhvr>
                                      <p:tavLst>
                                        <p:tav tm="0">
                                          <p:val>
                                            <p:strVal val="ppt_x"/>
                                          </p:val>
                                        </p:tav>
                                        <p:tav tm="100000">
                                          <p:val>
                                            <p:strVal val="0-ppt_w/2"/>
                                          </p:val>
                                        </p:tav>
                                      </p:tavLst>
                                    </p:anim>
                                    <p:anim calcmode="lin" valueType="num">
                                      <p:cBhvr additive="base">
                                        <p:cTn id="67" dur="2000"/>
                                        <p:tgtEl>
                                          <p:spTgt spid="7"/>
                                        </p:tgtEl>
                                        <p:attrNameLst>
                                          <p:attrName>ppt_y</p:attrName>
                                        </p:attrNameLst>
                                      </p:cBhvr>
                                      <p:tavLst>
                                        <p:tav tm="0">
                                          <p:val>
                                            <p:strVal val="ppt_y"/>
                                          </p:val>
                                        </p:tav>
                                        <p:tav tm="100000">
                                          <p:val>
                                            <p:strVal val="ppt_y"/>
                                          </p:val>
                                        </p:tav>
                                      </p:tavLst>
                                    </p:anim>
                                    <p:set>
                                      <p:cBhvr>
                                        <p:cTn id="68" dur="1" fill="hold">
                                          <p:stCondLst>
                                            <p:cond delay="1999"/>
                                          </p:stCondLst>
                                        </p:cTn>
                                        <p:tgtEl>
                                          <p:spTgt spid="7"/>
                                        </p:tgtEl>
                                        <p:attrNameLst>
                                          <p:attrName>style.visibility</p:attrName>
                                        </p:attrNameLst>
                                      </p:cBhvr>
                                      <p:to>
                                        <p:strVal val="hidden"/>
                                      </p:to>
                                    </p:set>
                                  </p:childTnLst>
                                </p:cTn>
                              </p:par>
                              <p:par>
                                <p:cTn id="69" presetID="2" presetClass="exit" presetSubtype="8" fill="hold" grpId="2" nodeType="withEffect">
                                  <p:stCondLst>
                                    <p:cond delay="0"/>
                                  </p:stCondLst>
                                  <p:childTnLst>
                                    <p:anim calcmode="lin" valueType="num">
                                      <p:cBhvr additive="base">
                                        <p:cTn id="70" dur="2000"/>
                                        <p:tgtEl>
                                          <p:spTgt spid="11"/>
                                        </p:tgtEl>
                                        <p:attrNameLst>
                                          <p:attrName>ppt_x</p:attrName>
                                        </p:attrNameLst>
                                      </p:cBhvr>
                                      <p:tavLst>
                                        <p:tav tm="0">
                                          <p:val>
                                            <p:strVal val="ppt_x"/>
                                          </p:val>
                                        </p:tav>
                                        <p:tav tm="100000">
                                          <p:val>
                                            <p:strVal val="0-ppt_w/2"/>
                                          </p:val>
                                        </p:tav>
                                      </p:tavLst>
                                    </p:anim>
                                    <p:anim calcmode="lin" valueType="num">
                                      <p:cBhvr additive="base">
                                        <p:cTn id="71" dur="2000"/>
                                        <p:tgtEl>
                                          <p:spTgt spid="11"/>
                                        </p:tgtEl>
                                        <p:attrNameLst>
                                          <p:attrName>ppt_y</p:attrName>
                                        </p:attrNameLst>
                                      </p:cBhvr>
                                      <p:tavLst>
                                        <p:tav tm="0">
                                          <p:val>
                                            <p:strVal val="ppt_y"/>
                                          </p:val>
                                        </p:tav>
                                        <p:tav tm="100000">
                                          <p:val>
                                            <p:strVal val="ppt_y"/>
                                          </p:val>
                                        </p:tav>
                                      </p:tavLst>
                                    </p:anim>
                                    <p:set>
                                      <p:cBhvr>
                                        <p:cTn id="72" dur="1" fill="hold">
                                          <p:stCondLst>
                                            <p:cond delay="1999"/>
                                          </p:stCondLst>
                                        </p:cTn>
                                        <p:tgtEl>
                                          <p:spTgt spid="11"/>
                                        </p:tgtEl>
                                        <p:attrNameLst>
                                          <p:attrName>style.visibility</p:attrName>
                                        </p:attrNameLst>
                                      </p:cBhvr>
                                      <p:to>
                                        <p:strVal val="hidden"/>
                                      </p:to>
                                    </p:set>
                                  </p:childTnLst>
                                </p:cTn>
                              </p:par>
                              <p:par>
                                <p:cTn id="73" presetID="2" presetClass="exit" presetSubtype="4" fill="hold" grpId="2" nodeType="withEffect">
                                  <p:stCondLst>
                                    <p:cond delay="0"/>
                                  </p:stCondLst>
                                  <p:childTnLst>
                                    <p:anim calcmode="lin" valueType="num">
                                      <p:cBhvr additive="base">
                                        <p:cTn id="74" dur="2000"/>
                                        <p:tgtEl>
                                          <p:spTgt spid="8"/>
                                        </p:tgtEl>
                                        <p:attrNameLst>
                                          <p:attrName>ppt_x</p:attrName>
                                        </p:attrNameLst>
                                      </p:cBhvr>
                                      <p:tavLst>
                                        <p:tav tm="0">
                                          <p:val>
                                            <p:strVal val="ppt_x"/>
                                          </p:val>
                                        </p:tav>
                                        <p:tav tm="100000">
                                          <p:val>
                                            <p:strVal val="ppt_x"/>
                                          </p:val>
                                        </p:tav>
                                      </p:tavLst>
                                    </p:anim>
                                    <p:anim calcmode="lin" valueType="num">
                                      <p:cBhvr additive="base">
                                        <p:cTn id="75" dur="2000"/>
                                        <p:tgtEl>
                                          <p:spTgt spid="8"/>
                                        </p:tgtEl>
                                        <p:attrNameLst>
                                          <p:attrName>ppt_y</p:attrName>
                                        </p:attrNameLst>
                                      </p:cBhvr>
                                      <p:tavLst>
                                        <p:tav tm="0">
                                          <p:val>
                                            <p:strVal val="ppt_y"/>
                                          </p:val>
                                        </p:tav>
                                        <p:tav tm="100000">
                                          <p:val>
                                            <p:strVal val="1+ppt_h/2"/>
                                          </p:val>
                                        </p:tav>
                                      </p:tavLst>
                                    </p:anim>
                                    <p:set>
                                      <p:cBhvr>
                                        <p:cTn id="76" dur="1" fill="hold">
                                          <p:stCondLst>
                                            <p:cond delay="1999"/>
                                          </p:stCondLst>
                                        </p:cTn>
                                        <p:tgtEl>
                                          <p:spTgt spid="8"/>
                                        </p:tgtEl>
                                        <p:attrNameLst>
                                          <p:attrName>style.visibility</p:attrName>
                                        </p:attrNameLst>
                                      </p:cBhvr>
                                      <p:to>
                                        <p:strVal val="hidden"/>
                                      </p:to>
                                    </p:set>
                                  </p:childTnLst>
                                </p:cTn>
                              </p:par>
                              <p:par>
                                <p:cTn id="77" presetID="2" presetClass="exit" presetSubtype="4" fill="hold" grpId="2" nodeType="withEffect">
                                  <p:stCondLst>
                                    <p:cond delay="0"/>
                                  </p:stCondLst>
                                  <p:childTnLst>
                                    <p:anim calcmode="lin" valueType="num">
                                      <p:cBhvr additive="base">
                                        <p:cTn id="78" dur="2000"/>
                                        <p:tgtEl>
                                          <p:spTgt spid="12"/>
                                        </p:tgtEl>
                                        <p:attrNameLst>
                                          <p:attrName>ppt_x</p:attrName>
                                        </p:attrNameLst>
                                      </p:cBhvr>
                                      <p:tavLst>
                                        <p:tav tm="0">
                                          <p:val>
                                            <p:strVal val="ppt_x"/>
                                          </p:val>
                                        </p:tav>
                                        <p:tav tm="100000">
                                          <p:val>
                                            <p:strVal val="ppt_x"/>
                                          </p:val>
                                        </p:tav>
                                      </p:tavLst>
                                    </p:anim>
                                    <p:anim calcmode="lin" valueType="num">
                                      <p:cBhvr additive="base">
                                        <p:cTn id="79" dur="2000"/>
                                        <p:tgtEl>
                                          <p:spTgt spid="12"/>
                                        </p:tgtEl>
                                        <p:attrNameLst>
                                          <p:attrName>ppt_y</p:attrName>
                                        </p:attrNameLst>
                                      </p:cBhvr>
                                      <p:tavLst>
                                        <p:tav tm="0">
                                          <p:val>
                                            <p:strVal val="ppt_y"/>
                                          </p:val>
                                        </p:tav>
                                        <p:tav tm="100000">
                                          <p:val>
                                            <p:strVal val="1+ppt_h/2"/>
                                          </p:val>
                                        </p:tav>
                                      </p:tavLst>
                                    </p:anim>
                                    <p:set>
                                      <p:cBhvr>
                                        <p:cTn id="80" dur="1" fill="hold">
                                          <p:stCondLst>
                                            <p:cond delay="1999"/>
                                          </p:stCondLst>
                                        </p:cTn>
                                        <p:tgtEl>
                                          <p:spTgt spid="12"/>
                                        </p:tgtEl>
                                        <p:attrNameLst>
                                          <p:attrName>style.visibility</p:attrName>
                                        </p:attrNameLst>
                                      </p:cBhvr>
                                      <p:to>
                                        <p:strVal val="hidden"/>
                                      </p:to>
                                    </p:set>
                                  </p:childTnLst>
                                </p:cTn>
                              </p:par>
                              <p:par>
                                <p:cTn id="81" presetID="2" presetClass="exit" presetSubtype="1" fill="hold" grpId="2" nodeType="withEffect">
                                  <p:stCondLst>
                                    <p:cond delay="0"/>
                                  </p:stCondLst>
                                  <p:childTnLst>
                                    <p:anim calcmode="lin" valueType="num">
                                      <p:cBhvr additive="base">
                                        <p:cTn id="82" dur="2000"/>
                                        <p:tgtEl>
                                          <p:spTgt spid="9"/>
                                        </p:tgtEl>
                                        <p:attrNameLst>
                                          <p:attrName>ppt_x</p:attrName>
                                        </p:attrNameLst>
                                      </p:cBhvr>
                                      <p:tavLst>
                                        <p:tav tm="0">
                                          <p:val>
                                            <p:strVal val="ppt_x"/>
                                          </p:val>
                                        </p:tav>
                                        <p:tav tm="100000">
                                          <p:val>
                                            <p:strVal val="ppt_x"/>
                                          </p:val>
                                        </p:tav>
                                      </p:tavLst>
                                    </p:anim>
                                    <p:anim calcmode="lin" valueType="num">
                                      <p:cBhvr additive="base">
                                        <p:cTn id="83" dur="2000"/>
                                        <p:tgtEl>
                                          <p:spTgt spid="9"/>
                                        </p:tgtEl>
                                        <p:attrNameLst>
                                          <p:attrName>ppt_y</p:attrName>
                                        </p:attrNameLst>
                                      </p:cBhvr>
                                      <p:tavLst>
                                        <p:tav tm="0">
                                          <p:val>
                                            <p:strVal val="ppt_y"/>
                                          </p:val>
                                        </p:tav>
                                        <p:tav tm="100000">
                                          <p:val>
                                            <p:strVal val="0-ppt_h/2"/>
                                          </p:val>
                                        </p:tav>
                                      </p:tavLst>
                                    </p:anim>
                                    <p:set>
                                      <p:cBhvr>
                                        <p:cTn id="84" dur="1" fill="hold">
                                          <p:stCondLst>
                                            <p:cond delay="1999"/>
                                          </p:stCondLst>
                                        </p:cTn>
                                        <p:tgtEl>
                                          <p:spTgt spid="9"/>
                                        </p:tgtEl>
                                        <p:attrNameLst>
                                          <p:attrName>style.visibility</p:attrName>
                                        </p:attrNameLst>
                                      </p:cBhvr>
                                      <p:to>
                                        <p:strVal val="hidden"/>
                                      </p:to>
                                    </p:set>
                                  </p:childTnLst>
                                </p:cTn>
                              </p:par>
                              <p:par>
                                <p:cTn id="85" presetID="2" presetClass="exit" presetSubtype="1" fill="hold" grpId="2" nodeType="withEffect">
                                  <p:stCondLst>
                                    <p:cond delay="0"/>
                                  </p:stCondLst>
                                  <p:childTnLst>
                                    <p:anim calcmode="lin" valueType="num">
                                      <p:cBhvr additive="base">
                                        <p:cTn id="86" dur="2000"/>
                                        <p:tgtEl>
                                          <p:spTgt spid="13"/>
                                        </p:tgtEl>
                                        <p:attrNameLst>
                                          <p:attrName>ppt_x</p:attrName>
                                        </p:attrNameLst>
                                      </p:cBhvr>
                                      <p:tavLst>
                                        <p:tav tm="0">
                                          <p:val>
                                            <p:strVal val="ppt_x"/>
                                          </p:val>
                                        </p:tav>
                                        <p:tav tm="100000">
                                          <p:val>
                                            <p:strVal val="ppt_x"/>
                                          </p:val>
                                        </p:tav>
                                      </p:tavLst>
                                    </p:anim>
                                    <p:anim calcmode="lin" valueType="num">
                                      <p:cBhvr additive="base">
                                        <p:cTn id="87" dur="2000"/>
                                        <p:tgtEl>
                                          <p:spTgt spid="13"/>
                                        </p:tgtEl>
                                        <p:attrNameLst>
                                          <p:attrName>ppt_y</p:attrName>
                                        </p:attrNameLst>
                                      </p:cBhvr>
                                      <p:tavLst>
                                        <p:tav tm="0">
                                          <p:val>
                                            <p:strVal val="ppt_y"/>
                                          </p:val>
                                        </p:tav>
                                        <p:tav tm="100000">
                                          <p:val>
                                            <p:strVal val="0-ppt_h/2"/>
                                          </p:val>
                                        </p:tav>
                                      </p:tavLst>
                                    </p:anim>
                                    <p:set>
                                      <p:cBhvr>
                                        <p:cTn id="88" dur="1" fill="hold">
                                          <p:stCondLst>
                                            <p:cond delay="1999"/>
                                          </p:stCondLst>
                                        </p:cTn>
                                        <p:tgtEl>
                                          <p:spTgt spid="13"/>
                                        </p:tgtEl>
                                        <p:attrNameLst>
                                          <p:attrName>style.visibility</p:attrName>
                                        </p:attrNameLst>
                                      </p:cBhvr>
                                      <p:to>
                                        <p:strVal val="hidden"/>
                                      </p:to>
                                    </p:set>
                                  </p:childTnLst>
                                </p:cTn>
                              </p:par>
                              <p:par>
                                <p:cTn id="89" presetID="23" presetClass="entr" presetSubtype="288" fill="hold" nodeType="withEffect">
                                  <p:stCondLst>
                                    <p:cond delay="0"/>
                                  </p:stCondLst>
                                  <p:childTnLst>
                                    <p:set>
                                      <p:cBhvr>
                                        <p:cTn id="90" dur="1" fill="hold">
                                          <p:stCondLst>
                                            <p:cond delay="0"/>
                                          </p:stCondLst>
                                        </p:cTn>
                                        <p:tgtEl>
                                          <p:spTgt spid="4"/>
                                        </p:tgtEl>
                                        <p:attrNameLst>
                                          <p:attrName>style.visibility</p:attrName>
                                        </p:attrNameLst>
                                      </p:cBhvr>
                                      <p:to>
                                        <p:strVal val="visible"/>
                                      </p:to>
                                    </p:set>
                                    <p:anim calcmode="lin" valueType="num">
                                      <p:cBhvr>
                                        <p:cTn id="91" dur="2000" fill="hold"/>
                                        <p:tgtEl>
                                          <p:spTgt spid="4"/>
                                        </p:tgtEl>
                                        <p:attrNameLst>
                                          <p:attrName>ppt_w</p:attrName>
                                        </p:attrNameLst>
                                      </p:cBhvr>
                                      <p:tavLst>
                                        <p:tav tm="0">
                                          <p:val>
                                            <p:strVal val="4/3*#ppt_w"/>
                                          </p:val>
                                        </p:tav>
                                        <p:tav tm="100000">
                                          <p:val>
                                            <p:strVal val="#ppt_w"/>
                                          </p:val>
                                        </p:tav>
                                      </p:tavLst>
                                    </p:anim>
                                    <p:anim calcmode="lin" valueType="num">
                                      <p:cBhvr>
                                        <p:cTn id="92" dur="2000" fill="hold"/>
                                        <p:tgtEl>
                                          <p:spTgt spid="4"/>
                                        </p:tgtEl>
                                        <p:attrNameLst>
                                          <p:attrName>ppt_h</p:attrName>
                                        </p:attrNameLst>
                                      </p:cBhvr>
                                      <p:tavLst>
                                        <p:tav tm="0">
                                          <p:val>
                                            <p:strVal val="4/3*#ppt_h"/>
                                          </p:val>
                                        </p:tav>
                                        <p:tav tm="100000">
                                          <p:val>
                                            <p:strVal val="#ppt_h"/>
                                          </p:val>
                                        </p:tav>
                                      </p:tavLst>
                                    </p:anim>
                                  </p:childTnLst>
                                </p:cTn>
                              </p:par>
                              <p:par>
                                <p:cTn id="93" presetID="4" presetClass="entr" presetSubtype="32" fill="hold" nodeType="withEffect">
                                  <p:stCondLst>
                                    <p:cond delay="0"/>
                                  </p:stCondLst>
                                  <p:childTnLst>
                                    <p:set>
                                      <p:cBhvr>
                                        <p:cTn id="94" dur="1" fill="hold">
                                          <p:stCondLst>
                                            <p:cond delay="0"/>
                                          </p:stCondLst>
                                        </p:cTn>
                                        <p:tgtEl>
                                          <p:spTgt spid="4"/>
                                        </p:tgtEl>
                                        <p:attrNameLst>
                                          <p:attrName>style.visibility</p:attrName>
                                        </p:attrNameLst>
                                      </p:cBhvr>
                                      <p:to>
                                        <p:strVal val="visible"/>
                                      </p:to>
                                    </p:set>
                                    <p:animEffect transition="in" filter="box(out)">
                                      <p:cBhvr>
                                        <p:cTn id="9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zth10.JPG"/>
          <p:cNvPicPr>
            <a:picLocks noChangeAspect="1"/>
          </p:cNvPicPr>
          <p:nvPr/>
        </p:nvPicPr>
        <p:blipFill>
          <a:blip r:embed="rId2"/>
          <a:stretch>
            <a:fillRect/>
          </a:stretch>
        </p:blipFill>
        <p:spPr>
          <a:xfrm>
            <a:off x="-1" y="0"/>
            <a:ext cx="9161859" cy="6858000"/>
          </a:xfrm>
          <a:prstGeom prst="rect">
            <a:avLst/>
          </a:prstGeom>
        </p:spPr>
      </p:pic>
      <p:sp>
        <p:nvSpPr>
          <p:cNvPr id="5" name="4 Rectángulo"/>
          <p:cNvSpPr/>
          <p:nvPr/>
        </p:nvSpPr>
        <p:spPr>
          <a:xfrm rot="18764272">
            <a:off x="1770461" y="2106433"/>
            <a:ext cx="3571900" cy="100948"/>
          </a:xfrm>
          <a:prstGeom prst="rect">
            <a:avLst/>
          </a:prstGeom>
          <a:solidFill>
            <a:schemeClr val="tx1"/>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2721420">
            <a:off x="4282474" y="2045152"/>
            <a:ext cx="3571900" cy="76304"/>
          </a:xfrm>
          <a:prstGeom prst="rect">
            <a:avLst/>
          </a:prstGeom>
          <a:solidFill>
            <a:srgbClr val="FF3300"/>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8764272">
            <a:off x="4239497" y="4639920"/>
            <a:ext cx="3571900" cy="97957"/>
          </a:xfrm>
          <a:prstGeom prst="rect">
            <a:avLst/>
          </a:prstGeom>
          <a:solidFill>
            <a:schemeClr val="tx1"/>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2721420" flipV="1">
            <a:off x="1856917" y="4662023"/>
            <a:ext cx="3571900" cy="85680"/>
          </a:xfrm>
          <a:prstGeom prst="rect">
            <a:avLst/>
          </a:prstGeom>
          <a:solidFill>
            <a:schemeClr val="tx1"/>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8764272">
            <a:off x="1671909" y="2012388"/>
            <a:ext cx="3571900" cy="85194"/>
          </a:xfrm>
          <a:prstGeom prst="rect">
            <a:avLst/>
          </a:prstGeom>
          <a:solidFill>
            <a:srgbClr val="FF3300"/>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721420">
            <a:off x="4185082" y="2134386"/>
            <a:ext cx="3571900" cy="101027"/>
          </a:xfrm>
          <a:prstGeom prst="rect">
            <a:avLst/>
          </a:prstGeom>
          <a:solidFill>
            <a:schemeClr val="tx1"/>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8764272">
            <a:off x="4344575" y="4747099"/>
            <a:ext cx="3571900" cy="100950"/>
          </a:xfrm>
          <a:prstGeom prst="rect">
            <a:avLst/>
          </a:prstGeom>
          <a:solidFill>
            <a:srgbClr val="FF3300"/>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2721420">
            <a:off x="1719987" y="4755918"/>
            <a:ext cx="3571900" cy="102394"/>
          </a:xfrm>
          <a:prstGeom prst="rect">
            <a:avLst/>
          </a:prstGeom>
          <a:solidFill>
            <a:srgbClr val="FF3300"/>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8764272">
            <a:off x="1600471" y="1869511"/>
            <a:ext cx="3571900" cy="85194"/>
          </a:xfrm>
          <a:prstGeom prst="rect">
            <a:avLst/>
          </a:prstGeom>
          <a:solidFill>
            <a:schemeClr val="tx1"/>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2721420">
            <a:off x="4425349" y="1973714"/>
            <a:ext cx="3571900" cy="76304"/>
          </a:xfrm>
          <a:prstGeom prst="rect">
            <a:avLst/>
          </a:prstGeom>
          <a:solidFill>
            <a:schemeClr val="tx1"/>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8764272">
            <a:off x="4535214" y="4795938"/>
            <a:ext cx="3571900" cy="100950"/>
          </a:xfrm>
          <a:prstGeom prst="rect">
            <a:avLst/>
          </a:prstGeom>
          <a:solidFill>
            <a:schemeClr val="tx1"/>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2721420">
            <a:off x="1577111" y="4827356"/>
            <a:ext cx="3571900" cy="102394"/>
          </a:xfrm>
          <a:prstGeom prst="rect">
            <a:avLst/>
          </a:prstGeom>
          <a:solidFill>
            <a:schemeClr val="tx1"/>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285776"/>
            <a:ext cx="9144000" cy="74295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3000"/>
                                        <p:tgtEl>
                                          <p:spTgt spid="9"/>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plus(in)">
                                      <p:cBhvr>
                                        <p:cTn id="25" dur="3000"/>
                                        <p:tgtEl>
                                          <p:spTgt spid="10"/>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plus(in)">
                                      <p:cBhvr>
                                        <p:cTn id="28" dur="3000"/>
                                        <p:tgtEl>
                                          <p:spTgt spid="11"/>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plus(in)">
                                      <p:cBhvr>
                                        <p:cTn id="31" dur="3000"/>
                                        <p:tgtEl>
                                          <p:spTgt spid="12"/>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plus(in)">
                                      <p:cBhvr>
                                        <p:cTn id="34" dur="3000"/>
                                        <p:tgtEl>
                                          <p:spTgt spid="13"/>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plus(in)">
                                      <p:cBhvr>
                                        <p:cTn id="37" dur="3000"/>
                                        <p:tgtEl>
                                          <p:spTgt spid="14"/>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plus(in)">
                                      <p:cBhvr>
                                        <p:cTn id="40" dur="3000"/>
                                        <p:tgtEl>
                                          <p:spTgt spid="15"/>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plus(in)">
                                      <p:cBhvr>
                                        <p:cTn id="43" dur="3000"/>
                                        <p:tgtEl>
                                          <p:spTgt spid="16"/>
                                        </p:tgtEl>
                                      </p:cBhvr>
                                    </p:animEffect>
                                  </p:childTnLst>
                                </p:cTn>
                              </p:par>
                              <p:par>
                                <p:cTn id="44" presetID="2" presetClass="entr" presetSubtype="6" fill="hold" grpId="1" nodeType="withEffect">
                                  <p:stCondLst>
                                    <p:cond delay="0"/>
                                  </p:stCondLst>
                                  <p:childTnLst>
                                    <p:set>
                                      <p:cBhvr>
                                        <p:cTn id="45" dur="1" fill="hold">
                                          <p:stCondLst>
                                            <p:cond delay="0"/>
                                          </p:stCondLst>
                                        </p:cTn>
                                        <p:tgtEl>
                                          <p:spTgt spid="5"/>
                                        </p:tgtEl>
                                        <p:attrNameLst>
                                          <p:attrName>style.visibility</p:attrName>
                                        </p:attrNameLst>
                                      </p:cBhvr>
                                      <p:to>
                                        <p:strVal val="visible"/>
                                      </p:to>
                                    </p:set>
                                    <p:anim calcmode="lin" valueType="num">
                                      <p:cBhvr additive="base">
                                        <p:cTn id="46" dur="3000" fill="hold"/>
                                        <p:tgtEl>
                                          <p:spTgt spid="5"/>
                                        </p:tgtEl>
                                        <p:attrNameLst>
                                          <p:attrName>ppt_x</p:attrName>
                                        </p:attrNameLst>
                                      </p:cBhvr>
                                      <p:tavLst>
                                        <p:tav tm="0">
                                          <p:val>
                                            <p:strVal val="1+#ppt_w/2"/>
                                          </p:val>
                                        </p:tav>
                                        <p:tav tm="100000">
                                          <p:val>
                                            <p:strVal val="#ppt_x"/>
                                          </p:val>
                                        </p:tav>
                                      </p:tavLst>
                                    </p:anim>
                                    <p:anim calcmode="lin" valueType="num">
                                      <p:cBhvr additive="base">
                                        <p:cTn id="47" dur="3000" fill="hold"/>
                                        <p:tgtEl>
                                          <p:spTgt spid="5"/>
                                        </p:tgtEl>
                                        <p:attrNameLst>
                                          <p:attrName>ppt_y</p:attrName>
                                        </p:attrNameLst>
                                      </p:cBhvr>
                                      <p:tavLst>
                                        <p:tav tm="0">
                                          <p:val>
                                            <p:strVal val="1+#ppt_h/2"/>
                                          </p:val>
                                        </p:tav>
                                        <p:tav tm="100000">
                                          <p:val>
                                            <p:strVal val="#ppt_y"/>
                                          </p:val>
                                        </p:tav>
                                      </p:tavLst>
                                    </p:anim>
                                  </p:childTnLst>
                                </p:cTn>
                              </p:par>
                              <p:par>
                                <p:cTn id="48" presetID="2" presetClass="entr" presetSubtype="6" fill="hold" grpId="1"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additive="base">
                                        <p:cTn id="50" dur="3000" fill="hold"/>
                                        <p:tgtEl>
                                          <p:spTgt spid="9"/>
                                        </p:tgtEl>
                                        <p:attrNameLst>
                                          <p:attrName>ppt_x</p:attrName>
                                        </p:attrNameLst>
                                      </p:cBhvr>
                                      <p:tavLst>
                                        <p:tav tm="0">
                                          <p:val>
                                            <p:strVal val="1+#ppt_w/2"/>
                                          </p:val>
                                        </p:tav>
                                        <p:tav tm="100000">
                                          <p:val>
                                            <p:strVal val="#ppt_x"/>
                                          </p:val>
                                        </p:tav>
                                      </p:tavLst>
                                    </p:anim>
                                    <p:anim calcmode="lin" valueType="num">
                                      <p:cBhvr additive="base">
                                        <p:cTn id="51" dur="3000" fill="hold"/>
                                        <p:tgtEl>
                                          <p:spTgt spid="9"/>
                                        </p:tgtEl>
                                        <p:attrNameLst>
                                          <p:attrName>ppt_y</p:attrName>
                                        </p:attrNameLst>
                                      </p:cBhvr>
                                      <p:tavLst>
                                        <p:tav tm="0">
                                          <p:val>
                                            <p:strVal val="1+#ppt_h/2"/>
                                          </p:val>
                                        </p:tav>
                                        <p:tav tm="100000">
                                          <p:val>
                                            <p:strVal val="#ppt_y"/>
                                          </p:val>
                                        </p:tav>
                                      </p:tavLst>
                                    </p:anim>
                                  </p:childTnLst>
                                </p:cTn>
                              </p:par>
                              <p:par>
                                <p:cTn id="52" presetID="2" presetClass="entr" presetSubtype="6" fill="hold" grpId="1" nodeType="with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additive="base">
                                        <p:cTn id="54" dur="3000" fill="hold"/>
                                        <p:tgtEl>
                                          <p:spTgt spid="13"/>
                                        </p:tgtEl>
                                        <p:attrNameLst>
                                          <p:attrName>ppt_x</p:attrName>
                                        </p:attrNameLst>
                                      </p:cBhvr>
                                      <p:tavLst>
                                        <p:tav tm="0">
                                          <p:val>
                                            <p:strVal val="1+#ppt_w/2"/>
                                          </p:val>
                                        </p:tav>
                                        <p:tav tm="100000">
                                          <p:val>
                                            <p:strVal val="#ppt_x"/>
                                          </p:val>
                                        </p:tav>
                                      </p:tavLst>
                                    </p:anim>
                                    <p:anim calcmode="lin" valueType="num">
                                      <p:cBhvr additive="base">
                                        <p:cTn id="55" dur="3000" fill="hold"/>
                                        <p:tgtEl>
                                          <p:spTgt spid="13"/>
                                        </p:tgtEl>
                                        <p:attrNameLst>
                                          <p:attrName>ppt_y</p:attrName>
                                        </p:attrNameLst>
                                      </p:cBhvr>
                                      <p:tavLst>
                                        <p:tav tm="0">
                                          <p:val>
                                            <p:strVal val="1+#ppt_h/2"/>
                                          </p:val>
                                        </p:tav>
                                        <p:tav tm="100000">
                                          <p:val>
                                            <p:strVal val="#ppt_y"/>
                                          </p:val>
                                        </p:tav>
                                      </p:tavLst>
                                    </p:anim>
                                  </p:childTnLst>
                                </p:cTn>
                              </p:par>
                              <p:par>
                                <p:cTn id="56" presetID="2" presetClass="entr" presetSubtype="12" fill="hold" grpId="1"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additive="base">
                                        <p:cTn id="58" dur="3000" fill="hold"/>
                                        <p:tgtEl>
                                          <p:spTgt spid="6"/>
                                        </p:tgtEl>
                                        <p:attrNameLst>
                                          <p:attrName>ppt_x</p:attrName>
                                        </p:attrNameLst>
                                      </p:cBhvr>
                                      <p:tavLst>
                                        <p:tav tm="0">
                                          <p:val>
                                            <p:strVal val="0-#ppt_w/2"/>
                                          </p:val>
                                        </p:tav>
                                        <p:tav tm="100000">
                                          <p:val>
                                            <p:strVal val="#ppt_x"/>
                                          </p:val>
                                        </p:tav>
                                      </p:tavLst>
                                    </p:anim>
                                    <p:anim calcmode="lin" valueType="num">
                                      <p:cBhvr additive="base">
                                        <p:cTn id="59" dur="3000" fill="hold"/>
                                        <p:tgtEl>
                                          <p:spTgt spid="6"/>
                                        </p:tgtEl>
                                        <p:attrNameLst>
                                          <p:attrName>ppt_y</p:attrName>
                                        </p:attrNameLst>
                                      </p:cBhvr>
                                      <p:tavLst>
                                        <p:tav tm="0">
                                          <p:val>
                                            <p:strVal val="1+#ppt_h/2"/>
                                          </p:val>
                                        </p:tav>
                                        <p:tav tm="100000">
                                          <p:val>
                                            <p:strVal val="#ppt_y"/>
                                          </p:val>
                                        </p:tav>
                                      </p:tavLst>
                                    </p:anim>
                                  </p:childTnLst>
                                </p:cTn>
                              </p:par>
                              <p:par>
                                <p:cTn id="60" presetID="2" presetClass="entr" presetSubtype="12" fill="hold" grpId="1" nodeType="withEffect">
                                  <p:stCondLst>
                                    <p:cond delay="0"/>
                                  </p:stCondLst>
                                  <p:childTnLst>
                                    <p:set>
                                      <p:cBhvr>
                                        <p:cTn id="61" dur="1" fill="hold">
                                          <p:stCondLst>
                                            <p:cond delay="0"/>
                                          </p:stCondLst>
                                        </p:cTn>
                                        <p:tgtEl>
                                          <p:spTgt spid="10"/>
                                        </p:tgtEl>
                                        <p:attrNameLst>
                                          <p:attrName>style.visibility</p:attrName>
                                        </p:attrNameLst>
                                      </p:cBhvr>
                                      <p:to>
                                        <p:strVal val="visible"/>
                                      </p:to>
                                    </p:set>
                                    <p:anim calcmode="lin" valueType="num">
                                      <p:cBhvr additive="base">
                                        <p:cTn id="62" dur="3000" fill="hold"/>
                                        <p:tgtEl>
                                          <p:spTgt spid="10"/>
                                        </p:tgtEl>
                                        <p:attrNameLst>
                                          <p:attrName>ppt_x</p:attrName>
                                        </p:attrNameLst>
                                      </p:cBhvr>
                                      <p:tavLst>
                                        <p:tav tm="0">
                                          <p:val>
                                            <p:strVal val="0-#ppt_w/2"/>
                                          </p:val>
                                        </p:tav>
                                        <p:tav tm="100000">
                                          <p:val>
                                            <p:strVal val="#ppt_x"/>
                                          </p:val>
                                        </p:tav>
                                      </p:tavLst>
                                    </p:anim>
                                    <p:anim calcmode="lin" valueType="num">
                                      <p:cBhvr additive="base">
                                        <p:cTn id="63" dur="3000" fill="hold"/>
                                        <p:tgtEl>
                                          <p:spTgt spid="10"/>
                                        </p:tgtEl>
                                        <p:attrNameLst>
                                          <p:attrName>ppt_y</p:attrName>
                                        </p:attrNameLst>
                                      </p:cBhvr>
                                      <p:tavLst>
                                        <p:tav tm="0">
                                          <p:val>
                                            <p:strVal val="1+#ppt_h/2"/>
                                          </p:val>
                                        </p:tav>
                                        <p:tav tm="100000">
                                          <p:val>
                                            <p:strVal val="#ppt_y"/>
                                          </p:val>
                                        </p:tav>
                                      </p:tavLst>
                                    </p:anim>
                                  </p:childTnLst>
                                </p:cTn>
                              </p:par>
                              <p:par>
                                <p:cTn id="64" presetID="2" presetClass="entr" presetSubtype="12" fill="hold" grpId="1" nodeType="withEffect">
                                  <p:stCondLst>
                                    <p:cond delay="0"/>
                                  </p:stCondLst>
                                  <p:childTnLst>
                                    <p:set>
                                      <p:cBhvr>
                                        <p:cTn id="65" dur="1" fill="hold">
                                          <p:stCondLst>
                                            <p:cond delay="0"/>
                                          </p:stCondLst>
                                        </p:cTn>
                                        <p:tgtEl>
                                          <p:spTgt spid="14"/>
                                        </p:tgtEl>
                                        <p:attrNameLst>
                                          <p:attrName>style.visibility</p:attrName>
                                        </p:attrNameLst>
                                      </p:cBhvr>
                                      <p:to>
                                        <p:strVal val="visible"/>
                                      </p:to>
                                    </p:set>
                                    <p:anim calcmode="lin" valueType="num">
                                      <p:cBhvr additive="base">
                                        <p:cTn id="66" dur="3000" fill="hold"/>
                                        <p:tgtEl>
                                          <p:spTgt spid="14"/>
                                        </p:tgtEl>
                                        <p:attrNameLst>
                                          <p:attrName>ppt_x</p:attrName>
                                        </p:attrNameLst>
                                      </p:cBhvr>
                                      <p:tavLst>
                                        <p:tav tm="0">
                                          <p:val>
                                            <p:strVal val="0-#ppt_w/2"/>
                                          </p:val>
                                        </p:tav>
                                        <p:tav tm="100000">
                                          <p:val>
                                            <p:strVal val="#ppt_x"/>
                                          </p:val>
                                        </p:tav>
                                      </p:tavLst>
                                    </p:anim>
                                    <p:anim calcmode="lin" valueType="num">
                                      <p:cBhvr additive="base">
                                        <p:cTn id="67" dur="3000" fill="hold"/>
                                        <p:tgtEl>
                                          <p:spTgt spid="14"/>
                                        </p:tgtEl>
                                        <p:attrNameLst>
                                          <p:attrName>ppt_y</p:attrName>
                                        </p:attrNameLst>
                                      </p:cBhvr>
                                      <p:tavLst>
                                        <p:tav tm="0">
                                          <p:val>
                                            <p:strVal val="1+#ppt_h/2"/>
                                          </p:val>
                                        </p:tav>
                                        <p:tav tm="100000">
                                          <p:val>
                                            <p:strVal val="#ppt_y"/>
                                          </p:val>
                                        </p:tav>
                                      </p:tavLst>
                                    </p:anim>
                                  </p:childTnLst>
                                </p:cTn>
                              </p:par>
                              <p:par>
                                <p:cTn id="68" presetID="2" presetClass="entr" presetSubtype="3" fill="hold" grpId="1" nodeType="withEffect">
                                  <p:stCondLst>
                                    <p:cond delay="0"/>
                                  </p:stCondLst>
                                  <p:childTnLst>
                                    <p:set>
                                      <p:cBhvr>
                                        <p:cTn id="69" dur="1" fill="hold">
                                          <p:stCondLst>
                                            <p:cond delay="0"/>
                                          </p:stCondLst>
                                        </p:cTn>
                                        <p:tgtEl>
                                          <p:spTgt spid="8"/>
                                        </p:tgtEl>
                                        <p:attrNameLst>
                                          <p:attrName>style.visibility</p:attrName>
                                        </p:attrNameLst>
                                      </p:cBhvr>
                                      <p:to>
                                        <p:strVal val="visible"/>
                                      </p:to>
                                    </p:set>
                                    <p:anim calcmode="lin" valueType="num">
                                      <p:cBhvr additive="base">
                                        <p:cTn id="70" dur="3000" fill="hold"/>
                                        <p:tgtEl>
                                          <p:spTgt spid="8"/>
                                        </p:tgtEl>
                                        <p:attrNameLst>
                                          <p:attrName>ppt_x</p:attrName>
                                        </p:attrNameLst>
                                      </p:cBhvr>
                                      <p:tavLst>
                                        <p:tav tm="0">
                                          <p:val>
                                            <p:strVal val="1+#ppt_w/2"/>
                                          </p:val>
                                        </p:tav>
                                        <p:tav tm="100000">
                                          <p:val>
                                            <p:strVal val="#ppt_x"/>
                                          </p:val>
                                        </p:tav>
                                      </p:tavLst>
                                    </p:anim>
                                    <p:anim calcmode="lin" valueType="num">
                                      <p:cBhvr additive="base">
                                        <p:cTn id="71" dur="3000" fill="hold"/>
                                        <p:tgtEl>
                                          <p:spTgt spid="8"/>
                                        </p:tgtEl>
                                        <p:attrNameLst>
                                          <p:attrName>ppt_y</p:attrName>
                                        </p:attrNameLst>
                                      </p:cBhvr>
                                      <p:tavLst>
                                        <p:tav tm="0">
                                          <p:val>
                                            <p:strVal val="0-#ppt_h/2"/>
                                          </p:val>
                                        </p:tav>
                                        <p:tav tm="100000">
                                          <p:val>
                                            <p:strVal val="#ppt_y"/>
                                          </p:val>
                                        </p:tav>
                                      </p:tavLst>
                                    </p:anim>
                                  </p:childTnLst>
                                </p:cTn>
                              </p:par>
                              <p:par>
                                <p:cTn id="72" presetID="2" presetClass="entr" presetSubtype="3" fill="hold" grpId="1" nodeType="withEffect">
                                  <p:stCondLst>
                                    <p:cond delay="0"/>
                                  </p:stCondLst>
                                  <p:childTnLst>
                                    <p:set>
                                      <p:cBhvr>
                                        <p:cTn id="73" dur="1" fill="hold">
                                          <p:stCondLst>
                                            <p:cond delay="0"/>
                                          </p:stCondLst>
                                        </p:cTn>
                                        <p:tgtEl>
                                          <p:spTgt spid="12"/>
                                        </p:tgtEl>
                                        <p:attrNameLst>
                                          <p:attrName>style.visibility</p:attrName>
                                        </p:attrNameLst>
                                      </p:cBhvr>
                                      <p:to>
                                        <p:strVal val="visible"/>
                                      </p:to>
                                    </p:set>
                                    <p:anim calcmode="lin" valueType="num">
                                      <p:cBhvr additive="base">
                                        <p:cTn id="74" dur="3000" fill="hold"/>
                                        <p:tgtEl>
                                          <p:spTgt spid="12"/>
                                        </p:tgtEl>
                                        <p:attrNameLst>
                                          <p:attrName>ppt_x</p:attrName>
                                        </p:attrNameLst>
                                      </p:cBhvr>
                                      <p:tavLst>
                                        <p:tav tm="0">
                                          <p:val>
                                            <p:strVal val="1+#ppt_w/2"/>
                                          </p:val>
                                        </p:tav>
                                        <p:tav tm="100000">
                                          <p:val>
                                            <p:strVal val="#ppt_x"/>
                                          </p:val>
                                        </p:tav>
                                      </p:tavLst>
                                    </p:anim>
                                    <p:anim calcmode="lin" valueType="num">
                                      <p:cBhvr additive="base">
                                        <p:cTn id="75" dur="3000" fill="hold"/>
                                        <p:tgtEl>
                                          <p:spTgt spid="12"/>
                                        </p:tgtEl>
                                        <p:attrNameLst>
                                          <p:attrName>ppt_y</p:attrName>
                                        </p:attrNameLst>
                                      </p:cBhvr>
                                      <p:tavLst>
                                        <p:tav tm="0">
                                          <p:val>
                                            <p:strVal val="0-#ppt_h/2"/>
                                          </p:val>
                                        </p:tav>
                                        <p:tav tm="100000">
                                          <p:val>
                                            <p:strVal val="#ppt_y"/>
                                          </p:val>
                                        </p:tav>
                                      </p:tavLst>
                                    </p:anim>
                                  </p:childTnLst>
                                </p:cTn>
                              </p:par>
                              <p:par>
                                <p:cTn id="76" presetID="2" presetClass="entr" presetSubtype="3" fill="hold" grpId="1" nodeType="withEffect">
                                  <p:stCondLst>
                                    <p:cond delay="0"/>
                                  </p:stCondLst>
                                  <p:childTnLst>
                                    <p:set>
                                      <p:cBhvr>
                                        <p:cTn id="77" dur="1" fill="hold">
                                          <p:stCondLst>
                                            <p:cond delay="0"/>
                                          </p:stCondLst>
                                        </p:cTn>
                                        <p:tgtEl>
                                          <p:spTgt spid="16"/>
                                        </p:tgtEl>
                                        <p:attrNameLst>
                                          <p:attrName>style.visibility</p:attrName>
                                        </p:attrNameLst>
                                      </p:cBhvr>
                                      <p:to>
                                        <p:strVal val="visible"/>
                                      </p:to>
                                    </p:set>
                                    <p:anim calcmode="lin" valueType="num">
                                      <p:cBhvr additive="base">
                                        <p:cTn id="78" dur="3000" fill="hold"/>
                                        <p:tgtEl>
                                          <p:spTgt spid="16"/>
                                        </p:tgtEl>
                                        <p:attrNameLst>
                                          <p:attrName>ppt_x</p:attrName>
                                        </p:attrNameLst>
                                      </p:cBhvr>
                                      <p:tavLst>
                                        <p:tav tm="0">
                                          <p:val>
                                            <p:strVal val="1+#ppt_w/2"/>
                                          </p:val>
                                        </p:tav>
                                        <p:tav tm="100000">
                                          <p:val>
                                            <p:strVal val="#ppt_x"/>
                                          </p:val>
                                        </p:tav>
                                      </p:tavLst>
                                    </p:anim>
                                    <p:anim calcmode="lin" valueType="num">
                                      <p:cBhvr additive="base">
                                        <p:cTn id="79" dur="3000" fill="hold"/>
                                        <p:tgtEl>
                                          <p:spTgt spid="16"/>
                                        </p:tgtEl>
                                        <p:attrNameLst>
                                          <p:attrName>ppt_y</p:attrName>
                                        </p:attrNameLst>
                                      </p:cBhvr>
                                      <p:tavLst>
                                        <p:tav tm="0">
                                          <p:val>
                                            <p:strVal val="0-#ppt_h/2"/>
                                          </p:val>
                                        </p:tav>
                                        <p:tav tm="100000">
                                          <p:val>
                                            <p:strVal val="#ppt_y"/>
                                          </p:val>
                                        </p:tav>
                                      </p:tavLst>
                                    </p:anim>
                                  </p:childTnLst>
                                </p:cTn>
                              </p:par>
                              <p:par>
                                <p:cTn id="80" presetID="2" presetClass="entr" presetSubtype="9" fill="hold" grpId="1" nodeType="withEffect">
                                  <p:stCondLst>
                                    <p:cond delay="0"/>
                                  </p:stCondLst>
                                  <p:childTnLst>
                                    <p:set>
                                      <p:cBhvr>
                                        <p:cTn id="81" dur="1" fill="hold">
                                          <p:stCondLst>
                                            <p:cond delay="0"/>
                                          </p:stCondLst>
                                        </p:cTn>
                                        <p:tgtEl>
                                          <p:spTgt spid="7"/>
                                        </p:tgtEl>
                                        <p:attrNameLst>
                                          <p:attrName>style.visibility</p:attrName>
                                        </p:attrNameLst>
                                      </p:cBhvr>
                                      <p:to>
                                        <p:strVal val="visible"/>
                                      </p:to>
                                    </p:set>
                                    <p:anim calcmode="lin" valueType="num">
                                      <p:cBhvr additive="base">
                                        <p:cTn id="82" dur="3000" fill="hold"/>
                                        <p:tgtEl>
                                          <p:spTgt spid="7"/>
                                        </p:tgtEl>
                                        <p:attrNameLst>
                                          <p:attrName>ppt_x</p:attrName>
                                        </p:attrNameLst>
                                      </p:cBhvr>
                                      <p:tavLst>
                                        <p:tav tm="0">
                                          <p:val>
                                            <p:strVal val="0-#ppt_w/2"/>
                                          </p:val>
                                        </p:tav>
                                        <p:tav tm="100000">
                                          <p:val>
                                            <p:strVal val="#ppt_x"/>
                                          </p:val>
                                        </p:tav>
                                      </p:tavLst>
                                    </p:anim>
                                    <p:anim calcmode="lin" valueType="num">
                                      <p:cBhvr additive="base">
                                        <p:cTn id="83" dur="3000" fill="hold"/>
                                        <p:tgtEl>
                                          <p:spTgt spid="7"/>
                                        </p:tgtEl>
                                        <p:attrNameLst>
                                          <p:attrName>ppt_y</p:attrName>
                                        </p:attrNameLst>
                                      </p:cBhvr>
                                      <p:tavLst>
                                        <p:tav tm="0">
                                          <p:val>
                                            <p:strVal val="0-#ppt_h/2"/>
                                          </p:val>
                                        </p:tav>
                                        <p:tav tm="100000">
                                          <p:val>
                                            <p:strVal val="#ppt_y"/>
                                          </p:val>
                                        </p:tav>
                                      </p:tavLst>
                                    </p:anim>
                                  </p:childTnLst>
                                </p:cTn>
                              </p:par>
                              <p:par>
                                <p:cTn id="84" presetID="2" presetClass="entr" presetSubtype="9" fill="hold" grpId="1" nodeType="withEffect">
                                  <p:stCondLst>
                                    <p:cond delay="0"/>
                                  </p:stCondLst>
                                  <p:childTnLst>
                                    <p:set>
                                      <p:cBhvr>
                                        <p:cTn id="85" dur="1" fill="hold">
                                          <p:stCondLst>
                                            <p:cond delay="0"/>
                                          </p:stCondLst>
                                        </p:cTn>
                                        <p:tgtEl>
                                          <p:spTgt spid="11"/>
                                        </p:tgtEl>
                                        <p:attrNameLst>
                                          <p:attrName>style.visibility</p:attrName>
                                        </p:attrNameLst>
                                      </p:cBhvr>
                                      <p:to>
                                        <p:strVal val="visible"/>
                                      </p:to>
                                    </p:set>
                                    <p:anim calcmode="lin" valueType="num">
                                      <p:cBhvr additive="base">
                                        <p:cTn id="86" dur="3000" fill="hold"/>
                                        <p:tgtEl>
                                          <p:spTgt spid="11"/>
                                        </p:tgtEl>
                                        <p:attrNameLst>
                                          <p:attrName>ppt_x</p:attrName>
                                        </p:attrNameLst>
                                      </p:cBhvr>
                                      <p:tavLst>
                                        <p:tav tm="0">
                                          <p:val>
                                            <p:strVal val="0-#ppt_w/2"/>
                                          </p:val>
                                        </p:tav>
                                        <p:tav tm="100000">
                                          <p:val>
                                            <p:strVal val="#ppt_x"/>
                                          </p:val>
                                        </p:tav>
                                      </p:tavLst>
                                    </p:anim>
                                    <p:anim calcmode="lin" valueType="num">
                                      <p:cBhvr additive="base">
                                        <p:cTn id="87" dur="3000" fill="hold"/>
                                        <p:tgtEl>
                                          <p:spTgt spid="11"/>
                                        </p:tgtEl>
                                        <p:attrNameLst>
                                          <p:attrName>ppt_y</p:attrName>
                                        </p:attrNameLst>
                                      </p:cBhvr>
                                      <p:tavLst>
                                        <p:tav tm="0">
                                          <p:val>
                                            <p:strVal val="0-#ppt_h/2"/>
                                          </p:val>
                                        </p:tav>
                                        <p:tav tm="100000">
                                          <p:val>
                                            <p:strVal val="#ppt_y"/>
                                          </p:val>
                                        </p:tav>
                                      </p:tavLst>
                                    </p:anim>
                                  </p:childTnLst>
                                </p:cTn>
                              </p:par>
                              <p:par>
                                <p:cTn id="88" presetID="2" presetClass="entr" presetSubtype="9" fill="hold" grpId="1" nodeType="withEffect">
                                  <p:stCondLst>
                                    <p:cond delay="0"/>
                                  </p:stCondLst>
                                  <p:childTnLst>
                                    <p:set>
                                      <p:cBhvr>
                                        <p:cTn id="89" dur="1" fill="hold">
                                          <p:stCondLst>
                                            <p:cond delay="0"/>
                                          </p:stCondLst>
                                        </p:cTn>
                                        <p:tgtEl>
                                          <p:spTgt spid="15"/>
                                        </p:tgtEl>
                                        <p:attrNameLst>
                                          <p:attrName>style.visibility</p:attrName>
                                        </p:attrNameLst>
                                      </p:cBhvr>
                                      <p:to>
                                        <p:strVal val="visible"/>
                                      </p:to>
                                    </p:set>
                                    <p:anim calcmode="lin" valueType="num">
                                      <p:cBhvr additive="base">
                                        <p:cTn id="90" dur="3000" fill="hold"/>
                                        <p:tgtEl>
                                          <p:spTgt spid="15"/>
                                        </p:tgtEl>
                                        <p:attrNameLst>
                                          <p:attrName>ppt_x</p:attrName>
                                        </p:attrNameLst>
                                      </p:cBhvr>
                                      <p:tavLst>
                                        <p:tav tm="0">
                                          <p:val>
                                            <p:strVal val="0-#ppt_w/2"/>
                                          </p:val>
                                        </p:tav>
                                        <p:tav tm="100000">
                                          <p:val>
                                            <p:strVal val="#ppt_x"/>
                                          </p:val>
                                        </p:tav>
                                      </p:tavLst>
                                    </p:anim>
                                    <p:anim calcmode="lin" valueType="num">
                                      <p:cBhvr additive="base">
                                        <p:cTn id="91" dur="3000" fill="hold"/>
                                        <p:tgtEl>
                                          <p:spTgt spid="15"/>
                                        </p:tgtEl>
                                        <p:attrNameLst>
                                          <p:attrName>ppt_y</p:attrName>
                                        </p:attrNameLst>
                                      </p:cBhvr>
                                      <p:tavLst>
                                        <p:tav tm="0">
                                          <p:val>
                                            <p:strVal val="0-#ppt_h/2"/>
                                          </p:val>
                                        </p:tav>
                                        <p:tav tm="100000">
                                          <p:val>
                                            <p:strVal val="#ppt_y"/>
                                          </p:val>
                                        </p:tav>
                                      </p:tavLst>
                                    </p:anim>
                                  </p:childTnLst>
                                </p:cTn>
                              </p:par>
                            </p:childTnLst>
                          </p:cTn>
                        </p:par>
                        <p:par>
                          <p:cTn id="92" fill="hold">
                            <p:stCondLst>
                              <p:cond delay="3000"/>
                            </p:stCondLst>
                            <p:childTnLst>
                              <p:par>
                                <p:cTn id="93" presetID="13" presetClass="exit" presetSubtype="32" fill="hold" grpId="2" nodeType="afterEffect">
                                  <p:stCondLst>
                                    <p:cond delay="0"/>
                                  </p:stCondLst>
                                  <p:childTnLst>
                                    <p:animEffect transition="out" filter="plus(out)">
                                      <p:cBhvr>
                                        <p:cTn id="94" dur="3000"/>
                                        <p:tgtEl>
                                          <p:spTgt spid="5"/>
                                        </p:tgtEl>
                                      </p:cBhvr>
                                    </p:animEffect>
                                    <p:set>
                                      <p:cBhvr>
                                        <p:cTn id="95" dur="1" fill="hold">
                                          <p:stCondLst>
                                            <p:cond delay="2999"/>
                                          </p:stCondLst>
                                        </p:cTn>
                                        <p:tgtEl>
                                          <p:spTgt spid="5"/>
                                        </p:tgtEl>
                                        <p:attrNameLst>
                                          <p:attrName>style.visibility</p:attrName>
                                        </p:attrNameLst>
                                      </p:cBhvr>
                                      <p:to>
                                        <p:strVal val="hidden"/>
                                      </p:to>
                                    </p:set>
                                  </p:childTnLst>
                                </p:cTn>
                              </p:par>
                              <p:par>
                                <p:cTn id="96" presetID="13" presetClass="exit" presetSubtype="32" fill="hold" grpId="2" nodeType="withEffect">
                                  <p:stCondLst>
                                    <p:cond delay="0"/>
                                  </p:stCondLst>
                                  <p:childTnLst>
                                    <p:animEffect transition="out" filter="plus(out)">
                                      <p:cBhvr>
                                        <p:cTn id="97" dur="3000"/>
                                        <p:tgtEl>
                                          <p:spTgt spid="6"/>
                                        </p:tgtEl>
                                      </p:cBhvr>
                                    </p:animEffect>
                                    <p:set>
                                      <p:cBhvr>
                                        <p:cTn id="98" dur="1" fill="hold">
                                          <p:stCondLst>
                                            <p:cond delay="2999"/>
                                          </p:stCondLst>
                                        </p:cTn>
                                        <p:tgtEl>
                                          <p:spTgt spid="6"/>
                                        </p:tgtEl>
                                        <p:attrNameLst>
                                          <p:attrName>style.visibility</p:attrName>
                                        </p:attrNameLst>
                                      </p:cBhvr>
                                      <p:to>
                                        <p:strVal val="hidden"/>
                                      </p:to>
                                    </p:set>
                                  </p:childTnLst>
                                </p:cTn>
                              </p:par>
                              <p:par>
                                <p:cTn id="99" presetID="13" presetClass="exit" presetSubtype="32" fill="hold" grpId="2" nodeType="withEffect">
                                  <p:stCondLst>
                                    <p:cond delay="0"/>
                                  </p:stCondLst>
                                  <p:childTnLst>
                                    <p:animEffect transition="out" filter="plus(out)">
                                      <p:cBhvr>
                                        <p:cTn id="100" dur="3000"/>
                                        <p:tgtEl>
                                          <p:spTgt spid="7"/>
                                        </p:tgtEl>
                                      </p:cBhvr>
                                    </p:animEffect>
                                    <p:set>
                                      <p:cBhvr>
                                        <p:cTn id="101" dur="1" fill="hold">
                                          <p:stCondLst>
                                            <p:cond delay="2999"/>
                                          </p:stCondLst>
                                        </p:cTn>
                                        <p:tgtEl>
                                          <p:spTgt spid="7"/>
                                        </p:tgtEl>
                                        <p:attrNameLst>
                                          <p:attrName>style.visibility</p:attrName>
                                        </p:attrNameLst>
                                      </p:cBhvr>
                                      <p:to>
                                        <p:strVal val="hidden"/>
                                      </p:to>
                                    </p:set>
                                  </p:childTnLst>
                                </p:cTn>
                              </p:par>
                              <p:par>
                                <p:cTn id="102" presetID="13" presetClass="exit" presetSubtype="32" fill="hold" grpId="2" nodeType="withEffect">
                                  <p:stCondLst>
                                    <p:cond delay="0"/>
                                  </p:stCondLst>
                                  <p:childTnLst>
                                    <p:animEffect transition="out" filter="plus(out)">
                                      <p:cBhvr>
                                        <p:cTn id="103" dur="3000"/>
                                        <p:tgtEl>
                                          <p:spTgt spid="8"/>
                                        </p:tgtEl>
                                      </p:cBhvr>
                                    </p:animEffect>
                                    <p:set>
                                      <p:cBhvr>
                                        <p:cTn id="104" dur="1" fill="hold">
                                          <p:stCondLst>
                                            <p:cond delay="2999"/>
                                          </p:stCondLst>
                                        </p:cTn>
                                        <p:tgtEl>
                                          <p:spTgt spid="8"/>
                                        </p:tgtEl>
                                        <p:attrNameLst>
                                          <p:attrName>style.visibility</p:attrName>
                                        </p:attrNameLst>
                                      </p:cBhvr>
                                      <p:to>
                                        <p:strVal val="hidden"/>
                                      </p:to>
                                    </p:set>
                                  </p:childTnLst>
                                </p:cTn>
                              </p:par>
                              <p:par>
                                <p:cTn id="105" presetID="13" presetClass="exit" presetSubtype="32" fill="hold" grpId="2" nodeType="withEffect">
                                  <p:stCondLst>
                                    <p:cond delay="0"/>
                                  </p:stCondLst>
                                  <p:childTnLst>
                                    <p:animEffect transition="out" filter="plus(out)">
                                      <p:cBhvr>
                                        <p:cTn id="106" dur="3000"/>
                                        <p:tgtEl>
                                          <p:spTgt spid="9"/>
                                        </p:tgtEl>
                                      </p:cBhvr>
                                    </p:animEffect>
                                    <p:set>
                                      <p:cBhvr>
                                        <p:cTn id="107" dur="1" fill="hold">
                                          <p:stCondLst>
                                            <p:cond delay="2999"/>
                                          </p:stCondLst>
                                        </p:cTn>
                                        <p:tgtEl>
                                          <p:spTgt spid="9"/>
                                        </p:tgtEl>
                                        <p:attrNameLst>
                                          <p:attrName>style.visibility</p:attrName>
                                        </p:attrNameLst>
                                      </p:cBhvr>
                                      <p:to>
                                        <p:strVal val="hidden"/>
                                      </p:to>
                                    </p:set>
                                  </p:childTnLst>
                                </p:cTn>
                              </p:par>
                              <p:par>
                                <p:cTn id="108" presetID="13" presetClass="exit" presetSubtype="32" fill="hold" grpId="2" nodeType="withEffect">
                                  <p:stCondLst>
                                    <p:cond delay="0"/>
                                  </p:stCondLst>
                                  <p:childTnLst>
                                    <p:animEffect transition="out" filter="plus(out)">
                                      <p:cBhvr>
                                        <p:cTn id="109" dur="3000"/>
                                        <p:tgtEl>
                                          <p:spTgt spid="10"/>
                                        </p:tgtEl>
                                      </p:cBhvr>
                                    </p:animEffect>
                                    <p:set>
                                      <p:cBhvr>
                                        <p:cTn id="110" dur="1" fill="hold">
                                          <p:stCondLst>
                                            <p:cond delay="2999"/>
                                          </p:stCondLst>
                                        </p:cTn>
                                        <p:tgtEl>
                                          <p:spTgt spid="10"/>
                                        </p:tgtEl>
                                        <p:attrNameLst>
                                          <p:attrName>style.visibility</p:attrName>
                                        </p:attrNameLst>
                                      </p:cBhvr>
                                      <p:to>
                                        <p:strVal val="hidden"/>
                                      </p:to>
                                    </p:set>
                                  </p:childTnLst>
                                </p:cTn>
                              </p:par>
                              <p:par>
                                <p:cTn id="111" presetID="13" presetClass="exit" presetSubtype="32" fill="hold" grpId="2" nodeType="withEffect">
                                  <p:stCondLst>
                                    <p:cond delay="0"/>
                                  </p:stCondLst>
                                  <p:childTnLst>
                                    <p:animEffect transition="out" filter="plus(out)">
                                      <p:cBhvr>
                                        <p:cTn id="112" dur="3000"/>
                                        <p:tgtEl>
                                          <p:spTgt spid="11"/>
                                        </p:tgtEl>
                                      </p:cBhvr>
                                    </p:animEffect>
                                    <p:set>
                                      <p:cBhvr>
                                        <p:cTn id="113" dur="1" fill="hold">
                                          <p:stCondLst>
                                            <p:cond delay="2999"/>
                                          </p:stCondLst>
                                        </p:cTn>
                                        <p:tgtEl>
                                          <p:spTgt spid="11"/>
                                        </p:tgtEl>
                                        <p:attrNameLst>
                                          <p:attrName>style.visibility</p:attrName>
                                        </p:attrNameLst>
                                      </p:cBhvr>
                                      <p:to>
                                        <p:strVal val="hidden"/>
                                      </p:to>
                                    </p:set>
                                  </p:childTnLst>
                                </p:cTn>
                              </p:par>
                              <p:par>
                                <p:cTn id="114" presetID="13" presetClass="exit" presetSubtype="32" fill="hold" grpId="2" nodeType="withEffect">
                                  <p:stCondLst>
                                    <p:cond delay="0"/>
                                  </p:stCondLst>
                                  <p:childTnLst>
                                    <p:animEffect transition="out" filter="plus(out)">
                                      <p:cBhvr>
                                        <p:cTn id="115" dur="3000"/>
                                        <p:tgtEl>
                                          <p:spTgt spid="12"/>
                                        </p:tgtEl>
                                      </p:cBhvr>
                                    </p:animEffect>
                                    <p:set>
                                      <p:cBhvr>
                                        <p:cTn id="116" dur="1" fill="hold">
                                          <p:stCondLst>
                                            <p:cond delay="2999"/>
                                          </p:stCondLst>
                                        </p:cTn>
                                        <p:tgtEl>
                                          <p:spTgt spid="12"/>
                                        </p:tgtEl>
                                        <p:attrNameLst>
                                          <p:attrName>style.visibility</p:attrName>
                                        </p:attrNameLst>
                                      </p:cBhvr>
                                      <p:to>
                                        <p:strVal val="hidden"/>
                                      </p:to>
                                    </p:set>
                                  </p:childTnLst>
                                </p:cTn>
                              </p:par>
                              <p:par>
                                <p:cTn id="117" presetID="13" presetClass="exit" presetSubtype="32" fill="hold" grpId="2" nodeType="withEffect">
                                  <p:stCondLst>
                                    <p:cond delay="0"/>
                                  </p:stCondLst>
                                  <p:childTnLst>
                                    <p:animEffect transition="out" filter="plus(out)">
                                      <p:cBhvr>
                                        <p:cTn id="118" dur="3000"/>
                                        <p:tgtEl>
                                          <p:spTgt spid="13"/>
                                        </p:tgtEl>
                                      </p:cBhvr>
                                    </p:animEffect>
                                    <p:set>
                                      <p:cBhvr>
                                        <p:cTn id="119" dur="1" fill="hold">
                                          <p:stCondLst>
                                            <p:cond delay="2999"/>
                                          </p:stCondLst>
                                        </p:cTn>
                                        <p:tgtEl>
                                          <p:spTgt spid="13"/>
                                        </p:tgtEl>
                                        <p:attrNameLst>
                                          <p:attrName>style.visibility</p:attrName>
                                        </p:attrNameLst>
                                      </p:cBhvr>
                                      <p:to>
                                        <p:strVal val="hidden"/>
                                      </p:to>
                                    </p:set>
                                  </p:childTnLst>
                                </p:cTn>
                              </p:par>
                              <p:par>
                                <p:cTn id="120" presetID="13" presetClass="exit" presetSubtype="32" fill="hold" grpId="2" nodeType="withEffect">
                                  <p:stCondLst>
                                    <p:cond delay="0"/>
                                  </p:stCondLst>
                                  <p:childTnLst>
                                    <p:animEffect transition="out" filter="plus(out)">
                                      <p:cBhvr>
                                        <p:cTn id="121" dur="3000"/>
                                        <p:tgtEl>
                                          <p:spTgt spid="14"/>
                                        </p:tgtEl>
                                      </p:cBhvr>
                                    </p:animEffect>
                                    <p:set>
                                      <p:cBhvr>
                                        <p:cTn id="122" dur="1" fill="hold">
                                          <p:stCondLst>
                                            <p:cond delay="2999"/>
                                          </p:stCondLst>
                                        </p:cTn>
                                        <p:tgtEl>
                                          <p:spTgt spid="14"/>
                                        </p:tgtEl>
                                        <p:attrNameLst>
                                          <p:attrName>style.visibility</p:attrName>
                                        </p:attrNameLst>
                                      </p:cBhvr>
                                      <p:to>
                                        <p:strVal val="hidden"/>
                                      </p:to>
                                    </p:set>
                                  </p:childTnLst>
                                </p:cTn>
                              </p:par>
                              <p:par>
                                <p:cTn id="123" presetID="13" presetClass="exit" presetSubtype="32" fill="hold" grpId="2" nodeType="withEffect">
                                  <p:stCondLst>
                                    <p:cond delay="0"/>
                                  </p:stCondLst>
                                  <p:childTnLst>
                                    <p:animEffect transition="out" filter="plus(out)">
                                      <p:cBhvr>
                                        <p:cTn id="124" dur="3000"/>
                                        <p:tgtEl>
                                          <p:spTgt spid="15"/>
                                        </p:tgtEl>
                                      </p:cBhvr>
                                    </p:animEffect>
                                    <p:set>
                                      <p:cBhvr>
                                        <p:cTn id="125" dur="1" fill="hold">
                                          <p:stCondLst>
                                            <p:cond delay="2999"/>
                                          </p:stCondLst>
                                        </p:cTn>
                                        <p:tgtEl>
                                          <p:spTgt spid="15"/>
                                        </p:tgtEl>
                                        <p:attrNameLst>
                                          <p:attrName>style.visibility</p:attrName>
                                        </p:attrNameLst>
                                      </p:cBhvr>
                                      <p:to>
                                        <p:strVal val="hidden"/>
                                      </p:to>
                                    </p:set>
                                  </p:childTnLst>
                                </p:cTn>
                              </p:par>
                              <p:par>
                                <p:cTn id="126" presetID="13" presetClass="exit" presetSubtype="32" fill="hold" grpId="2" nodeType="withEffect">
                                  <p:stCondLst>
                                    <p:cond delay="0"/>
                                  </p:stCondLst>
                                  <p:childTnLst>
                                    <p:animEffect transition="out" filter="plus(out)">
                                      <p:cBhvr>
                                        <p:cTn id="127" dur="3000"/>
                                        <p:tgtEl>
                                          <p:spTgt spid="16"/>
                                        </p:tgtEl>
                                      </p:cBhvr>
                                    </p:animEffect>
                                    <p:set>
                                      <p:cBhvr>
                                        <p:cTn id="128" dur="1" fill="hold">
                                          <p:stCondLst>
                                            <p:cond delay="2999"/>
                                          </p:stCondLst>
                                        </p:cTn>
                                        <p:tgtEl>
                                          <p:spTgt spid="16"/>
                                        </p:tgtEl>
                                        <p:attrNameLst>
                                          <p:attrName>style.visibility</p:attrName>
                                        </p:attrNameLst>
                                      </p:cBhvr>
                                      <p:to>
                                        <p:strVal val="hidden"/>
                                      </p:to>
                                    </p:set>
                                  </p:childTnLst>
                                </p:cTn>
                              </p:par>
                              <p:par>
                                <p:cTn id="129" presetID="2" presetClass="exit" presetSubtype="6" fill="hold" grpId="3" nodeType="withEffect">
                                  <p:stCondLst>
                                    <p:cond delay="0"/>
                                  </p:stCondLst>
                                  <p:childTnLst>
                                    <p:anim calcmode="lin" valueType="num">
                                      <p:cBhvr additive="base">
                                        <p:cTn id="130" dur="3000"/>
                                        <p:tgtEl>
                                          <p:spTgt spid="5"/>
                                        </p:tgtEl>
                                        <p:attrNameLst>
                                          <p:attrName>ppt_x</p:attrName>
                                        </p:attrNameLst>
                                      </p:cBhvr>
                                      <p:tavLst>
                                        <p:tav tm="0">
                                          <p:val>
                                            <p:strVal val="ppt_x"/>
                                          </p:val>
                                        </p:tav>
                                        <p:tav tm="100000">
                                          <p:val>
                                            <p:strVal val="1+ppt_w/2"/>
                                          </p:val>
                                        </p:tav>
                                      </p:tavLst>
                                    </p:anim>
                                    <p:anim calcmode="lin" valueType="num">
                                      <p:cBhvr additive="base">
                                        <p:cTn id="131" dur="3000"/>
                                        <p:tgtEl>
                                          <p:spTgt spid="5"/>
                                        </p:tgtEl>
                                        <p:attrNameLst>
                                          <p:attrName>ppt_y</p:attrName>
                                        </p:attrNameLst>
                                      </p:cBhvr>
                                      <p:tavLst>
                                        <p:tav tm="0">
                                          <p:val>
                                            <p:strVal val="ppt_y"/>
                                          </p:val>
                                        </p:tav>
                                        <p:tav tm="100000">
                                          <p:val>
                                            <p:strVal val="1+ppt_h/2"/>
                                          </p:val>
                                        </p:tav>
                                      </p:tavLst>
                                    </p:anim>
                                    <p:set>
                                      <p:cBhvr>
                                        <p:cTn id="132" dur="1" fill="hold">
                                          <p:stCondLst>
                                            <p:cond delay="2999"/>
                                          </p:stCondLst>
                                        </p:cTn>
                                        <p:tgtEl>
                                          <p:spTgt spid="5"/>
                                        </p:tgtEl>
                                        <p:attrNameLst>
                                          <p:attrName>style.visibility</p:attrName>
                                        </p:attrNameLst>
                                      </p:cBhvr>
                                      <p:to>
                                        <p:strVal val="hidden"/>
                                      </p:to>
                                    </p:set>
                                  </p:childTnLst>
                                </p:cTn>
                              </p:par>
                              <p:par>
                                <p:cTn id="133" presetID="2" presetClass="exit" presetSubtype="6" fill="hold" grpId="3" nodeType="withEffect">
                                  <p:stCondLst>
                                    <p:cond delay="0"/>
                                  </p:stCondLst>
                                  <p:childTnLst>
                                    <p:anim calcmode="lin" valueType="num">
                                      <p:cBhvr additive="base">
                                        <p:cTn id="134" dur="3000"/>
                                        <p:tgtEl>
                                          <p:spTgt spid="9"/>
                                        </p:tgtEl>
                                        <p:attrNameLst>
                                          <p:attrName>ppt_x</p:attrName>
                                        </p:attrNameLst>
                                      </p:cBhvr>
                                      <p:tavLst>
                                        <p:tav tm="0">
                                          <p:val>
                                            <p:strVal val="ppt_x"/>
                                          </p:val>
                                        </p:tav>
                                        <p:tav tm="100000">
                                          <p:val>
                                            <p:strVal val="1+ppt_w/2"/>
                                          </p:val>
                                        </p:tav>
                                      </p:tavLst>
                                    </p:anim>
                                    <p:anim calcmode="lin" valueType="num">
                                      <p:cBhvr additive="base">
                                        <p:cTn id="135" dur="3000"/>
                                        <p:tgtEl>
                                          <p:spTgt spid="9"/>
                                        </p:tgtEl>
                                        <p:attrNameLst>
                                          <p:attrName>ppt_y</p:attrName>
                                        </p:attrNameLst>
                                      </p:cBhvr>
                                      <p:tavLst>
                                        <p:tav tm="0">
                                          <p:val>
                                            <p:strVal val="ppt_y"/>
                                          </p:val>
                                        </p:tav>
                                        <p:tav tm="100000">
                                          <p:val>
                                            <p:strVal val="1+ppt_h/2"/>
                                          </p:val>
                                        </p:tav>
                                      </p:tavLst>
                                    </p:anim>
                                    <p:set>
                                      <p:cBhvr>
                                        <p:cTn id="136" dur="1" fill="hold">
                                          <p:stCondLst>
                                            <p:cond delay="2999"/>
                                          </p:stCondLst>
                                        </p:cTn>
                                        <p:tgtEl>
                                          <p:spTgt spid="9"/>
                                        </p:tgtEl>
                                        <p:attrNameLst>
                                          <p:attrName>style.visibility</p:attrName>
                                        </p:attrNameLst>
                                      </p:cBhvr>
                                      <p:to>
                                        <p:strVal val="hidden"/>
                                      </p:to>
                                    </p:set>
                                  </p:childTnLst>
                                </p:cTn>
                              </p:par>
                              <p:par>
                                <p:cTn id="137" presetID="2" presetClass="exit" presetSubtype="6" fill="hold" grpId="3" nodeType="withEffect">
                                  <p:stCondLst>
                                    <p:cond delay="0"/>
                                  </p:stCondLst>
                                  <p:childTnLst>
                                    <p:anim calcmode="lin" valueType="num">
                                      <p:cBhvr additive="base">
                                        <p:cTn id="138" dur="3000"/>
                                        <p:tgtEl>
                                          <p:spTgt spid="13"/>
                                        </p:tgtEl>
                                        <p:attrNameLst>
                                          <p:attrName>ppt_x</p:attrName>
                                        </p:attrNameLst>
                                      </p:cBhvr>
                                      <p:tavLst>
                                        <p:tav tm="0">
                                          <p:val>
                                            <p:strVal val="ppt_x"/>
                                          </p:val>
                                        </p:tav>
                                        <p:tav tm="100000">
                                          <p:val>
                                            <p:strVal val="1+ppt_w/2"/>
                                          </p:val>
                                        </p:tav>
                                      </p:tavLst>
                                    </p:anim>
                                    <p:anim calcmode="lin" valueType="num">
                                      <p:cBhvr additive="base">
                                        <p:cTn id="139" dur="3000"/>
                                        <p:tgtEl>
                                          <p:spTgt spid="13"/>
                                        </p:tgtEl>
                                        <p:attrNameLst>
                                          <p:attrName>ppt_y</p:attrName>
                                        </p:attrNameLst>
                                      </p:cBhvr>
                                      <p:tavLst>
                                        <p:tav tm="0">
                                          <p:val>
                                            <p:strVal val="ppt_y"/>
                                          </p:val>
                                        </p:tav>
                                        <p:tav tm="100000">
                                          <p:val>
                                            <p:strVal val="1+ppt_h/2"/>
                                          </p:val>
                                        </p:tav>
                                      </p:tavLst>
                                    </p:anim>
                                    <p:set>
                                      <p:cBhvr>
                                        <p:cTn id="140" dur="1" fill="hold">
                                          <p:stCondLst>
                                            <p:cond delay="2999"/>
                                          </p:stCondLst>
                                        </p:cTn>
                                        <p:tgtEl>
                                          <p:spTgt spid="13"/>
                                        </p:tgtEl>
                                        <p:attrNameLst>
                                          <p:attrName>style.visibility</p:attrName>
                                        </p:attrNameLst>
                                      </p:cBhvr>
                                      <p:to>
                                        <p:strVal val="hidden"/>
                                      </p:to>
                                    </p:set>
                                  </p:childTnLst>
                                </p:cTn>
                              </p:par>
                              <p:par>
                                <p:cTn id="141" presetID="2" presetClass="exit" presetSubtype="9" fill="hold" grpId="3" nodeType="withEffect">
                                  <p:stCondLst>
                                    <p:cond delay="0"/>
                                  </p:stCondLst>
                                  <p:childTnLst>
                                    <p:anim calcmode="lin" valueType="num">
                                      <p:cBhvr additive="base">
                                        <p:cTn id="142" dur="3000"/>
                                        <p:tgtEl>
                                          <p:spTgt spid="7"/>
                                        </p:tgtEl>
                                        <p:attrNameLst>
                                          <p:attrName>ppt_x</p:attrName>
                                        </p:attrNameLst>
                                      </p:cBhvr>
                                      <p:tavLst>
                                        <p:tav tm="0">
                                          <p:val>
                                            <p:strVal val="ppt_x"/>
                                          </p:val>
                                        </p:tav>
                                        <p:tav tm="100000">
                                          <p:val>
                                            <p:strVal val="0-ppt_w/2"/>
                                          </p:val>
                                        </p:tav>
                                      </p:tavLst>
                                    </p:anim>
                                    <p:anim calcmode="lin" valueType="num">
                                      <p:cBhvr additive="base">
                                        <p:cTn id="143" dur="3000"/>
                                        <p:tgtEl>
                                          <p:spTgt spid="7"/>
                                        </p:tgtEl>
                                        <p:attrNameLst>
                                          <p:attrName>ppt_y</p:attrName>
                                        </p:attrNameLst>
                                      </p:cBhvr>
                                      <p:tavLst>
                                        <p:tav tm="0">
                                          <p:val>
                                            <p:strVal val="ppt_y"/>
                                          </p:val>
                                        </p:tav>
                                        <p:tav tm="100000">
                                          <p:val>
                                            <p:strVal val="0-ppt_h/2"/>
                                          </p:val>
                                        </p:tav>
                                      </p:tavLst>
                                    </p:anim>
                                    <p:set>
                                      <p:cBhvr>
                                        <p:cTn id="144" dur="1" fill="hold">
                                          <p:stCondLst>
                                            <p:cond delay="2999"/>
                                          </p:stCondLst>
                                        </p:cTn>
                                        <p:tgtEl>
                                          <p:spTgt spid="7"/>
                                        </p:tgtEl>
                                        <p:attrNameLst>
                                          <p:attrName>style.visibility</p:attrName>
                                        </p:attrNameLst>
                                      </p:cBhvr>
                                      <p:to>
                                        <p:strVal val="hidden"/>
                                      </p:to>
                                    </p:set>
                                  </p:childTnLst>
                                </p:cTn>
                              </p:par>
                              <p:par>
                                <p:cTn id="145" presetID="2" presetClass="exit" presetSubtype="9" fill="hold" grpId="3" nodeType="withEffect">
                                  <p:stCondLst>
                                    <p:cond delay="0"/>
                                  </p:stCondLst>
                                  <p:childTnLst>
                                    <p:anim calcmode="lin" valueType="num">
                                      <p:cBhvr additive="base">
                                        <p:cTn id="146" dur="3000"/>
                                        <p:tgtEl>
                                          <p:spTgt spid="11"/>
                                        </p:tgtEl>
                                        <p:attrNameLst>
                                          <p:attrName>ppt_x</p:attrName>
                                        </p:attrNameLst>
                                      </p:cBhvr>
                                      <p:tavLst>
                                        <p:tav tm="0">
                                          <p:val>
                                            <p:strVal val="ppt_x"/>
                                          </p:val>
                                        </p:tav>
                                        <p:tav tm="100000">
                                          <p:val>
                                            <p:strVal val="0-ppt_w/2"/>
                                          </p:val>
                                        </p:tav>
                                      </p:tavLst>
                                    </p:anim>
                                    <p:anim calcmode="lin" valueType="num">
                                      <p:cBhvr additive="base">
                                        <p:cTn id="147" dur="3000"/>
                                        <p:tgtEl>
                                          <p:spTgt spid="11"/>
                                        </p:tgtEl>
                                        <p:attrNameLst>
                                          <p:attrName>ppt_y</p:attrName>
                                        </p:attrNameLst>
                                      </p:cBhvr>
                                      <p:tavLst>
                                        <p:tav tm="0">
                                          <p:val>
                                            <p:strVal val="ppt_y"/>
                                          </p:val>
                                        </p:tav>
                                        <p:tav tm="100000">
                                          <p:val>
                                            <p:strVal val="0-ppt_h/2"/>
                                          </p:val>
                                        </p:tav>
                                      </p:tavLst>
                                    </p:anim>
                                    <p:set>
                                      <p:cBhvr>
                                        <p:cTn id="148" dur="1" fill="hold">
                                          <p:stCondLst>
                                            <p:cond delay="2999"/>
                                          </p:stCondLst>
                                        </p:cTn>
                                        <p:tgtEl>
                                          <p:spTgt spid="11"/>
                                        </p:tgtEl>
                                        <p:attrNameLst>
                                          <p:attrName>style.visibility</p:attrName>
                                        </p:attrNameLst>
                                      </p:cBhvr>
                                      <p:to>
                                        <p:strVal val="hidden"/>
                                      </p:to>
                                    </p:set>
                                  </p:childTnLst>
                                </p:cTn>
                              </p:par>
                              <p:par>
                                <p:cTn id="149" presetID="2" presetClass="exit" presetSubtype="9" fill="hold" grpId="3" nodeType="withEffect">
                                  <p:stCondLst>
                                    <p:cond delay="0"/>
                                  </p:stCondLst>
                                  <p:childTnLst>
                                    <p:anim calcmode="lin" valueType="num">
                                      <p:cBhvr additive="base">
                                        <p:cTn id="150" dur="3000"/>
                                        <p:tgtEl>
                                          <p:spTgt spid="15"/>
                                        </p:tgtEl>
                                        <p:attrNameLst>
                                          <p:attrName>ppt_x</p:attrName>
                                        </p:attrNameLst>
                                      </p:cBhvr>
                                      <p:tavLst>
                                        <p:tav tm="0">
                                          <p:val>
                                            <p:strVal val="ppt_x"/>
                                          </p:val>
                                        </p:tav>
                                        <p:tav tm="100000">
                                          <p:val>
                                            <p:strVal val="0-ppt_w/2"/>
                                          </p:val>
                                        </p:tav>
                                      </p:tavLst>
                                    </p:anim>
                                    <p:anim calcmode="lin" valueType="num">
                                      <p:cBhvr additive="base">
                                        <p:cTn id="151" dur="3000"/>
                                        <p:tgtEl>
                                          <p:spTgt spid="15"/>
                                        </p:tgtEl>
                                        <p:attrNameLst>
                                          <p:attrName>ppt_y</p:attrName>
                                        </p:attrNameLst>
                                      </p:cBhvr>
                                      <p:tavLst>
                                        <p:tav tm="0">
                                          <p:val>
                                            <p:strVal val="ppt_y"/>
                                          </p:val>
                                        </p:tav>
                                        <p:tav tm="100000">
                                          <p:val>
                                            <p:strVal val="0-ppt_h/2"/>
                                          </p:val>
                                        </p:tav>
                                      </p:tavLst>
                                    </p:anim>
                                    <p:set>
                                      <p:cBhvr>
                                        <p:cTn id="152" dur="1" fill="hold">
                                          <p:stCondLst>
                                            <p:cond delay="2999"/>
                                          </p:stCondLst>
                                        </p:cTn>
                                        <p:tgtEl>
                                          <p:spTgt spid="15"/>
                                        </p:tgtEl>
                                        <p:attrNameLst>
                                          <p:attrName>style.visibility</p:attrName>
                                        </p:attrNameLst>
                                      </p:cBhvr>
                                      <p:to>
                                        <p:strVal val="hidden"/>
                                      </p:to>
                                    </p:set>
                                  </p:childTnLst>
                                </p:cTn>
                              </p:par>
                              <p:par>
                                <p:cTn id="153" presetID="2" presetClass="exit" presetSubtype="12" fill="hold" grpId="3" nodeType="withEffect">
                                  <p:stCondLst>
                                    <p:cond delay="0"/>
                                  </p:stCondLst>
                                  <p:childTnLst>
                                    <p:anim calcmode="lin" valueType="num">
                                      <p:cBhvr additive="base">
                                        <p:cTn id="154" dur="3000"/>
                                        <p:tgtEl>
                                          <p:spTgt spid="6"/>
                                        </p:tgtEl>
                                        <p:attrNameLst>
                                          <p:attrName>ppt_x</p:attrName>
                                        </p:attrNameLst>
                                      </p:cBhvr>
                                      <p:tavLst>
                                        <p:tav tm="0">
                                          <p:val>
                                            <p:strVal val="ppt_x"/>
                                          </p:val>
                                        </p:tav>
                                        <p:tav tm="100000">
                                          <p:val>
                                            <p:strVal val="0-ppt_w/2"/>
                                          </p:val>
                                        </p:tav>
                                      </p:tavLst>
                                    </p:anim>
                                    <p:anim calcmode="lin" valueType="num">
                                      <p:cBhvr additive="base">
                                        <p:cTn id="155" dur="3000"/>
                                        <p:tgtEl>
                                          <p:spTgt spid="6"/>
                                        </p:tgtEl>
                                        <p:attrNameLst>
                                          <p:attrName>ppt_y</p:attrName>
                                        </p:attrNameLst>
                                      </p:cBhvr>
                                      <p:tavLst>
                                        <p:tav tm="0">
                                          <p:val>
                                            <p:strVal val="ppt_y"/>
                                          </p:val>
                                        </p:tav>
                                        <p:tav tm="100000">
                                          <p:val>
                                            <p:strVal val="1+ppt_h/2"/>
                                          </p:val>
                                        </p:tav>
                                      </p:tavLst>
                                    </p:anim>
                                    <p:set>
                                      <p:cBhvr>
                                        <p:cTn id="156" dur="1" fill="hold">
                                          <p:stCondLst>
                                            <p:cond delay="2999"/>
                                          </p:stCondLst>
                                        </p:cTn>
                                        <p:tgtEl>
                                          <p:spTgt spid="6"/>
                                        </p:tgtEl>
                                        <p:attrNameLst>
                                          <p:attrName>style.visibility</p:attrName>
                                        </p:attrNameLst>
                                      </p:cBhvr>
                                      <p:to>
                                        <p:strVal val="hidden"/>
                                      </p:to>
                                    </p:set>
                                  </p:childTnLst>
                                </p:cTn>
                              </p:par>
                              <p:par>
                                <p:cTn id="157" presetID="2" presetClass="exit" presetSubtype="12" fill="hold" grpId="3" nodeType="withEffect">
                                  <p:stCondLst>
                                    <p:cond delay="0"/>
                                  </p:stCondLst>
                                  <p:childTnLst>
                                    <p:anim calcmode="lin" valueType="num">
                                      <p:cBhvr additive="base">
                                        <p:cTn id="158" dur="3000"/>
                                        <p:tgtEl>
                                          <p:spTgt spid="10"/>
                                        </p:tgtEl>
                                        <p:attrNameLst>
                                          <p:attrName>ppt_x</p:attrName>
                                        </p:attrNameLst>
                                      </p:cBhvr>
                                      <p:tavLst>
                                        <p:tav tm="0">
                                          <p:val>
                                            <p:strVal val="ppt_x"/>
                                          </p:val>
                                        </p:tav>
                                        <p:tav tm="100000">
                                          <p:val>
                                            <p:strVal val="0-ppt_w/2"/>
                                          </p:val>
                                        </p:tav>
                                      </p:tavLst>
                                    </p:anim>
                                    <p:anim calcmode="lin" valueType="num">
                                      <p:cBhvr additive="base">
                                        <p:cTn id="159" dur="3000"/>
                                        <p:tgtEl>
                                          <p:spTgt spid="10"/>
                                        </p:tgtEl>
                                        <p:attrNameLst>
                                          <p:attrName>ppt_y</p:attrName>
                                        </p:attrNameLst>
                                      </p:cBhvr>
                                      <p:tavLst>
                                        <p:tav tm="0">
                                          <p:val>
                                            <p:strVal val="ppt_y"/>
                                          </p:val>
                                        </p:tav>
                                        <p:tav tm="100000">
                                          <p:val>
                                            <p:strVal val="1+ppt_h/2"/>
                                          </p:val>
                                        </p:tav>
                                      </p:tavLst>
                                    </p:anim>
                                    <p:set>
                                      <p:cBhvr>
                                        <p:cTn id="160" dur="1" fill="hold">
                                          <p:stCondLst>
                                            <p:cond delay="2999"/>
                                          </p:stCondLst>
                                        </p:cTn>
                                        <p:tgtEl>
                                          <p:spTgt spid="10"/>
                                        </p:tgtEl>
                                        <p:attrNameLst>
                                          <p:attrName>style.visibility</p:attrName>
                                        </p:attrNameLst>
                                      </p:cBhvr>
                                      <p:to>
                                        <p:strVal val="hidden"/>
                                      </p:to>
                                    </p:set>
                                  </p:childTnLst>
                                </p:cTn>
                              </p:par>
                              <p:par>
                                <p:cTn id="161" presetID="2" presetClass="exit" presetSubtype="12" fill="hold" grpId="3" nodeType="withEffect">
                                  <p:stCondLst>
                                    <p:cond delay="0"/>
                                  </p:stCondLst>
                                  <p:childTnLst>
                                    <p:anim calcmode="lin" valueType="num">
                                      <p:cBhvr additive="base">
                                        <p:cTn id="162" dur="3000"/>
                                        <p:tgtEl>
                                          <p:spTgt spid="14"/>
                                        </p:tgtEl>
                                        <p:attrNameLst>
                                          <p:attrName>ppt_x</p:attrName>
                                        </p:attrNameLst>
                                      </p:cBhvr>
                                      <p:tavLst>
                                        <p:tav tm="0">
                                          <p:val>
                                            <p:strVal val="ppt_x"/>
                                          </p:val>
                                        </p:tav>
                                        <p:tav tm="100000">
                                          <p:val>
                                            <p:strVal val="0-ppt_w/2"/>
                                          </p:val>
                                        </p:tav>
                                      </p:tavLst>
                                    </p:anim>
                                    <p:anim calcmode="lin" valueType="num">
                                      <p:cBhvr additive="base">
                                        <p:cTn id="163" dur="3000"/>
                                        <p:tgtEl>
                                          <p:spTgt spid="14"/>
                                        </p:tgtEl>
                                        <p:attrNameLst>
                                          <p:attrName>ppt_y</p:attrName>
                                        </p:attrNameLst>
                                      </p:cBhvr>
                                      <p:tavLst>
                                        <p:tav tm="0">
                                          <p:val>
                                            <p:strVal val="ppt_y"/>
                                          </p:val>
                                        </p:tav>
                                        <p:tav tm="100000">
                                          <p:val>
                                            <p:strVal val="1+ppt_h/2"/>
                                          </p:val>
                                        </p:tav>
                                      </p:tavLst>
                                    </p:anim>
                                    <p:set>
                                      <p:cBhvr>
                                        <p:cTn id="164" dur="1" fill="hold">
                                          <p:stCondLst>
                                            <p:cond delay="2999"/>
                                          </p:stCondLst>
                                        </p:cTn>
                                        <p:tgtEl>
                                          <p:spTgt spid="14"/>
                                        </p:tgtEl>
                                        <p:attrNameLst>
                                          <p:attrName>style.visibility</p:attrName>
                                        </p:attrNameLst>
                                      </p:cBhvr>
                                      <p:to>
                                        <p:strVal val="hidden"/>
                                      </p:to>
                                    </p:set>
                                  </p:childTnLst>
                                </p:cTn>
                              </p:par>
                              <p:par>
                                <p:cTn id="165" presetID="2" presetClass="exit" presetSubtype="3" fill="hold" grpId="3" nodeType="withEffect">
                                  <p:stCondLst>
                                    <p:cond delay="0"/>
                                  </p:stCondLst>
                                  <p:childTnLst>
                                    <p:anim calcmode="lin" valueType="num">
                                      <p:cBhvr additive="base">
                                        <p:cTn id="166" dur="3000"/>
                                        <p:tgtEl>
                                          <p:spTgt spid="8"/>
                                        </p:tgtEl>
                                        <p:attrNameLst>
                                          <p:attrName>ppt_x</p:attrName>
                                        </p:attrNameLst>
                                      </p:cBhvr>
                                      <p:tavLst>
                                        <p:tav tm="0">
                                          <p:val>
                                            <p:strVal val="ppt_x"/>
                                          </p:val>
                                        </p:tav>
                                        <p:tav tm="100000">
                                          <p:val>
                                            <p:strVal val="1+ppt_w/2"/>
                                          </p:val>
                                        </p:tav>
                                      </p:tavLst>
                                    </p:anim>
                                    <p:anim calcmode="lin" valueType="num">
                                      <p:cBhvr additive="base">
                                        <p:cTn id="167" dur="3000"/>
                                        <p:tgtEl>
                                          <p:spTgt spid="8"/>
                                        </p:tgtEl>
                                        <p:attrNameLst>
                                          <p:attrName>ppt_y</p:attrName>
                                        </p:attrNameLst>
                                      </p:cBhvr>
                                      <p:tavLst>
                                        <p:tav tm="0">
                                          <p:val>
                                            <p:strVal val="ppt_y"/>
                                          </p:val>
                                        </p:tav>
                                        <p:tav tm="100000">
                                          <p:val>
                                            <p:strVal val="0-ppt_h/2"/>
                                          </p:val>
                                        </p:tav>
                                      </p:tavLst>
                                    </p:anim>
                                    <p:set>
                                      <p:cBhvr>
                                        <p:cTn id="168" dur="1" fill="hold">
                                          <p:stCondLst>
                                            <p:cond delay="2999"/>
                                          </p:stCondLst>
                                        </p:cTn>
                                        <p:tgtEl>
                                          <p:spTgt spid="8"/>
                                        </p:tgtEl>
                                        <p:attrNameLst>
                                          <p:attrName>style.visibility</p:attrName>
                                        </p:attrNameLst>
                                      </p:cBhvr>
                                      <p:to>
                                        <p:strVal val="hidden"/>
                                      </p:to>
                                    </p:set>
                                  </p:childTnLst>
                                </p:cTn>
                              </p:par>
                              <p:par>
                                <p:cTn id="169" presetID="2" presetClass="exit" presetSubtype="3" fill="hold" grpId="3" nodeType="withEffect">
                                  <p:stCondLst>
                                    <p:cond delay="0"/>
                                  </p:stCondLst>
                                  <p:childTnLst>
                                    <p:anim calcmode="lin" valueType="num">
                                      <p:cBhvr additive="base">
                                        <p:cTn id="170" dur="3000"/>
                                        <p:tgtEl>
                                          <p:spTgt spid="12"/>
                                        </p:tgtEl>
                                        <p:attrNameLst>
                                          <p:attrName>ppt_x</p:attrName>
                                        </p:attrNameLst>
                                      </p:cBhvr>
                                      <p:tavLst>
                                        <p:tav tm="0">
                                          <p:val>
                                            <p:strVal val="ppt_x"/>
                                          </p:val>
                                        </p:tav>
                                        <p:tav tm="100000">
                                          <p:val>
                                            <p:strVal val="1+ppt_w/2"/>
                                          </p:val>
                                        </p:tav>
                                      </p:tavLst>
                                    </p:anim>
                                    <p:anim calcmode="lin" valueType="num">
                                      <p:cBhvr additive="base">
                                        <p:cTn id="171" dur="3000"/>
                                        <p:tgtEl>
                                          <p:spTgt spid="12"/>
                                        </p:tgtEl>
                                        <p:attrNameLst>
                                          <p:attrName>ppt_y</p:attrName>
                                        </p:attrNameLst>
                                      </p:cBhvr>
                                      <p:tavLst>
                                        <p:tav tm="0">
                                          <p:val>
                                            <p:strVal val="ppt_y"/>
                                          </p:val>
                                        </p:tav>
                                        <p:tav tm="100000">
                                          <p:val>
                                            <p:strVal val="0-ppt_h/2"/>
                                          </p:val>
                                        </p:tav>
                                      </p:tavLst>
                                    </p:anim>
                                    <p:set>
                                      <p:cBhvr>
                                        <p:cTn id="172" dur="1" fill="hold">
                                          <p:stCondLst>
                                            <p:cond delay="2999"/>
                                          </p:stCondLst>
                                        </p:cTn>
                                        <p:tgtEl>
                                          <p:spTgt spid="12"/>
                                        </p:tgtEl>
                                        <p:attrNameLst>
                                          <p:attrName>style.visibility</p:attrName>
                                        </p:attrNameLst>
                                      </p:cBhvr>
                                      <p:to>
                                        <p:strVal val="hidden"/>
                                      </p:to>
                                    </p:set>
                                  </p:childTnLst>
                                </p:cTn>
                              </p:par>
                              <p:par>
                                <p:cTn id="173" presetID="2" presetClass="exit" presetSubtype="3" fill="hold" grpId="3" nodeType="withEffect">
                                  <p:stCondLst>
                                    <p:cond delay="0"/>
                                  </p:stCondLst>
                                  <p:childTnLst>
                                    <p:anim calcmode="lin" valueType="num">
                                      <p:cBhvr additive="base">
                                        <p:cTn id="174" dur="3000"/>
                                        <p:tgtEl>
                                          <p:spTgt spid="16"/>
                                        </p:tgtEl>
                                        <p:attrNameLst>
                                          <p:attrName>ppt_x</p:attrName>
                                        </p:attrNameLst>
                                      </p:cBhvr>
                                      <p:tavLst>
                                        <p:tav tm="0">
                                          <p:val>
                                            <p:strVal val="ppt_x"/>
                                          </p:val>
                                        </p:tav>
                                        <p:tav tm="100000">
                                          <p:val>
                                            <p:strVal val="1+ppt_w/2"/>
                                          </p:val>
                                        </p:tav>
                                      </p:tavLst>
                                    </p:anim>
                                    <p:anim calcmode="lin" valueType="num">
                                      <p:cBhvr additive="base">
                                        <p:cTn id="175" dur="3000"/>
                                        <p:tgtEl>
                                          <p:spTgt spid="16"/>
                                        </p:tgtEl>
                                        <p:attrNameLst>
                                          <p:attrName>ppt_y</p:attrName>
                                        </p:attrNameLst>
                                      </p:cBhvr>
                                      <p:tavLst>
                                        <p:tav tm="0">
                                          <p:val>
                                            <p:strVal val="ppt_y"/>
                                          </p:val>
                                        </p:tav>
                                        <p:tav tm="100000">
                                          <p:val>
                                            <p:strVal val="0-ppt_h/2"/>
                                          </p:val>
                                        </p:tav>
                                      </p:tavLst>
                                    </p:anim>
                                    <p:set>
                                      <p:cBhvr>
                                        <p:cTn id="176" dur="1" fill="hold">
                                          <p:stCondLst>
                                            <p:cond delay="2999"/>
                                          </p:stCondLst>
                                        </p:cTn>
                                        <p:tgtEl>
                                          <p:spTgt spid="16"/>
                                        </p:tgtEl>
                                        <p:attrNameLst>
                                          <p:attrName>style.visibility</p:attrName>
                                        </p:attrNameLst>
                                      </p:cBhvr>
                                      <p:to>
                                        <p:strVal val="hidden"/>
                                      </p:to>
                                    </p:set>
                                  </p:childTnLst>
                                </p:cTn>
                              </p:par>
                              <p:par>
                                <p:cTn id="177" presetID="23" presetClass="entr" presetSubtype="272" fill="hold" nodeType="withEffect">
                                  <p:stCondLst>
                                    <p:cond delay="0"/>
                                  </p:stCondLst>
                                  <p:childTnLst>
                                    <p:set>
                                      <p:cBhvr>
                                        <p:cTn id="178" dur="1" fill="hold">
                                          <p:stCondLst>
                                            <p:cond delay="0"/>
                                          </p:stCondLst>
                                        </p:cTn>
                                        <p:tgtEl>
                                          <p:spTgt spid="4"/>
                                        </p:tgtEl>
                                        <p:attrNameLst>
                                          <p:attrName>style.visibility</p:attrName>
                                        </p:attrNameLst>
                                      </p:cBhvr>
                                      <p:to>
                                        <p:strVal val="visible"/>
                                      </p:to>
                                    </p:set>
                                    <p:anim calcmode="lin" valueType="num">
                                      <p:cBhvr>
                                        <p:cTn id="179" dur="3000" fill="hold"/>
                                        <p:tgtEl>
                                          <p:spTgt spid="4"/>
                                        </p:tgtEl>
                                        <p:attrNameLst>
                                          <p:attrName>ppt_w</p:attrName>
                                        </p:attrNameLst>
                                      </p:cBhvr>
                                      <p:tavLst>
                                        <p:tav tm="0">
                                          <p:val>
                                            <p:strVal val="2/3*#ppt_w"/>
                                          </p:val>
                                        </p:tav>
                                        <p:tav tm="100000">
                                          <p:val>
                                            <p:strVal val="#ppt_w"/>
                                          </p:val>
                                        </p:tav>
                                      </p:tavLst>
                                    </p:anim>
                                    <p:anim calcmode="lin" valueType="num">
                                      <p:cBhvr>
                                        <p:cTn id="180" dur="3000" fill="hold"/>
                                        <p:tgtEl>
                                          <p:spTgt spid="4"/>
                                        </p:tgtEl>
                                        <p:attrNameLst>
                                          <p:attrName>ppt_h</p:attrName>
                                        </p:attrNameLst>
                                      </p:cBhvr>
                                      <p:tavLst>
                                        <p:tav tm="0">
                                          <p:val>
                                            <p:strVal val="2/3*#ppt_h"/>
                                          </p:val>
                                        </p:tav>
                                        <p:tav tm="100000">
                                          <p:val>
                                            <p:strVal val="#ppt_h"/>
                                          </p:val>
                                        </p:tav>
                                      </p:tavLst>
                                    </p:anim>
                                  </p:childTnLst>
                                </p:cTn>
                              </p:par>
                              <p:par>
                                <p:cTn id="181" presetID="8" presetClass="entr" presetSubtype="32" fill="hold" nodeType="withEffect">
                                  <p:stCondLst>
                                    <p:cond delay="0"/>
                                  </p:stCondLst>
                                  <p:childTnLst>
                                    <p:set>
                                      <p:cBhvr>
                                        <p:cTn id="182" dur="1" fill="hold">
                                          <p:stCondLst>
                                            <p:cond delay="0"/>
                                          </p:stCondLst>
                                        </p:cTn>
                                        <p:tgtEl>
                                          <p:spTgt spid="4"/>
                                        </p:tgtEl>
                                        <p:attrNameLst>
                                          <p:attrName>style.visibility</p:attrName>
                                        </p:attrNameLst>
                                      </p:cBhvr>
                                      <p:to>
                                        <p:strVal val="visible"/>
                                      </p:to>
                                    </p:set>
                                    <p:animEffect transition="in" filter="diamond(out)">
                                      <p:cBhvr>
                                        <p:cTn id="18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2.jpg"/>
          <p:cNvPicPr>
            <a:picLocks noChangeAspect="1"/>
          </p:cNvPicPr>
          <p:nvPr/>
        </p:nvPicPr>
        <p:blipFill>
          <a:blip r:embed="rId2"/>
          <a:stretch>
            <a:fillRect/>
          </a:stretch>
        </p:blipFill>
        <p:spPr>
          <a:xfrm>
            <a:off x="0" y="0"/>
            <a:ext cx="9144000" cy="6858000"/>
          </a:xfrm>
          <a:prstGeom prst="rect">
            <a:avLst/>
          </a:prstGeom>
        </p:spPr>
      </p:pic>
      <p:sp>
        <p:nvSpPr>
          <p:cNvPr id="6" name="5 Redondear rectángulo de esquina diagonal"/>
          <p:cNvSpPr/>
          <p:nvPr/>
        </p:nvSpPr>
        <p:spPr>
          <a:xfrm>
            <a:off x="0" y="0"/>
            <a:ext cx="4572000" cy="6858000"/>
          </a:xfrm>
          <a:prstGeom prst="round2DiagRect">
            <a:avLst>
              <a:gd name="adj1" fmla="val 50000"/>
              <a:gd name="adj2" fmla="val 0"/>
            </a:avLst>
          </a:prstGeom>
          <a:gradFill flip="none" rotWithShape="1">
            <a:gsLst>
              <a:gs pos="67000">
                <a:schemeClr val="tx1">
                  <a:shade val="30000"/>
                  <a:satMod val="115000"/>
                  <a:alpha val="42000"/>
                </a:schemeClr>
              </a:gs>
              <a:gs pos="50000">
                <a:schemeClr val="tx1">
                  <a:shade val="67500"/>
                  <a:satMod val="115000"/>
                </a:schemeClr>
              </a:gs>
              <a:gs pos="100000">
                <a:schemeClr val="tx1">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dondear rectángulo de esquina diagonal"/>
          <p:cNvSpPr/>
          <p:nvPr/>
        </p:nvSpPr>
        <p:spPr>
          <a:xfrm flipH="1">
            <a:off x="4572000" y="0"/>
            <a:ext cx="4572000" cy="6858000"/>
          </a:xfrm>
          <a:prstGeom prst="round2DiagRect">
            <a:avLst>
              <a:gd name="adj1" fmla="val 50000"/>
              <a:gd name="adj2" fmla="val 0"/>
            </a:avLst>
          </a:prstGeom>
          <a:gradFill flip="none" rotWithShape="1">
            <a:gsLst>
              <a:gs pos="67000">
                <a:schemeClr val="tx1">
                  <a:shade val="30000"/>
                  <a:satMod val="115000"/>
                  <a:alpha val="42000"/>
                </a:schemeClr>
              </a:gs>
              <a:gs pos="50000">
                <a:schemeClr val="tx1">
                  <a:shade val="67500"/>
                  <a:satMod val="115000"/>
                </a:schemeClr>
              </a:gs>
              <a:gs pos="100000">
                <a:schemeClr val="tx1">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0" y="-285776"/>
            <a:ext cx="9144000" cy="74295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17" presetClass="exit" presetSubtype="8" fill="hold" grpId="0" nodeType="withEffect">
                                  <p:stCondLst>
                                    <p:cond delay="0"/>
                                  </p:stCondLst>
                                  <p:childTnLst>
                                    <p:anim calcmode="lin" valueType="num">
                                      <p:cBhvr>
                                        <p:cTn id="9" dur="3000"/>
                                        <p:tgtEl>
                                          <p:spTgt spid="6"/>
                                        </p:tgtEl>
                                        <p:attrNameLst>
                                          <p:attrName>ppt_x</p:attrName>
                                        </p:attrNameLst>
                                      </p:cBhvr>
                                      <p:tavLst>
                                        <p:tav tm="0">
                                          <p:val>
                                            <p:strVal val="ppt_x"/>
                                          </p:val>
                                        </p:tav>
                                        <p:tav tm="100000">
                                          <p:val>
                                            <p:strVal val="ppt_x-ppt_w/2"/>
                                          </p:val>
                                        </p:tav>
                                      </p:tavLst>
                                    </p:anim>
                                    <p:anim calcmode="lin" valueType="num">
                                      <p:cBhvr>
                                        <p:cTn id="10" dur="3000"/>
                                        <p:tgtEl>
                                          <p:spTgt spid="6"/>
                                        </p:tgtEl>
                                        <p:attrNameLst>
                                          <p:attrName>ppt_y</p:attrName>
                                        </p:attrNameLst>
                                      </p:cBhvr>
                                      <p:tavLst>
                                        <p:tav tm="0">
                                          <p:val>
                                            <p:strVal val="ppt_y"/>
                                          </p:val>
                                        </p:tav>
                                        <p:tav tm="100000">
                                          <p:val>
                                            <p:strVal val="ppt_y"/>
                                          </p:val>
                                        </p:tav>
                                      </p:tavLst>
                                    </p:anim>
                                    <p:anim calcmode="lin" valueType="num">
                                      <p:cBhvr>
                                        <p:cTn id="11" dur="3000"/>
                                        <p:tgtEl>
                                          <p:spTgt spid="6"/>
                                        </p:tgtEl>
                                        <p:attrNameLst>
                                          <p:attrName>ppt_w</p:attrName>
                                        </p:attrNameLst>
                                      </p:cBhvr>
                                      <p:tavLst>
                                        <p:tav tm="0">
                                          <p:val>
                                            <p:strVal val="ppt_w"/>
                                          </p:val>
                                        </p:tav>
                                        <p:tav tm="100000">
                                          <p:val>
                                            <p:fltVal val="0"/>
                                          </p:val>
                                        </p:tav>
                                      </p:tavLst>
                                    </p:anim>
                                    <p:anim calcmode="lin" valueType="num">
                                      <p:cBhvr>
                                        <p:cTn id="12" dur="3000"/>
                                        <p:tgtEl>
                                          <p:spTgt spid="6"/>
                                        </p:tgtEl>
                                        <p:attrNameLst>
                                          <p:attrName>ppt_h</p:attrName>
                                        </p:attrNameLst>
                                      </p:cBhvr>
                                      <p:tavLst>
                                        <p:tav tm="0">
                                          <p:val>
                                            <p:strVal val="ppt_h"/>
                                          </p:val>
                                        </p:tav>
                                        <p:tav tm="100000">
                                          <p:val>
                                            <p:strVal val="ppt_h"/>
                                          </p:val>
                                        </p:tav>
                                      </p:tavLst>
                                    </p:anim>
                                    <p:set>
                                      <p:cBhvr>
                                        <p:cTn id="13" dur="1" fill="hold">
                                          <p:stCondLst>
                                            <p:cond delay="2999"/>
                                          </p:stCondLst>
                                        </p:cTn>
                                        <p:tgtEl>
                                          <p:spTgt spid="6"/>
                                        </p:tgtEl>
                                        <p:attrNameLst>
                                          <p:attrName>style.visibility</p:attrName>
                                        </p:attrNameLst>
                                      </p:cBhvr>
                                      <p:to>
                                        <p:strVal val="hidden"/>
                                      </p:to>
                                    </p:set>
                                  </p:childTnLst>
                                </p:cTn>
                              </p:par>
                              <p:par>
                                <p:cTn id="14" presetID="5" presetClass="exit" presetSubtype="10" fill="hold" grpId="1" nodeType="withEffect">
                                  <p:stCondLst>
                                    <p:cond delay="0"/>
                                  </p:stCondLst>
                                  <p:childTnLst>
                                    <p:animEffect transition="out" filter="checkerboard(across)">
                                      <p:cBhvr>
                                        <p:cTn id="15" dur="3000"/>
                                        <p:tgtEl>
                                          <p:spTgt spid="6"/>
                                        </p:tgtEl>
                                      </p:cBhvr>
                                    </p:animEffect>
                                    <p:set>
                                      <p:cBhvr>
                                        <p:cTn id="16" dur="1" fill="hold">
                                          <p:stCondLst>
                                            <p:cond delay="2999"/>
                                          </p:stCondLst>
                                        </p:cTn>
                                        <p:tgtEl>
                                          <p:spTgt spid="6"/>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3000"/>
                                        <p:tgtEl>
                                          <p:spTgt spid="7"/>
                                        </p:tgtEl>
                                        <p:attrNameLst>
                                          <p:attrName>ppt_x</p:attrName>
                                        </p:attrNameLst>
                                      </p:cBhvr>
                                      <p:tavLst>
                                        <p:tav tm="0">
                                          <p:val>
                                            <p:strVal val="ppt_x"/>
                                          </p:val>
                                        </p:tav>
                                        <p:tav tm="100000">
                                          <p:val>
                                            <p:strVal val="ppt_x+ppt_w/2"/>
                                          </p:val>
                                        </p:tav>
                                      </p:tavLst>
                                    </p:anim>
                                    <p:anim calcmode="lin" valueType="num">
                                      <p:cBhvr>
                                        <p:cTn id="19" dur="3000"/>
                                        <p:tgtEl>
                                          <p:spTgt spid="7"/>
                                        </p:tgtEl>
                                        <p:attrNameLst>
                                          <p:attrName>ppt_y</p:attrName>
                                        </p:attrNameLst>
                                      </p:cBhvr>
                                      <p:tavLst>
                                        <p:tav tm="0">
                                          <p:val>
                                            <p:strVal val="ppt_y"/>
                                          </p:val>
                                        </p:tav>
                                        <p:tav tm="100000">
                                          <p:val>
                                            <p:strVal val="ppt_y"/>
                                          </p:val>
                                        </p:tav>
                                      </p:tavLst>
                                    </p:anim>
                                    <p:anim calcmode="lin" valueType="num">
                                      <p:cBhvr>
                                        <p:cTn id="20" dur="3000"/>
                                        <p:tgtEl>
                                          <p:spTgt spid="7"/>
                                        </p:tgtEl>
                                        <p:attrNameLst>
                                          <p:attrName>ppt_w</p:attrName>
                                        </p:attrNameLst>
                                      </p:cBhvr>
                                      <p:tavLst>
                                        <p:tav tm="0">
                                          <p:val>
                                            <p:strVal val="ppt_w"/>
                                          </p:val>
                                        </p:tav>
                                        <p:tav tm="100000">
                                          <p:val>
                                            <p:fltVal val="0"/>
                                          </p:val>
                                        </p:tav>
                                      </p:tavLst>
                                    </p:anim>
                                    <p:anim calcmode="lin" valueType="num">
                                      <p:cBhvr>
                                        <p:cTn id="21" dur="3000"/>
                                        <p:tgtEl>
                                          <p:spTgt spid="7"/>
                                        </p:tgtEl>
                                        <p:attrNameLst>
                                          <p:attrName>ppt_h</p:attrName>
                                        </p:attrNameLst>
                                      </p:cBhvr>
                                      <p:tavLst>
                                        <p:tav tm="0">
                                          <p:val>
                                            <p:strVal val="ppt_h"/>
                                          </p:val>
                                        </p:tav>
                                        <p:tav tm="100000">
                                          <p:val>
                                            <p:strVal val="ppt_h"/>
                                          </p:val>
                                        </p:tav>
                                      </p:tavLst>
                                    </p:anim>
                                    <p:set>
                                      <p:cBhvr>
                                        <p:cTn id="22" dur="1" fill="hold">
                                          <p:stCondLst>
                                            <p:cond delay="2999"/>
                                          </p:stCondLst>
                                        </p:cTn>
                                        <p:tgtEl>
                                          <p:spTgt spid="7"/>
                                        </p:tgtEl>
                                        <p:attrNameLst>
                                          <p:attrName>style.visibility</p:attrName>
                                        </p:attrNameLst>
                                      </p:cBhvr>
                                      <p:to>
                                        <p:strVal val="hidden"/>
                                      </p:to>
                                    </p:set>
                                  </p:childTnLst>
                                </p:cTn>
                              </p:par>
                              <p:par>
                                <p:cTn id="23" presetID="5" presetClass="exit" presetSubtype="10" fill="hold" grpId="1" nodeType="withEffect">
                                  <p:stCondLst>
                                    <p:cond delay="0"/>
                                  </p:stCondLst>
                                  <p:childTnLst>
                                    <p:animEffect transition="out" filter="checkerboard(across)">
                                      <p:cBhvr>
                                        <p:cTn id="24" dur="3000"/>
                                        <p:tgtEl>
                                          <p:spTgt spid="7"/>
                                        </p:tgtEl>
                                      </p:cBhvr>
                                    </p:animEffect>
                                    <p:set>
                                      <p:cBhvr>
                                        <p:cTn id="25" dur="1" fill="hold">
                                          <p:stCondLst>
                                            <p:cond delay="2999"/>
                                          </p:stCondLst>
                                        </p:cTn>
                                        <p:tgtEl>
                                          <p:spTgt spid="7"/>
                                        </p:tgtEl>
                                        <p:attrNameLst>
                                          <p:attrName>style.visibility</p:attrName>
                                        </p:attrNameLst>
                                      </p:cBhvr>
                                      <p:to>
                                        <p:strVal val="hidden"/>
                                      </p:to>
                                    </p:set>
                                  </p:childTnLst>
                                </p:cTn>
                              </p:par>
                              <p:par>
                                <p:cTn id="26" presetID="17" presetClass="entr" presetSubtype="10"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3000" fill="hold"/>
                                        <p:tgtEl>
                                          <p:spTgt spid="4"/>
                                        </p:tgtEl>
                                        <p:attrNameLst>
                                          <p:attrName>ppt_w</p:attrName>
                                        </p:attrNameLst>
                                      </p:cBhvr>
                                      <p:tavLst>
                                        <p:tav tm="0">
                                          <p:val>
                                            <p:fltVal val="0"/>
                                          </p:val>
                                        </p:tav>
                                        <p:tav tm="100000">
                                          <p:val>
                                            <p:strVal val="#ppt_w"/>
                                          </p:val>
                                        </p:tav>
                                      </p:tavLst>
                                    </p:anim>
                                    <p:anim calcmode="lin" valueType="num">
                                      <p:cBhvr>
                                        <p:cTn id="29" dur="3000" fill="hold"/>
                                        <p:tgtEl>
                                          <p:spTgt spid="4"/>
                                        </p:tgtEl>
                                        <p:attrNameLst>
                                          <p:attrName>ppt_h</p:attrName>
                                        </p:attrNameLst>
                                      </p:cBhvr>
                                      <p:tavLst>
                                        <p:tav tm="0">
                                          <p:val>
                                            <p:strVal val="#ppt_h"/>
                                          </p:val>
                                        </p:tav>
                                        <p:tav tm="100000">
                                          <p:val>
                                            <p:strVal val="#ppt_h"/>
                                          </p:val>
                                        </p:tav>
                                      </p:tavLst>
                                    </p:anim>
                                  </p:childTnLst>
                                </p:cTn>
                              </p:par>
                              <p:par>
                                <p:cTn id="30" presetID="5" presetClass="entr" presetSubtype="10" fill="hold" nodeType="with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checkerboard(across)">
                                      <p:cBhvr>
                                        <p:cTn id="3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8.jpg"/>
          <p:cNvPicPr>
            <a:picLocks noChangeAspect="1"/>
          </p:cNvPicPr>
          <p:nvPr/>
        </p:nvPicPr>
        <p:blipFill>
          <a:blip r:embed="rId2"/>
          <a:stretch>
            <a:fillRect/>
          </a:stretch>
        </p:blipFill>
        <p:spPr>
          <a:xfrm>
            <a:off x="0" y="0"/>
            <a:ext cx="9144000" cy="6804422"/>
          </a:xfrm>
          <a:prstGeom prst="rect">
            <a:avLst/>
          </a:prstGeom>
        </p:spPr>
      </p:pic>
      <p:sp>
        <p:nvSpPr>
          <p:cNvPr id="6" name="5 Luna"/>
          <p:cNvSpPr/>
          <p:nvPr/>
        </p:nvSpPr>
        <p:spPr>
          <a:xfrm>
            <a:off x="1142976" y="0"/>
            <a:ext cx="3517544" cy="6858000"/>
          </a:xfrm>
          <a:prstGeom prst="moon">
            <a:avLst>
              <a:gd name="adj" fmla="val 23321"/>
            </a:avLst>
          </a:prstGeom>
          <a:gradFill flip="none" rotWithShape="1">
            <a:gsLst>
              <a:gs pos="42000">
                <a:schemeClr val="tx1">
                  <a:shade val="30000"/>
                  <a:satMod val="115000"/>
                  <a:alpha val="6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4500562" y="0"/>
            <a:ext cx="3429024" cy="6858000"/>
          </a:xfrm>
          <a:prstGeom prst="moon">
            <a:avLst>
              <a:gd name="adj" fmla="val 24035"/>
            </a:avLst>
          </a:prstGeom>
          <a:gradFill flip="none" rotWithShape="1">
            <a:gsLst>
              <a:gs pos="40000">
                <a:schemeClr val="tx1">
                  <a:shade val="30000"/>
                  <a:satMod val="115000"/>
                  <a:alpha val="46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0" y="0"/>
            <a:ext cx="3517544" cy="6858000"/>
          </a:xfrm>
          <a:prstGeom prst="moon">
            <a:avLst>
              <a:gd name="adj" fmla="val 23321"/>
            </a:avLst>
          </a:prstGeom>
          <a:gradFill flip="none" rotWithShape="1">
            <a:gsLst>
              <a:gs pos="42000">
                <a:schemeClr val="tx1">
                  <a:shade val="30000"/>
                  <a:satMod val="115000"/>
                  <a:alpha val="6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5714976" y="0"/>
            <a:ext cx="3429024" cy="6858000"/>
          </a:xfrm>
          <a:prstGeom prst="moon">
            <a:avLst>
              <a:gd name="adj" fmla="val 24035"/>
            </a:avLst>
          </a:prstGeom>
          <a:gradFill flip="none" rotWithShape="1">
            <a:gsLst>
              <a:gs pos="40000">
                <a:schemeClr val="tx1">
                  <a:shade val="30000"/>
                  <a:satMod val="115000"/>
                  <a:alpha val="46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0" y="-285776"/>
            <a:ext cx="9144000" cy="74295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19" presetClass="entr" presetSubtype="10" fill="hold" grpId="1"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3000" fill="hold"/>
                                        <p:tgtEl>
                                          <p:spTgt spid="6"/>
                                        </p:tgtEl>
                                        <p:attrNameLst>
                                          <p:attrName>ppt_w</p:attrName>
                                        </p:attrNameLst>
                                      </p:cBhvr>
                                      <p:tavLst>
                                        <p:tav tm="0" fmla="#ppt_w*sin(2.5*pi*$)">
                                          <p:val>
                                            <p:fltVal val="0"/>
                                          </p:val>
                                        </p:tav>
                                        <p:tav tm="100000">
                                          <p:val>
                                            <p:fltVal val="1"/>
                                          </p:val>
                                        </p:tav>
                                      </p:tavLst>
                                    </p:anim>
                                    <p:anim calcmode="lin" valueType="num">
                                      <p:cBhvr>
                                        <p:cTn id="19" dur="3000" fill="hold"/>
                                        <p:tgtEl>
                                          <p:spTgt spid="6"/>
                                        </p:tgtEl>
                                        <p:attrNameLst>
                                          <p:attrName>ppt_h</p:attrName>
                                        </p:attrNameLst>
                                      </p:cBhvr>
                                      <p:tavLst>
                                        <p:tav tm="0">
                                          <p:val>
                                            <p:strVal val="#ppt_h"/>
                                          </p:val>
                                        </p:tav>
                                        <p:tav tm="100000">
                                          <p:val>
                                            <p:strVal val="#ppt_h"/>
                                          </p:val>
                                        </p:tav>
                                      </p:tavLst>
                                    </p:anim>
                                  </p:childTnLst>
                                </p:cTn>
                              </p:par>
                              <p:par>
                                <p:cTn id="20" presetID="19" presetClass="entr" presetSubtype="10" fill="hold" grpId="1"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fmla="#ppt_w*sin(2.5*pi*$)">
                                          <p:val>
                                            <p:fltVal val="0"/>
                                          </p:val>
                                        </p:tav>
                                        <p:tav tm="100000">
                                          <p:val>
                                            <p:fltVal val="1"/>
                                          </p:val>
                                        </p:tav>
                                      </p:tavLst>
                                    </p:anim>
                                    <p:anim calcmode="lin" valueType="num">
                                      <p:cBhvr>
                                        <p:cTn id="23" dur="3000" fill="hold"/>
                                        <p:tgtEl>
                                          <p:spTgt spid="7"/>
                                        </p:tgtEl>
                                        <p:attrNameLst>
                                          <p:attrName>ppt_h</p:attrName>
                                        </p:attrNameLst>
                                      </p:cBhvr>
                                      <p:tavLst>
                                        <p:tav tm="0">
                                          <p:val>
                                            <p:strVal val="#ppt_h"/>
                                          </p:val>
                                        </p:tav>
                                        <p:tav tm="100000">
                                          <p:val>
                                            <p:strVal val="#ppt_h"/>
                                          </p:val>
                                        </p:tav>
                                      </p:tavLst>
                                    </p:anim>
                                  </p:childTnLst>
                                </p:cTn>
                              </p:par>
                              <p:par>
                                <p:cTn id="24" presetID="2" presetClass="entr" presetSubtype="2"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3000" fill="hold"/>
                                        <p:tgtEl>
                                          <p:spTgt spid="8"/>
                                        </p:tgtEl>
                                        <p:attrNameLst>
                                          <p:attrName>ppt_x</p:attrName>
                                        </p:attrNameLst>
                                      </p:cBhvr>
                                      <p:tavLst>
                                        <p:tav tm="0">
                                          <p:val>
                                            <p:strVal val="1+#ppt_w/2"/>
                                          </p:val>
                                        </p:tav>
                                        <p:tav tm="100000">
                                          <p:val>
                                            <p:strVal val="#ppt_x"/>
                                          </p:val>
                                        </p:tav>
                                      </p:tavLst>
                                    </p:anim>
                                    <p:anim calcmode="lin" valueType="num">
                                      <p:cBhvr additive="base">
                                        <p:cTn id="27" dur="3000" fill="hold"/>
                                        <p:tgtEl>
                                          <p:spTgt spid="8"/>
                                        </p:tgtEl>
                                        <p:attrNameLst>
                                          <p:attrName>ppt_y</p:attrName>
                                        </p:attrNameLst>
                                      </p:cBhvr>
                                      <p:tavLst>
                                        <p:tav tm="0">
                                          <p:val>
                                            <p:strVal val="#ppt_y"/>
                                          </p:val>
                                        </p:tav>
                                        <p:tav tm="100000">
                                          <p:val>
                                            <p:strVal val="#ppt_y"/>
                                          </p:val>
                                        </p:tav>
                                      </p:tavLst>
                                    </p:anim>
                                  </p:childTnLst>
                                </p:cTn>
                              </p:par>
                              <p:par>
                                <p:cTn id="28" presetID="19" presetClass="entr" presetSubtype="10" fill="hold" grpId="1"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p:cTn id="30" dur="3000" fill="hold"/>
                                        <p:tgtEl>
                                          <p:spTgt spid="8"/>
                                        </p:tgtEl>
                                        <p:attrNameLst>
                                          <p:attrName>ppt_w</p:attrName>
                                        </p:attrNameLst>
                                      </p:cBhvr>
                                      <p:tavLst>
                                        <p:tav tm="0" fmla="#ppt_w*sin(2.5*pi*$)">
                                          <p:val>
                                            <p:fltVal val="0"/>
                                          </p:val>
                                        </p:tav>
                                        <p:tav tm="100000">
                                          <p:val>
                                            <p:fltVal val="1"/>
                                          </p:val>
                                        </p:tav>
                                      </p:tavLst>
                                    </p:anim>
                                    <p:anim calcmode="lin" valueType="num">
                                      <p:cBhvr>
                                        <p:cTn id="31" dur="3000" fill="hold"/>
                                        <p:tgtEl>
                                          <p:spTgt spid="8"/>
                                        </p:tgtEl>
                                        <p:attrNameLst>
                                          <p:attrName>ppt_h</p:attrName>
                                        </p:attrNameLst>
                                      </p:cBhvr>
                                      <p:tavLst>
                                        <p:tav tm="0">
                                          <p:val>
                                            <p:strVal val="#ppt_h"/>
                                          </p:val>
                                        </p:tav>
                                        <p:tav tm="100000">
                                          <p:val>
                                            <p:strVal val="#ppt_h"/>
                                          </p:val>
                                        </p:tav>
                                      </p:tavLst>
                                    </p:anim>
                                  </p:childTnLst>
                                </p:cTn>
                              </p:par>
                              <p:par>
                                <p:cTn id="32" presetID="2" presetClass="entr" presetSubtype="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0-#ppt_w/2"/>
                                          </p:val>
                                        </p:tav>
                                        <p:tav tm="100000">
                                          <p:val>
                                            <p:strVal val="#ppt_x"/>
                                          </p:val>
                                        </p:tav>
                                      </p:tavLst>
                                    </p:anim>
                                    <p:anim calcmode="lin" valueType="num">
                                      <p:cBhvr additive="base">
                                        <p:cTn id="35" dur="3000" fill="hold"/>
                                        <p:tgtEl>
                                          <p:spTgt spid="9"/>
                                        </p:tgtEl>
                                        <p:attrNameLst>
                                          <p:attrName>ppt_y</p:attrName>
                                        </p:attrNameLst>
                                      </p:cBhvr>
                                      <p:tavLst>
                                        <p:tav tm="0">
                                          <p:val>
                                            <p:strVal val="#ppt_y"/>
                                          </p:val>
                                        </p:tav>
                                        <p:tav tm="100000">
                                          <p:val>
                                            <p:strVal val="#ppt_y"/>
                                          </p:val>
                                        </p:tav>
                                      </p:tavLst>
                                    </p:anim>
                                  </p:childTnLst>
                                </p:cTn>
                              </p:par>
                              <p:par>
                                <p:cTn id="36" presetID="19" presetClass="entr" presetSubtype="10" fill="hold" grpId="1"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p:cTn id="38" dur="3000" fill="hold"/>
                                        <p:tgtEl>
                                          <p:spTgt spid="9"/>
                                        </p:tgtEl>
                                        <p:attrNameLst>
                                          <p:attrName>ppt_w</p:attrName>
                                        </p:attrNameLst>
                                      </p:cBhvr>
                                      <p:tavLst>
                                        <p:tav tm="0" fmla="#ppt_w*sin(2.5*pi*$)">
                                          <p:val>
                                            <p:fltVal val="0"/>
                                          </p:val>
                                        </p:tav>
                                        <p:tav tm="100000">
                                          <p:val>
                                            <p:fltVal val="1"/>
                                          </p:val>
                                        </p:tav>
                                      </p:tavLst>
                                    </p:anim>
                                    <p:anim calcmode="lin" valueType="num">
                                      <p:cBhvr>
                                        <p:cTn id="39" dur="3000" fill="hold"/>
                                        <p:tgtEl>
                                          <p:spTgt spid="9"/>
                                        </p:tgtEl>
                                        <p:attrNameLst>
                                          <p:attrName>ppt_h</p:attrName>
                                        </p:attrNameLst>
                                      </p:cBhvr>
                                      <p:tavLst>
                                        <p:tav tm="0">
                                          <p:val>
                                            <p:strVal val="#ppt_h"/>
                                          </p:val>
                                        </p:tav>
                                        <p:tav tm="100000">
                                          <p:val>
                                            <p:strVal val="#ppt_h"/>
                                          </p:val>
                                        </p:tav>
                                      </p:tavLst>
                                    </p:anim>
                                  </p:childTnLst>
                                </p:cTn>
                              </p:par>
                            </p:childTnLst>
                          </p:cTn>
                        </p:par>
                        <p:par>
                          <p:cTn id="40" fill="hold">
                            <p:stCondLst>
                              <p:cond delay="3000"/>
                            </p:stCondLst>
                            <p:childTnLst>
                              <p:par>
                                <p:cTn id="41" presetID="2" presetClass="exit" presetSubtype="2" fill="hold" grpId="2" nodeType="afterEffect">
                                  <p:stCondLst>
                                    <p:cond delay="0"/>
                                  </p:stCondLst>
                                  <p:childTnLst>
                                    <p:anim calcmode="lin" valueType="num">
                                      <p:cBhvr additive="base">
                                        <p:cTn id="42" dur="3000"/>
                                        <p:tgtEl>
                                          <p:spTgt spid="6"/>
                                        </p:tgtEl>
                                        <p:attrNameLst>
                                          <p:attrName>ppt_x</p:attrName>
                                        </p:attrNameLst>
                                      </p:cBhvr>
                                      <p:tavLst>
                                        <p:tav tm="0">
                                          <p:val>
                                            <p:strVal val="ppt_x"/>
                                          </p:val>
                                        </p:tav>
                                        <p:tav tm="100000">
                                          <p:val>
                                            <p:strVal val="1+ppt_w/2"/>
                                          </p:val>
                                        </p:tav>
                                      </p:tavLst>
                                    </p:anim>
                                    <p:anim calcmode="lin" valueType="num">
                                      <p:cBhvr additive="base">
                                        <p:cTn id="43" dur="3000"/>
                                        <p:tgtEl>
                                          <p:spTgt spid="6"/>
                                        </p:tgtEl>
                                        <p:attrNameLst>
                                          <p:attrName>ppt_y</p:attrName>
                                        </p:attrNameLst>
                                      </p:cBhvr>
                                      <p:tavLst>
                                        <p:tav tm="0">
                                          <p:val>
                                            <p:strVal val="ppt_y"/>
                                          </p:val>
                                        </p:tav>
                                        <p:tav tm="100000">
                                          <p:val>
                                            <p:strVal val="ppt_y"/>
                                          </p:val>
                                        </p:tav>
                                      </p:tavLst>
                                    </p:anim>
                                    <p:set>
                                      <p:cBhvr>
                                        <p:cTn id="44" dur="1" fill="hold">
                                          <p:stCondLst>
                                            <p:cond delay="2999"/>
                                          </p:stCondLst>
                                        </p:cTn>
                                        <p:tgtEl>
                                          <p:spTgt spid="6"/>
                                        </p:tgtEl>
                                        <p:attrNameLst>
                                          <p:attrName>style.visibility</p:attrName>
                                        </p:attrNameLst>
                                      </p:cBhvr>
                                      <p:to>
                                        <p:strVal val="hidden"/>
                                      </p:to>
                                    </p:set>
                                  </p:childTnLst>
                                </p:cTn>
                              </p:par>
                              <p:par>
                                <p:cTn id="45" presetID="2" presetClass="exit" presetSubtype="2" fill="hold" grpId="2" nodeType="withEffect">
                                  <p:stCondLst>
                                    <p:cond delay="0"/>
                                  </p:stCondLst>
                                  <p:childTnLst>
                                    <p:anim calcmode="lin" valueType="num">
                                      <p:cBhvr additive="base">
                                        <p:cTn id="46" dur="3000"/>
                                        <p:tgtEl>
                                          <p:spTgt spid="8"/>
                                        </p:tgtEl>
                                        <p:attrNameLst>
                                          <p:attrName>ppt_x</p:attrName>
                                        </p:attrNameLst>
                                      </p:cBhvr>
                                      <p:tavLst>
                                        <p:tav tm="0">
                                          <p:val>
                                            <p:strVal val="ppt_x"/>
                                          </p:val>
                                        </p:tav>
                                        <p:tav tm="100000">
                                          <p:val>
                                            <p:strVal val="1+ppt_w/2"/>
                                          </p:val>
                                        </p:tav>
                                      </p:tavLst>
                                    </p:anim>
                                    <p:anim calcmode="lin" valueType="num">
                                      <p:cBhvr additive="base">
                                        <p:cTn id="47" dur="3000"/>
                                        <p:tgtEl>
                                          <p:spTgt spid="8"/>
                                        </p:tgtEl>
                                        <p:attrNameLst>
                                          <p:attrName>ppt_y</p:attrName>
                                        </p:attrNameLst>
                                      </p:cBhvr>
                                      <p:tavLst>
                                        <p:tav tm="0">
                                          <p:val>
                                            <p:strVal val="ppt_y"/>
                                          </p:val>
                                        </p:tav>
                                        <p:tav tm="100000">
                                          <p:val>
                                            <p:strVal val="ppt_y"/>
                                          </p:val>
                                        </p:tav>
                                      </p:tavLst>
                                    </p:anim>
                                    <p:set>
                                      <p:cBhvr>
                                        <p:cTn id="48" dur="1" fill="hold">
                                          <p:stCondLst>
                                            <p:cond delay="2999"/>
                                          </p:stCondLst>
                                        </p:cTn>
                                        <p:tgtEl>
                                          <p:spTgt spid="8"/>
                                        </p:tgtEl>
                                        <p:attrNameLst>
                                          <p:attrName>style.visibility</p:attrName>
                                        </p:attrNameLst>
                                      </p:cBhvr>
                                      <p:to>
                                        <p:strVal val="hidden"/>
                                      </p:to>
                                    </p:set>
                                  </p:childTnLst>
                                </p:cTn>
                              </p:par>
                              <p:par>
                                <p:cTn id="49" presetID="2" presetClass="exit" presetSubtype="8" fill="hold" grpId="2" nodeType="withEffect">
                                  <p:stCondLst>
                                    <p:cond delay="0"/>
                                  </p:stCondLst>
                                  <p:childTnLst>
                                    <p:anim calcmode="lin" valueType="num">
                                      <p:cBhvr additive="base">
                                        <p:cTn id="50" dur="3000"/>
                                        <p:tgtEl>
                                          <p:spTgt spid="7"/>
                                        </p:tgtEl>
                                        <p:attrNameLst>
                                          <p:attrName>ppt_x</p:attrName>
                                        </p:attrNameLst>
                                      </p:cBhvr>
                                      <p:tavLst>
                                        <p:tav tm="0">
                                          <p:val>
                                            <p:strVal val="ppt_x"/>
                                          </p:val>
                                        </p:tav>
                                        <p:tav tm="100000">
                                          <p:val>
                                            <p:strVal val="0-ppt_w/2"/>
                                          </p:val>
                                        </p:tav>
                                      </p:tavLst>
                                    </p:anim>
                                    <p:anim calcmode="lin" valueType="num">
                                      <p:cBhvr additive="base">
                                        <p:cTn id="51" dur="3000"/>
                                        <p:tgtEl>
                                          <p:spTgt spid="7"/>
                                        </p:tgtEl>
                                        <p:attrNameLst>
                                          <p:attrName>ppt_y</p:attrName>
                                        </p:attrNameLst>
                                      </p:cBhvr>
                                      <p:tavLst>
                                        <p:tav tm="0">
                                          <p:val>
                                            <p:strVal val="ppt_y"/>
                                          </p:val>
                                        </p:tav>
                                        <p:tav tm="100000">
                                          <p:val>
                                            <p:strVal val="ppt_y"/>
                                          </p:val>
                                        </p:tav>
                                      </p:tavLst>
                                    </p:anim>
                                    <p:set>
                                      <p:cBhvr>
                                        <p:cTn id="52" dur="1" fill="hold">
                                          <p:stCondLst>
                                            <p:cond delay="2999"/>
                                          </p:stCondLst>
                                        </p:cTn>
                                        <p:tgtEl>
                                          <p:spTgt spid="7"/>
                                        </p:tgtEl>
                                        <p:attrNameLst>
                                          <p:attrName>style.visibility</p:attrName>
                                        </p:attrNameLst>
                                      </p:cBhvr>
                                      <p:to>
                                        <p:strVal val="hidden"/>
                                      </p:to>
                                    </p:set>
                                  </p:childTnLst>
                                </p:cTn>
                              </p:par>
                              <p:par>
                                <p:cTn id="53" presetID="2" presetClass="exit" presetSubtype="8" fill="hold" grpId="2" nodeType="withEffect">
                                  <p:stCondLst>
                                    <p:cond delay="0"/>
                                  </p:stCondLst>
                                  <p:childTnLst>
                                    <p:anim calcmode="lin" valueType="num">
                                      <p:cBhvr additive="base">
                                        <p:cTn id="54" dur="3000"/>
                                        <p:tgtEl>
                                          <p:spTgt spid="9"/>
                                        </p:tgtEl>
                                        <p:attrNameLst>
                                          <p:attrName>ppt_x</p:attrName>
                                        </p:attrNameLst>
                                      </p:cBhvr>
                                      <p:tavLst>
                                        <p:tav tm="0">
                                          <p:val>
                                            <p:strVal val="ppt_x"/>
                                          </p:val>
                                        </p:tav>
                                        <p:tav tm="100000">
                                          <p:val>
                                            <p:strVal val="0-ppt_w/2"/>
                                          </p:val>
                                        </p:tav>
                                      </p:tavLst>
                                    </p:anim>
                                    <p:anim calcmode="lin" valueType="num">
                                      <p:cBhvr additive="base">
                                        <p:cTn id="55" dur="3000"/>
                                        <p:tgtEl>
                                          <p:spTgt spid="9"/>
                                        </p:tgtEl>
                                        <p:attrNameLst>
                                          <p:attrName>ppt_y</p:attrName>
                                        </p:attrNameLst>
                                      </p:cBhvr>
                                      <p:tavLst>
                                        <p:tav tm="0">
                                          <p:val>
                                            <p:strVal val="ppt_y"/>
                                          </p:val>
                                        </p:tav>
                                        <p:tav tm="100000">
                                          <p:val>
                                            <p:strVal val="ppt_y"/>
                                          </p:val>
                                        </p:tav>
                                      </p:tavLst>
                                    </p:anim>
                                    <p:set>
                                      <p:cBhvr>
                                        <p:cTn id="56" dur="1" fill="hold">
                                          <p:stCondLst>
                                            <p:cond delay="2999"/>
                                          </p:stCondLst>
                                        </p:cTn>
                                        <p:tgtEl>
                                          <p:spTgt spid="9"/>
                                        </p:tgtEl>
                                        <p:attrNameLst>
                                          <p:attrName>style.visibility</p:attrName>
                                        </p:attrNameLst>
                                      </p:cBhvr>
                                      <p:to>
                                        <p:strVal val="hidden"/>
                                      </p:to>
                                    </p:set>
                                  </p:childTnLst>
                                </p:cTn>
                              </p:par>
                              <p:par>
                                <p:cTn id="57" presetID="23" presetClass="entr" presetSubtype="288" fill="hold" nodeType="withEffect">
                                  <p:stCondLst>
                                    <p:cond delay="0"/>
                                  </p:stCondLst>
                                  <p:childTnLst>
                                    <p:set>
                                      <p:cBhvr>
                                        <p:cTn id="58" dur="1" fill="hold">
                                          <p:stCondLst>
                                            <p:cond delay="0"/>
                                          </p:stCondLst>
                                        </p:cTn>
                                        <p:tgtEl>
                                          <p:spTgt spid="4"/>
                                        </p:tgtEl>
                                        <p:attrNameLst>
                                          <p:attrName>style.visibility</p:attrName>
                                        </p:attrNameLst>
                                      </p:cBhvr>
                                      <p:to>
                                        <p:strVal val="visible"/>
                                      </p:to>
                                    </p:set>
                                    <p:anim calcmode="lin" valueType="num">
                                      <p:cBhvr>
                                        <p:cTn id="59" dur="3000" fill="hold"/>
                                        <p:tgtEl>
                                          <p:spTgt spid="4"/>
                                        </p:tgtEl>
                                        <p:attrNameLst>
                                          <p:attrName>ppt_w</p:attrName>
                                        </p:attrNameLst>
                                      </p:cBhvr>
                                      <p:tavLst>
                                        <p:tav tm="0">
                                          <p:val>
                                            <p:strVal val="4/3*#ppt_w"/>
                                          </p:val>
                                        </p:tav>
                                        <p:tav tm="100000">
                                          <p:val>
                                            <p:strVal val="#ppt_w"/>
                                          </p:val>
                                        </p:tav>
                                      </p:tavLst>
                                    </p:anim>
                                    <p:anim calcmode="lin" valueType="num">
                                      <p:cBhvr>
                                        <p:cTn id="60" dur="3000" fill="hold"/>
                                        <p:tgtEl>
                                          <p:spTgt spid="4"/>
                                        </p:tgtEl>
                                        <p:attrNameLst>
                                          <p:attrName>ppt_h</p:attrName>
                                        </p:attrNameLst>
                                      </p:cBhvr>
                                      <p:tavLst>
                                        <p:tav tm="0">
                                          <p:val>
                                            <p:strVal val="4/3*#ppt_h"/>
                                          </p:val>
                                        </p:tav>
                                        <p:tav tm="100000">
                                          <p:val>
                                            <p:strVal val="#ppt_h"/>
                                          </p:val>
                                        </p:tav>
                                      </p:tavLst>
                                    </p:anim>
                                  </p:childTnLst>
                                </p:cTn>
                              </p:par>
                              <p:par>
                                <p:cTn id="61" presetID="6" presetClass="entr" presetSubtype="32" fill="hold" nodeType="withEffect">
                                  <p:stCondLst>
                                    <p:cond delay="0"/>
                                  </p:stCondLst>
                                  <p:childTnLst>
                                    <p:set>
                                      <p:cBhvr>
                                        <p:cTn id="62" dur="1" fill="hold">
                                          <p:stCondLst>
                                            <p:cond delay="0"/>
                                          </p:stCondLst>
                                        </p:cTn>
                                        <p:tgtEl>
                                          <p:spTgt spid="4"/>
                                        </p:tgtEl>
                                        <p:attrNameLst>
                                          <p:attrName>style.visibility</p:attrName>
                                        </p:attrNameLst>
                                      </p:cBhvr>
                                      <p:to>
                                        <p:strVal val="visible"/>
                                      </p:to>
                                    </p:set>
                                    <p:animEffect transition="in" filter="circle(out)">
                                      <p:cBhvr>
                                        <p:cTn id="6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1.jpg"/>
          <p:cNvPicPr>
            <a:picLocks noChangeAspect="1"/>
          </p:cNvPicPr>
          <p:nvPr/>
        </p:nvPicPr>
        <p:blipFill>
          <a:blip r:embed="rId2"/>
          <a:stretch>
            <a:fillRect/>
          </a:stretch>
        </p:blipFill>
        <p:spPr>
          <a:xfrm>
            <a:off x="0" y="6684"/>
            <a:ext cx="9144000" cy="6844632"/>
          </a:xfrm>
          <a:prstGeom prst="rect">
            <a:avLst/>
          </a:prstGeom>
        </p:spPr>
      </p:pic>
      <p:sp>
        <p:nvSpPr>
          <p:cNvPr id="6" name="5 Rombo"/>
          <p:cNvSpPr/>
          <p:nvPr/>
        </p:nvSpPr>
        <p:spPr>
          <a:xfrm>
            <a:off x="0" y="0"/>
            <a:ext cx="4572000" cy="6858000"/>
          </a:xfrm>
          <a:prstGeom prst="diamond">
            <a:avLst/>
          </a:prstGeom>
          <a:gradFill flip="none" rotWithShape="1">
            <a:gsLst>
              <a:gs pos="52000">
                <a:schemeClr val="tx1">
                  <a:shade val="30000"/>
                  <a:satMod val="115000"/>
                  <a:alpha val="32000"/>
                </a:schemeClr>
              </a:gs>
              <a:gs pos="50000">
                <a:schemeClr val="tx1">
                  <a:shade val="67500"/>
                  <a:satMod val="115000"/>
                </a:schemeClr>
              </a:gs>
              <a:gs pos="100000">
                <a:schemeClr val="tx1">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4572000" y="0"/>
            <a:ext cx="4572000" cy="6858000"/>
          </a:xfrm>
          <a:prstGeom prst="diamond">
            <a:avLst/>
          </a:prstGeom>
          <a:gradFill flip="none" rotWithShape="1">
            <a:gsLst>
              <a:gs pos="52000">
                <a:schemeClr val="tx1">
                  <a:shade val="30000"/>
                  <a:satMod val="115000"/>
                  <a:alpha val="32000"/>
                </a:schemeClr>
              </a:gs>
              <a:gs pos="50000">
                <a:schemeClr val="tx1">
                  <a:shade val="67500"/>
                  <a:satMod val="115000"/>
                </a:schemeClr>
              </a:gs>
              <a:gs pos="100000">
                <a:schemeClr val="tx1">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0" y="-285776"/>
            <a:ext cx="9144000" cy="74295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17" presetClass="exit" presetSubtype="8" fill="hold" grpId="0" nodeType="withEffect">
                                  <p:stCondLst>
                                    <p:cond delay="0"/>
                                  </p:stCondLst>
                                  <p:childTnLst>
                                    <p:anim calcmode="lin" valueType="num">
                                      <p:cBhvr>
                                        <p:cTn id="9" dur="3000"/>
                                        <p:tgtEl>
                                          <p:spTgt spid="6"/>
                                        </p:tgtEl>
                                        <p:attrNameLst>
                                          <p:attrName>ppt_x</p:attrName>
                                        </p:attrNameLst>
                                      </p:cBhvr>
                                      <p:tavLst>
                                        <p:tav tm="0">
                                          <p:val>
                                            <p:strVal val="ppt_x"/>
                                          </p:val>
                                        </p:tav>
                                        <p:tav tm="100000">
                                          <p:val>
                                            <p:strVal val="ppt_x-ppt_w/2"/>
                                          </p:val>
                                        </p:tav>
                                      </p:tavLst>
                                    </p:anim>
                                    <p:anim calcmode="lin" valueType="num">
                                      <p:cBhvr>
                                        <p:cTn id="10" dur="3000"/>
                                        <p:tgtEl>
                                          <p:spTgt spid="6"/>
                                        </p:tgtEl>
                                        <p:attrNameLst>
                                          <p:attrName>ppt_y</p:attrName>
                                        </p:attrNameLst>
                                      </p:cBhvr>
                                      <p:tavLst>
                                        <p:tav tm="0">
                                          <p:val>
                                            <p:strVal val="ppt_y"/>
                                          </p:val>
                                        </p:tav>
                                        <p:tav tm="100000">
                                          <p:val>
                                            <p:strVal val="ppt_y"/>
                                          </p:val>
                                        </p:tav>
                                      </p:tavLst>
                                    </p:anim>
                                    <p:anim calcmode="lin" valueType="num">
                                      <p:cBhvr>
                                        <p:cTn id="11" dur="3000"/>
                                        <p:tgtEl>
                                          <p:spTgt spid="6"/>
                                        </p:tgtEl>
                                        <p:attrNameLst>
                                          <p:attrName>ppt_w</p:attrName>
                                        </p:attrNameLst>
                                      </p:cBhvr>
                                      <p:tavLst>
                                        <p:tav tm="0">
                                          <p:val>
                                            <p:strVal val="ppt_w"/>
                                          </p:val>
                                        </p:tav>
                                        <p:tav tm="100000">
                                          <p:val>
                                            <p:fltVal val="0"/>
                                          </p:val>
                                        </p:tav>
                                      </p:tavLst>
                                    </p:anim>
                                    <p:anim calcmode="lin" valueType="num">
                                      <p:cBhvr>
                                        <p:cTn id="12" dur="3000"/>
                                        <p:tgtEl>
                                          <p:spTgt spid="6"/>
                                        </p:tgtEl>
                                        <p:attrNameLst>
                                          <p:attrName>ppt_h</p:attrName>
                                        </p:attrNameLst>
                                      </p:cBhvr>
                                      <p:tavLst>
                                        <p:tav tm="0">
                                          <p:val>
                                            <p:strVal val="ppt_h"/>
                                          </p:val>
                                        </p:tav>
                                        <p:tav tm="100000">
                                          <p:val>
                                            <p:strVal val="ppt_h"/>
                                          </p:val>
                                        </p:tav>
                                      </p:tavLst>
                                    </p:anim>
                                    <p:set>
                                      <p:cBhvr>
                                        <p:cTn id="13" dur="1" fill="hold">
                                          <p:stCondLst>
                                            <p:cond delay="2999"/>
                                          </p:stCondLst>
                                        </p:cTn>
                                        <p:tgtEl>
                                          <p:spTgt spid="6"/>
                                        </p:tgtEl>
                                        <p:attrNameLst>
                                          <p:attrName>style.visibility</p:attrName>
                                        </p:attrNameLst>
                                      </p:cBhvr>
                                      <p:to>
                                        <p:strVal val="hidden"/>
                                      </p:to>
                                    </p:set>
                                  </p:childTnLst>
                                </p:cTn>
                              </p:par>
                              <p:par>
                                <p:cTn id="14" presetID="5" presetClass="exit" presetSubtype="10" fill="hold" grpId="1" nodeType="withEffect">
                                  <p:stCondLst>
                                    <p:cond delay="0"/>
                                  </p:stCondLst>
                                  <p:childTnLst>
                                    <p:animEffect transition="out" filter="checkerboard(across)">
                                      <p:cBhvr>
                                        <p:cTn id="15" dur="3000"/>
                                        <p:tgtEl>
                                          <p:spTgt spid="6"/>
                                        </p:tgtEl>
                                      </p:cBhvr>
                                    </p:animEffect>
                                    <p:set>
                                      <p:cBhvr>
                                        <p:cTn id="16" dur="1" fill="hold">
                                          <p:stCondLst>
                                            <p:cond delay="2999"/>
                                          </p:stCondLst>
                                        </p:cTn>
                                        <p:tgtEl>
                                          <p:spTgt spid="6"/>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3000"/>
                                        <p:tgtEl>
                                          <p:spTgt spid="7"/>
                                        </p:tgtEl>
                                        <p:attrNameLst>
                                          <p:attrName>ppt_x</p:attrName>
                                        </p:attrNameLst>
                                      </p:cBhvr>
                                      <p:tavLst>
                                        <p:tav tm="0">
                                          <p:val>
                                            <p:strVal val="ppt_x"/>
                                          </p:val>
                                        </p:tav>
                                        <p:tav tm="100000">
                                          <p:val>
                                            <p:strVal val="ppt_x+ppt_w/2"/>
                                          </p:val>
                                        </p:tav>
                                      </p:tavLst>
                                    </p:anim>
                                    <p:anim calcmode="lin" valueType="num">
                                      <p:cBhvr>
                                        <p:cTn id="19" dur="3000"/>
                                        <p:tgtEl>
                                          <p:spTgt spid="7"/>
                                        </p:tgtEl>
                                        <p:attrNameLst>
                                          <p:attrName>ppt_y</p:attrName>
                                        </p:attrNameLst>
                                      </p:cBhvr>
                                      <p:tavLst>
                                        <p:tav tm="0">
                                          <p:val>
                                            <p:strVal val="ppt_y"/>
                                          </p:val>
                                        </p:tav>
                                        <p:tav tm="100000">
                                          <p:val>
                                            <p:strVal val="ppt_y"/>
                                          </p:val>
                                        </p:tav>
                                      </p:tavLst>
                                    </p:anim>
                                    <p:anim calcmode="lin" valueType="num">
                                      <p:cBhvr>
                                        <p:cTn id="20" dur="3000"/>
                                        <p:tgtEl>
                                          <p:spTgt spid="7"/>
                                        </p:tgtEl>
                                        <p:attrNameLst>
                                          <p:attrName>ppt_w</p:attrName>
                                        </p:attrNameLst>
                                      </p:cBhvr>
                                      <p:tavLst>
                                        <p:tav tm="0">
                                          <p:val>
                                            <p:strVal val="ppt_w"/>
                                          </p:val>
                                        </p:tav>
                                        <p:tav tm="100000">
                                          <p:val>
                                            <p:fltVal val="0"/>
                                          </p:val>
                                        </p:tav>
                                      </p:tavLst>
                                    </p:anim>
                                    <p:anim calcmode="lin" valueType="num">
                                      <p:cBhvr>
                                        <p:cTn id="21" dur="3000"/>
                                        <p:tgtEl>
                                          <p:spTgt spid="7"/>
                                        </p:tgtEl>
                                        <p:attrNameLst>
                                          <p:attrName>ppt_h</p:attrName>
                                        </p:attrNameLst>
                                      </p:cBhvr>
                                      <p:tavLst>
                                        <p:tav tm="0">
                                          <p:val>
                                            <p:strVal val="ppt_h"/>
                                          </p:val>
                                        </p:tav>
                                        <p:tav tm="100000">
                                          <p:val>
                                            <p:strVal val="ppt_h"/>
                                          </p:val>
                                        </p:tav>
                                      </p:tavLst>
                                    </p:anim>
                                    <p:set>
                                      <p:cBhvr>
                                        <p:cTn id="22" dur="1" fill="hold">
                                          <p:stCondLst>
                                            <p:cond delay="2999"/>
                                          </p:stCondLst>
                                        </p:cTn>
                                        <p:tgtEl>
                                          <p:spTgt spid="7"/>
                                        </p:tgtEl>
                                        <p:attrNameLst>
                                          <p:attrName>style.visibility</p:attrName>
                                        </p:attrNameLst>
                                      </p:cBhvr>
                                      <p:to>
                                        <p:strVal val="hidden"/>
                                      </p:to>
                                    </p:set>
                                  </p:childTnLst>
                                </p:cTn>
                              </p:par>
                              <p:par>
                                <p:cTn id="23" presetID="5" presetClass="exit" presetSubtype="10" fill="hold" grpId="1" nodeType="withEffect">
                                  <p:stCondLst>
                                    <p:cond delay="0"/>
                                  </p:stCondLst>
                                  <p:childTnLst>
                                    <p:animEffect transition="out" filter="checkerboard(across)">
                                      <p:cBhvr>
                                        <p:cTn id="24" dur="3000"/>
                                        <p:tgtEl>
                                          <p:spTgt spid="7"/>
                                        </p:tgtEl>
                                      </p:cBhvr>
                                    </p:animEffect>
                                    <p:set>
                                      <p:cBhvr>
                                        <p:cTn id="25" dur="1" fill="hold">
                                          <p:stCondLst>
                                            <p:cond delay="2999"/>
                                          </p:stCondLst>
                                        </p:cTn>
                                        <p:tgtEl>
                                          <p:spTgt spid="7"/>
                                        </p:tgtEl>
                                        <p:attrNameLst>
                                          <p:attrName>style.visibility</p:attrName>
                                        </p:attrNameLst>
                                      </p:cBhvr>
                                      <p:to>
                                        <p:strVal val="hidden"/>
                                      </p:to>
                                    </p:set>
                                  </p:childTnLst>
                                </p:cTn>
                              </p:par>
                              <p:par>
                                <p:cTn id="26" presetID="17" presetClass="entr" presetSubtype="10"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3000" fill="hold"/>
                                        <p:tgtEl>
                                          <p:spTgt spid="4"/>
                                        </p:tgtEl>
                                        <p:attrNameLst>
                                          <p:attrName>ppt_w</p:attrName>
                                        </p:attrNameLst>
                                      </p:cBhvr>
                                      <p:tavLst>
                                        <p:tav tm="0">
                                          <p:val>
                                            <p:fltVal val="0"/>
                                          </p:val>
                                        </p:tav>
                                        <p:tav tm="100000">
                                          <p:val>
                                            <p:strVal val="#ppt_w"/>
                                          </p:val>
                                        </p:tav>
                                      </p:tavLst>
                                    </p:anim>
                                    <p:anim calcmode="lin" valueType="num">
                                      <p:cBhvr>
                                        <p:cTn id="29"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stretch>
              <a:fillRect/>
            </a:stretch>
          </a:blipFill>
        </p:spPr>
        <p:txBody>
          <a:bodyPr/>
          <a:lstStyle/>
          <a:p>
            <a:endParaRPr lang="es-ES" dirty="0"/>
          </a:p>
        </p:txBody>
      </p:sp>
      <p:pic>
        <p:nvPicPr>
          <p:cNvPr id="4" name="3 Imagen" descr="Imagen15.jpg"/>
          <p:cNvPicPr>
            <a:picLocks noChangeAspect="1"/>
          </p:cNvPicPr>
          <p:nvPr/>
        </p:nvPicPr>
        <p:blipFill>
          <a:blip r:embed="rId3"/>
          <a:srcRect l="9091"/>
          <a:stretch>
            <a:fillRect/>
          </a:stretch>
        </p:blipFill>
        <p:spPr>
          <a:xfrm>
            <a:off x="1857356" y="0"/>
            <a:ext cx="5000660" cy="6858000"/>
          </a:xfrm>
          <a:prstGeom prst="roundRect">
            <a:avLst/>
          </a:prstGeom>
          <a:effectLst>
            <a:softEdge rad="317500"/>
          </a:effectLst>
        </p:spPr>
      </p:pic>
      <p:sp>
        <p:nvSpPr>
          <p:cNvPr id="5" name="4 Rectángulo"/>
          <p:cNvSpPr/>
          <p:nvPr/>
        </p:nvSpPr>
        <p:spPr>
          <a:xfrm>
            <a:off x="0" y="-285776"/>
            <a:ext cx="9144000" cy="74295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
                                        </p:tgtEl>
                                        <p:attrNameLst>
                                          <p:attrName>style.opacity</p:attrName>
                                        </p:attrNameLst>
                                      </p:cBhvr>
                                      <p:to>
                                        <p:strVal val="0"/>
                                      </p:to>
                                    </p:set>
                                    <p:animEffect filter="image" prLst="opacity: 0">
                                      <p:cBhvr rctx="IE">
                                        <p:cTn id="7" dur="indefinite"/>
                                        <p:tgtEl>
                                          <p:spTgt spid="5"/>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grpId="0" nodeType="withEffect">
                                  <p:stCondLst>
                                    <p:cond delay="0"/>
                                  </p:stCondLst>
                                  <p:childTnLst>
                                    <p:set>
                                      <p:cBhvr>
                                        <p:cTn id="13" dur="1" fill="hold">
                                          <p:stCondLst>
                                            <p:cond delay="0"/>
                                          </p:stCondLst>
                                        </p:cTn>
                                        <p:tgtEl>
                                          <p:spTgt spid="3">
                                            <p:bg/>
                                          </p:spTgt>
                                        </p:tgtEl>
                                        <p:attrNameLst>
                                          <p:attrName>style.visibility</p:attrName>
                                        </p:attrNameLst>
                                      </p:cBhvr>
                                      <p:to>
                                        <p:strVal val="visible"/>
                                      </p:to>
                                    </p:set>
                                    <p:anim calcmode="lin" valueType="num">
                                      <p:cBhvr>
                                        <p:cTn id="14" dur="3000" fill="hold"/>
                                        <p:tgtEl>
                                          <p:spTgt spid="3">
                                            <p:bg/>
                                          </p:spTgt>
                                        </p:tgtEl>
                                        <p:attrNameLst>
                                          <p:attrName>ppt_w</p:attrName>
                                        </p:attrNameLst>
                                      </p:cBhvr>
                                      <p:tavLst>
                                        <p:tav tm="0">
                                          <p:val>
                                            <p:strVal val="4/3*#ppt_w"/>
                                          </p:val>
                                        </p:tav>
                                        <p:tav tm="100000">
                                          <p:val>
                                            <p:strVal val="#ppt_w"/>
                                          </p:val>
                                        </p:tav>
                                      </p:tavLst>
                                    </p:anim>
                                    <p:anim calcmode="lin" valueType="num">
                                      <p:cBhvr>
                                        <p:cTn id="15" dur="3000" fill="hold"/>
                                        <p:tgtEl>
                                          <p:spTgt spid="3">
                                            <p:bg/>
                                          </p:spTgt>
                                        </p:tgtEl>
                                        <p:attrNameLst>
                                          <p:attrName>ppt_h</p:attrName>
                                        </p:attrNameLst>
                                      </p:cBhvr>
                                      <p:tavLst>
                                        <p:tav tm="0">
                                          <p:val>
                                            <p:strVal val="4/3*#ppt_h"/>
                                          </p:val>
                                        </p:tav>
                                        <p:tav tm="100000">
                                          <p:val>
                                            <p:strVal val="#ppt_h"/>
                                          </p:val>
                                        </p:tav>
                                      </p:tavLst>
                                    </p:anim>
                                  </p:childTnLst>
                                </p:cTn>
                              </p:par>
                              <p:par>
                                <p:cTn id="16" presetID="23" presetClass="entr" presetSubtype="288" fill="hold" grpId="0" nodeType="withEffect" nodePh="1">
                                  <p:stCondLst>
                                    <p:cond delay="0"/>
                                  </p:stCondLst>
                                  <p:endCondLst>
                                    <p:cond evt="begin" delay="0">
                                      <p:tn val="16"/>
                                    </p:cond>
                                  </p:endCondLst>
                                  <p:childTnLst>
                                    <p:set>
                                      <p:cBhvr>
                                        <p:cTn id="17" dur="1" fill="hold">
                                          <p:stCondLst>
                                            <p:cond delay="0"/>
                                          </p:stCondLst>
                                        </p:cTn>
                                        <p:tgtEl>
                                          <p:spTgt spid="3">
                                            <p:txEl>
                                              <p:pRg st="0" end="0"/>
                                            </p:txEl>
                                          </p:spTgt>
                                        </p:tgtEl>
                                        <p:attrNameLst>
                                          <p:attrName>style.visibility</p:attrName>
                                        </p:attrNameLst>
                                      </p:cBhvr>
                                      <p:to>
                                        <p:strVal val="visible"/>
                                      </p:to>
                                    </p:set>
                                    <p:anim calcmode="lin" valueType="num">
                                      <p:cBhvr>
                                        <p:cTn id="18" dur="3000" fill="hold"/>
                                        <p:tgtEl>
                                          <p:spTgt spid="3">
                                            <p:txEl>
                                              <p:pRg st="0" end="0"/>
                                            </p:txEl>
                                          </p:spTgt>
                                        </p:tgtEl>
                                        <p:attrNameLst>
                                          <p:attrName>ppt_w</p:attrName>
                                        </p:attrNameLst>
                                      </p:cBhvr>
                                      <p:tavLst>
                                        <p:tav tm="0">
                                          <p:val>
                                            <p:strVal val="4/3*#ppt_w"/>
                                          </p:val>
                                        </p:tav>
                                        <p:tav tm="100000">
                                          <p:val>
                                            <p:strVal val="#ppt_w"/>
                                          </p:val>
                                        </p:tav>
                                      </p:tavLst>
                                    </p:anim>
                                    <p:anim calcmode="lin" valueType="num">
                                      <p:cBhvr>
                                        <p:cTn id="19" dur="3000" fill="hold"/>
                                        <p:tgtEl>
                                          <p:spTgt spid="3">
                                            <p:txEl>
                                              <p:pRg st="0" end="0"/>
                                            </p:txEl>
                                          </p:spTgt>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5"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4.jpg"/>
          <p:cNvPicPr>
            <a:picLocks noChangeAspect="1"/>
          </p:cNvPicPr>
          <p:nvPr/>
        </p:nvPicPr>
        <p:blipFill>
          <a:blip r:embed="rId2"/>
          <a:stretch>
            <a:fillRect/>
          </a:stretch>
        </p:blipFill>
        <p:spPr>
          <a:xfrm>
            <a:off x="0" y="16662"/>
            <a:ext cx="9144000" cy="6824676"/>
          </a:xfrm>
          <a:prstGeom prst="rect">
            <a:avLst/>
          </a:prstGeom>
        </p:spPr>
      </p:pic>
      <p:sp>
        <p:nvSpPr>
          <p:cNvPr id="6" name="5 Paralelogramo"/>
          <p:cNvSpPr/>
          <p:nvPr/>
        </p:nvSpPr>
        <p:spPr>
          <a:xfrm flipH="1">
            <a:off x="4714876" y="4286256"/>
            <a:ext cx="4429124" cy="2571744"/>
          </a:xfrm>
          <a:prstGeom prst="parallelogram">
            <a:avLst>
              <a:gd name="adj" fmla="val 160137"/>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a:off x="0" y="4286256"/>
            <a:ext cx="4429124" cy="2571744"/>
          </a:xfrm>
          <a:prstGeom prst="parallelogram">
            <a:avLst>
              <a:gd name="adj" fmla="val 157769"/>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a:off x="0" y="3786190"/>
            <a:ext cx="4429124" cy="2571744"/>
          </a:xfrm>
          <a:prstGeom prst="parallelogram">
            <a:avLst>
              <a:gd name="adj" fmla="val 157769"/>
            </a:avLst>
          </a:prstGeom>
          <a:solidFill>
            <a:srgbClr val="5D82CD"/>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flipH="1">
            <a:off x="4714876" y="3786190"/>
            <a:ext cx="4429124" cy="2571744"/>
          </a:xfrm>
          <a:prstGeom prst="parallelogram">
            <a:avLst>
              <a:gd name="adj" fmla="val 160137"/>
            </a:avLst>
          </a:prstGeom>
          <a:solidFill>
            <a:srgbClr val="5D82CD"/>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flipH="1">
            <a:off x="4714876" y="3143248"/>
            <a:ext cx="4429124" cy="2571744"/>
          </a:xfrm>
          <a:prstGeom prst="parallelogram">
            <a:avLst>
              <a:gd name="adj" fmla="val 160137"/>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a:off x="0" y="3143248"/>
            <a:ext cx="4429124" cy="2571744"/>
          </a:xfrm>
          <a:prstGeom prst="parallelogram">
            <a:avLst>
              <a:gd name="adj" fmla="val 157769"/>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a:off x="0" y="2428868"/>
            <a:ext cx="4429124" cy="2571744"/>
          </a:xfrm>
          <a:prstGeom prst="parallelogram">
            <a:avLst>
              <a:gd name="adj" fmla="val 157769"/>
            </a:avLst>
          </a:prstGeom>
          <a:solidFill>
            <a:srgbClr val="5D82CD"/>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flipH="1">
            <a:off x="4714876" y="2357430"/>
            <a:ext cx="4429124" cy="2571744"/>
          </a:xfrm>
          <a:prstGeom prst="parallelogram">
            <a:avLst>
              <a:gd name="adj" fmla="val 160137"/>
            </a:avLst>
          </a:prstGeom>
          <a:solidFill>
            <a:srgbClr val="5D82CD"/>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a:off x="0" y="1714488"/>
            <a:ext cx="4429124" cy="2571744"/>
          </a:xfrm>
          <a:prstGeom prst="parallelogram">
            <a:avLst>
              <a:gd name="adj" fmla="val 157769"/>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flipH="1">
            <a:off x="4714876" y="1714488"/>
            <a:ext cx="4429124" cy="2571744"/>
          </a:xfrm>
          <a:prstGeom prst="parallelogram">
            <a:avLst>
              <a:gd name="adj" fmla="val 160137"/>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a:off x="0" y="928670"/>
            <a:ext cx="4429124" cy="2571744"/>
          </a:xfrm>
          <a:prstGeom prst="parallelogram">
            <a:avLst>
              <a:gd name="adj" fmla="val 157769"/>
            </a:avLst>
          </a:prstGeom>
          <a:solidFill>
            <a:srgbClr val="5D82CD"/>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flipH="1">
            <a:off x="4714876" y="928670"/>
            <a:ext cx="4429124" cy="2571744"/>
          </a:xfrm>
          <a:prstGeom prst="parallelogram">
            <a:avLst>
              <a:gd name="adj" fmla="val 160137"/>
            </a:avLst>
          </a:prstGeom>
          <a:solidFill>
            <a:srgbClr val="5D82CD"/>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a:off x="0" y="285728"/>
            <a:ext cx="4429124" cy="2571744"/>
          </a:xfrm>
          <a:prstGeom prst="parallelogram">
            <a:avLst>
              <a:gd name="adj" fmla="val 157769"/>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flipH="1">
            <a:off x="4714876" y="285728"/>
            <a:ext cx="4429124" cy="2571744"/>
          </a:xfrm>
          <a:prstGeom prst="parallelogram">
            <a:avLst>
              <a:gd name="adj" fmla="val 160137"/>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0" y="-285776"/>
            <a:ext cx="9144000" cy="74295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3"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1+#ppt_w/2"/>
                                          </p:val>
                                        </p:tav>
                                        <p:tav tm="100000">
                                          <p:val>
                                            <p:strVal val="#ppt_x"/>
                                          </p:val>
                                        </p:tav>
                                      </p:tavLst>
                                    </p:anim>
                                    <p:anim calcmode="lin" valueType="num">
                                      <p:cBhvr additive="base">
                                        <p:cTn id="11" dur="3000" fill="hold"/>
                                        <p:tgtEl>
                                          <p:spTgt spid="7"/>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3000" fill="hold"/>
                                        <p:tgtEl>
                                          <p:spTgt spid="11"/>
                                        </p:tgtEl>
                                        <p:attrNameLst>
                                          <p:attrName>ppt_x</p:attrName>
                                        </p:attrNameLst>
                                      </p:cBhvr>
                                      <p:tavLst>
                                        <p:tav tm="0">
                                          <p:val>
                                            <p:strVal val="1+#ppt_w/2"/>
                                          </p:val>
                                        </p:tav>
                                        <p:tav tm="100000">
                                          <p:val>
                                            <p:strVal val="#ppt_x"/>
                                          </p:val>
                                        </p:tav>
                                      </p:tavLst>
                                    </p:anim>
                                    <p:anim calcmode="lin" valueType="num">
                                      <p:cBhvr additive="base">
                                        <p:cTn id="19" dur="3000" fill="hold"/>
                                        <p:tgtEl>
                                          <p:spTgt spid="11"/>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1+#ppt_w/2"/>
                                          </p:val>
                                        </p:tav>
                                        <p:tav tm="100000">
                                          <p:val>
                                            <p:strVal val="#ppt_x"/>
                                          </p:val>
                                        </p:tav>
                                      </p:tavLst>
                                    </p:anim>
                                    <p:anim calcmode="lin" valueType="num">
                                      <p:cBhvr additive="base">
                                        <p:cTn id="23" dur="3000" fill="hold"/>
                                        <p:tgtEl>
                                          <p:spTgt spid="12"/>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3000" fill="hold"/>
                                        <p:tgtEl>
                                          <p:spTgt spid="14"/>
                                        </p:tgtEl>
                                        <p:attrNameLst>
                                          <p:attrName>ppt_x</p:attrName>
                                        </p:attrNameLst>
                                      </p:cBhvr>
                                      <p:tavLst>
                                        <p:tav tm="0">
                                          <p:val>
                                            <p:strVal val="1+#ppt_w/2"/>
                                          </p:val>
                                        </p:tav>
                                        <p:tav tm="100000">
                                          <p:val>
                                            <p:strVal val="#ppt_x"/>
                                          </p:val>
                                        </p:tav>
                                      </p:tavLst>
                                    </p:anim>
                                    <p:anim calcmode="lin" valueType="num">
                                      <p:cBhvr additive="base">
                                        <p:cTn id="27" dur="3000" fill="hold"/>
                                        <p:tgtEl>
                                          <p:spTgt spid="14"/>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3000" fill="hold"/>
                                        <p:tgtEl>
                                          <p:spTgt spid="16"/>
                                        </p:tgtEl>
                                        <p:attrNameLst>
                                          <p:attrName>ppt_x</p:attrName>
                                        </p:attrNameLst>
                                      </p:cBhvr>
                                      <p:tavLst>
                                        <p:tav tm="0">
                                          <p:val>
                                            <p:strVal val="1+#ppt_w/2"/>
                                          </p:val>
                                        </p:tav>
                                        <p:tav tm="100000">
                                          <p:val>
                                            <p:strVal val="#ppt_x"/>
                                          </p:val>
                                        </p:tav>
                                      </p:tavLst>
                                    </p:anim>
                                    <p:anim calcmode="lin" valueType="num">
                                      <p:cBhvr additive="base">
                                        <p:cTn id="31" dur="3000" fill="hold"/>
                                        <p:tgtEl>
                                          <p:spTgt spid="16"/>
                                        </p:tgtEl>
                                        <p:attrNameLst>
                                          <p:attrName>ppt_y</p:attrName>
                                        </p:attrNameLst>
                                      </p:cBhvr>
                                      <p:tavLst>
                                        <p:tav tm="0">
                                          <p:val>
                                            <p:strVal val="0-#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3000" fill="hold"/>
                                        <p:tgtEl>
                                          <p:spTgt spid="18"/>
                                        </p:tgtEl>
                                        <p:attrNameLst>
                                          <p:attrName>ppt_x</p:attrName>
                                        </p:attrNameLst>
                                      </p:cBhvr>
                                      <p:tavLst>
                                        <p:tav tm="0">
                                          <p:val>
                                            <p:strVal val="1+#ppt_w/2"/>
                                          </p:val>
                                        </p:tav>
                                        <p:tav tm="100000">
                                          <p:val>
                                            <p:strVal val="#ppt_x"/>
                                          </p:val>
                                        </p:tav>
                                      </p:tavLst>
                                    </p:anim>
                                    <p:anim calcmode="lin" valueType="num">
                                      <p:cBhvr additive="base">
                                        <p:cTn id="35" dur="3000" fill="hold"/>
                                        <p:tgtEl>
                                          <p:spTgt spid="18"/>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3000" fill="hold"/>
                                        <p:tgtEl>
                                          <p:spTgt spid="6"/>
                                        </p:tgtEl>
                                        <p:attrNameLst>
                                          <p:attrName>ppt_x</p:attrName>
                                        </p:attrNameLst>
                                      </p:cBhvr>
                                      <p:tavLst>
                                        <p:tav tm="0">
                                          <p:val>
                                            <p:strVal val="0-#ppt_w/2"/>
                                          </p:val>
                                        </p:tav>
                                        <p:tav tm="100000">
                                          <p:val>
                                            <p:strVal val="#ppt_x"/>
                                          </p:val>
                                        </p:tav>
                                      </p:tavLst>
                                    </p:anim>
                                    <p:anim calcmode="lin" valueType="num">
                                      <p:cBhvr additive="base">
                                        <p:cTn id="39" dur="3000" fill="hold"/>
                                        <p:tgtEl>
                                          <p:spTgt spid="6"/>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3000" fill="hold"/>
                                        <p:tgtEl>
                                          <p:spTgt spid="9"/>
                                        </p:tgtEl>
                                        <p:attrNameLst>
                                          <p:attrName>ppt_x</p:attrName>
                                        </p:attrNameLst>
                                      </p:cBhvr>
                                      <p:tavLst>
                                        <p:tav tm="0">
                                          <p:val>
                                            <p:strVal val="0-#ppt_w/2"/>
                                          </p:val>
                                        </p:tav>
                                        <p:tav tm="100000">
                                          <p:val>
                                            <p:strVal val="#ppt_x"/>
                                          </p:val>
                                        </p:tav>
                                      </p:tavLst>
                                    </p:anim>
                                    <p:anim calcmode="lin" valueType="num">
                                      <p:cBhvr additive="base">
                                        <p:cTn id="43" dur="3000" fill="hold"/>
                                        <p:tgtEl>
                                          <p:spTgt spid="9"/>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3000" fill="hold"/>
                                        <p:tgtEl>
                                          <p:spTgt spid="10"/>
                                        </p:tgtEl>
                                        <p:attrNameLst>
                                          <p:attrName>ppt_x</p:attrName>
                                        </p:attrNameLst>
                                      </p:cBhvr>
                                      <p:tavLst>
                                        <p:tav tm="0">
                                          <p:val>
                                            <p:strVal val="0-#ppt_w/2"/>
                                          </p:val>
                                        </p:tav>
                                        <p:tav tm="100000">
                                          <p:val>
                                            <p:strVal val="#ppt_x"/>
                                          </p:val>
                                        </p:tav>
                                      </p:tavLst>
                                    </p:anim>
                                    <p:anim calcmode="lin" valueType="num">
                                      <p:cBhvr additive="base">
                                        <p:cTn id="47" dur="3000" fill="hold"/>
                                        <p:tgtEl>
                                          <p:spTgt spid="10"/>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0-#ppt_w/2"/>
                                          </p:val>
                                        </p:tav>
                                        <p:tav tm="100000">
                                          <p:val>
                                            <p:strVal val="#ppt_x"/>
                                          </p:val>
                                        </p:tav>
                                      </p:tavLst>
                                    </p:anim>
                                    <p:anim calcmode="lin" valueType="num">
                                      <p:cBhvr additive="base">
                                        <p:cTn id="51" dur="3000" fill="hold"/>
                                        <p:tgtEl>
                                          <p:spTgt spid="13"/>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3000" fill="hold"/>
                                        <p:tgtEl>
                                          <p:spTgt spid="15"/>
                                        </p:tgtEl>
                                        <p:attrNameLst>
                                          <p:attrName>ppt_x</p:attrName>
                                        </p:attrNameLst>
                                      </p:cBhvr>
                                      <p:tavLst>
                                        <p:tav tm="0">
                                          <p:val>
                                            <p:strVal val="0-#ppt_w/2"/>
                                          </p:val>
                                        </p:tav>
                                        <p:tav tm="100000">
                                          <p:val>
                                            <p:strVal val="#ppt_x"/>
                                          </p:val>
                                        </p:tav>
                                      </p:tavLst>
                                    </p:anim>
                                    <p:anim calcmode="lin" valueType="num">
                                      <p:cBhvr additive="base">
                                        <p:cTn id="55" dur="3000" fill="hold"/>
                                        <p:tgtEl>
                                          <p:spTgt spid="15"/>
                                        </p:tgtEl>
                                        <p:attrNameLst>
                                          <p:attrName>ppt_y</p:attrName>
                                        </p:attrNameLst>
                                      </p:cBhvr>
                                      <p:tavLst>
                                        <p:tav tm="0">
                                          <p:val>
                                            <p:strVal val="0-#ppt_h/2"/>
                                          </p:val>
                                        </p:tav>
                                        <p:tav tm="100000">
                                          <p:val>
                                            <p:strVal val="#ppt_y"/>
                                          </p:val>
                                        </p:tav>
                                      </p:tavLst>
                                    </p:anim>
                                  </p:childTnLst>
                                </p:cTn>
                              </p:par>
                              <p:par>
                                <p:cTn id="56" presetID="2" presetClass="entr" presetSubtype="9"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0-#ppt_w/2"/>
                                          </p:val>
                                        </p:tav>
                                        <p:tav tm="100000">
                                          <p:val>
                                            <p:strVal val="#ppt_x"/>
                                          </p:val>
                                        </p:tav>
                                      </p:tavLst>
                                    </p:anim>
                                    <p:anim calcmode="lin" valueType="num">
                                      <p:cBhvr additive="base">
                                        <p:cTn id="59" dur="3000" fill="hold"/>
                                        <p:tgtEl>
                                          <p:spTgt spid="17"/>
                                        </p:tgtEl>
                                        <p:attrNameLst>
                                          <p:attrName>ppt_y</p:attrName>
                                        </p:attrNameLst>
                                      </p:cBhvr>
                                      <p:tavLst>
                                        <p:tav tm="0">
                                          <p:val>
                                            <p:strVal val="0-#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3000" fill="hold"/>
                                        <p:tgtEl>
                                          <p:spTgt spid="19"/>
                                        </p:tgtEl>
                                        <p:attrNameLst>
                                          <p:attrName>ppt_x</p:attrName>
                                        </p:attrNameLst>
                                      </p:cBhvr>
                                      <p:tavLst>
                                        <p:tav tm="0">
                                          <p:val>
                                            <p:strVal val="0-#ppt_w/2"/>
                                          </p:val>
                                        </p:tav>
                                        <p:tav tm="100000">
                                          <p:val>
                                            <p:strVal val="#ppt_x"/>
                                          </p:val>
                                        </p:tav>
                                      </p:tavLst>
                                    </p:anim>
                                    <p:anim calcmode="lin" valueType="num">
                                      <p:cBhvr additive="base">
                                        <p:cTn id="63" dur="3000" fill="hold"/>
                                        <p:tgtEl>
                                          <p:spTgt spid="19"/>
                                        </p:tgtEl>
                                        <p:attrNameLst>
                                          <p:attrName>ppt_y</p:attrName>
                                        </p:attrNameLst>
                                      </p:cBhvr>
                                      <p:tavLst>
                                        <p:tav tm="0">
                                          <p:val>
                                            <p:strVal val="0-#ppt_h/2"/>
                                          </p:val>
                                        </p:tav>
                                        <p:tav tm="100000">
                                          <p:val>
                                            <p:strVal val="#ppt_y"/>
                                          </p:val>
                                        </p:tav>
                                      </p:tavLst>
                                    </p:anim>
                                  </p:childTnLst>
                                </p:cTn>
                              </p:par>
                              <p:par>
                                <p:cTn id="64" presetID="16" presetClass="entr" presetSubtype="26" fill="hold" grpId="1" nodeType="withEffect">
                                  <p:stCondLst>
                                    <p:cond delay="0"/>
                                  </p:stCondLst>
                                  <p:childTnLst>
                                    <p:set>
                                      <p:cBhvr>
                                        <p:cTn id="65" dur="1" fill="hold">
                                          <p:stCondLst>
                                            <p:cond delay="0"/>
                                          </p:stCondLst>
                                        </p:cTn>
                                        <p:tgtEl>
                                          <p:spTgt spid="7"/>
                                        </p:tgtEl>
                                        <p:attrNameLst>
                                          <p:attrName>style.visibility</p:attrName>
                                        </p:attrNameLst>
                                      </p:cBhvr>
                                      <p:to>
                                        <p:strVal val="visible"/>
                                      </p:to>
                                    </p:set>
                                    <p:animEffect transition="in" filter="barn(inHorizontal)">
                                      <p:cBhvr>
                                        <p:cTn id="66" dur="3000"/>
                                        <p:tgtEl>
                                          <p:spTgt spid="7"/>
                                        </p:tgtEl>
                                      </p:cBhvr>
                                    </p:animEffect>
                                  </p:childTnLst>
                                </p:cTn>
                              </p:par>
                              <p:par>
                                <p:cTn id="67" presetID="16" presetClass="entr" presetSubtype="26" fill="hold" grpId="1" nodeType="withEffect">
                                  <p:stCondLst>
                                    <p:cond delay="0"/>
                                  </p:stCondLst>
                                  <p:childTnLst>
                                    <p:set>
                                      <p:cBhvr>
                                        <p:cTn id="68" dur="1" fill="hold">
                                          <p:stCondLst>
                                            <p:cond delay="0"/>
                                          </p:stCondLst>
                                        </p:cTn>
                                        <p:tgtEl>
                                          <p:spTgt spid="8"/>
                                        </p:tgtEl>
                                        <p:attrNameLst>
                                          <p:attrName>style.visibility</p:attrName>
                                        </p:attrNameLst>
                                      </p:cBhvr>
                                      <p:to>
                                        <p:strVal val="visible"/>
                                      </p:to>
                                    </p:set>
                                    <p:animEffect transition="in" filter="barn(inHorizontal)">
                                      <p:cBhvr>
                                        <p:cTn id="69" dur="3000"/>
                                        <p:tgtEl>
                                          <p:spTgt spid="8"/>
                                        </p:tgtEl>
                                      </p:cBhvr>
                                    </p:animEffect>
                                  </p:childTnLst>
                                </p:cTn>
                              </p:par>
                              <p:par>
                                <p:cTn id="70" presetID="16" presetClass="entr" presetSubtype="26" fill="hold" grpId="1" nodeType="withEffect">
                                  <p:stCondLst>
                                    <p:cond delay="0"/>
                                  </p:stCondLst>
                                  <p:childTnLst>
                                    <p:set>
                                      <p:cBhvr>
                                        <p:cTn id="71" dur="1" fill="hold">
                                          <p:stCondLst>
                                            <p:cond delay="0"/>
                                          </p:stCondLst>
                                        </p:cTn>
                                        <p:tgtEl>
                                          <p:spTgt spid="11"/>
                                        </p:tgtEl>
                                        <p:attrNameLst>
                                          <p:attrName>style.visibility</p:attrName>
                                        </p:attrNameLst>
                                      </p:cBhvr>
                                      <p:to>
                                        <p:strVal val="visible"/>
                                      </p:to>
                                    </p:set>
                                    <p:animEffect transition="in" filter="barn(inHorizontal)">
                                      <p:cBhvr>
                                        <p:cTn id="72" dur="3000"/>
                                        <p:tgtEl>
                                          <p:spTgt spid="11"/>
                                        </p:tgtEl>
                                      </p:cBhvr>
                                    </p:animEffect>
                                  </p:childTnLst>
                                </p:cTn>
                              </p:par>
                              <p:par>
                                <p:cTn id="73" presetID="16" presetClass="entr" presetSubtype="26" fill="hold" grpId="1" nodeType="withEffect">
                                  <p:stCondLst>
                                    <p:cond delay="0"/>
                                  </p:stCondLst>
                                  <p:childTnLst>
                                    <p:set>
                                      <p:cBhvr>
                                        <p:cTn id="74" dur="1" fill="hold">
                                          <p:stCondLst>
                                            <p:cond delay="0"/>
                                          </p:stCondLst>
                                        </p:cTn>
                                        <p:tgtEl>
                                          <p:spTgt spid="12"/>
                                        </p:tgtEl>
                                        <p:attrNameLst>
                                          <p:attrName>style.visibility</p:attrName>
                                        </p:attrNameLst>
                                      </p:cBhvr>
                                      <p:to>
                                        <p:strVal val="visible"/>
                                      </p:to>
                                    </p:set>
                                    <p:animEffect transition="in" filter="barn(inHorizontal)">
                                      <p:cBhvr>
                                        <p:cTn id="75" dur="3000"/>
                                        <p:tgtEl>
                                          <p:spTgt spid="12"/>
                                        </p:tgtEl>
                                      </p:cBhvr>
                                    </p:animEffect>
                                  </p:childTnLst>
                                </p:cTn>
                              </p:par>
                              <p:par>
                                <p:cTn id="76" presetID="16" presetClass="entr" presetSubtype="26" fill="hold" grpId="1" nodeType="withEffect">
                                  <p:stCondLst>
                                    <p:cond delay="0"/>
                                  </p:stCondLst>
                                  <p:childTnLst>
                                    <p:set>
                                      <p:cBhvr>
                                        <p:cTn id="77" dur="1" fill="hold">
                                          <p:stCondLst>
                                            <p:cond delay="0"/>
                                          </p:stCondLst>
                                        </p:cTn>
                                        <p:tgtEl>
                                          <p:spTgt spid="14"/>
                                        </p:tgtEl>
                                        <p:attrNameLst>
                                          <p:attrName>style.visibility</p:attrName>
                                        </p:attrNameLst>
                                      </p:cBhvr>
                                      <p:to>
                                        <p:strVal val="visible"/>
                                      </p:to>
                                    </p:set>
                                    <p:animEffect transition="in" filter="barn(inHorizontal)">
                                      <p:cBhvr>
                                        <p:cTn id="78" dur="3000"/>
                                        <p:tgtEl>
                                          <p:spTgt spid="14"/>
                                        </p:tgtEl>
                                      </p:cBhvr>
                                    </p:animEffect>
                                  </p:childTnLst>
                                </p:cTn>
                              </p:par>
                              <p:par>
                                <p:cTn id="79" presetID="16" presetClass="entr" presetSubtype="26" fill="hold" grpId="1" nodeType="withEffect">
                                  <p:stCondLst>
                                    <p:cond delay="0"/>
                                  </p:stCondLst>
                                  <p:childTnLst>
                                    <p:set>
                                      <p:cBhvr>
                                        <p:cTn id="80" dur="1" fill="hold">
                                          <p:stCondLst>
                                            <p:cond delay="0"/>
                                          </p:stCondLst>
                                        </p:cTn>
                                        <p:tgtEl>
                                          <p:spTgt spid="16"/>
                                        </p:tgtEl>
                                        <p:attrNameLst>
                                          <p:attrName>style.visibility</p:attrName>
                                        </p:attrNameLst>
                                      </p:cBhvr>
                                      <p:to>
                                        <p:strVal val="visible"/>
                                      </p:to>
                                    </p:set>
                                    <p:animEffect transition="in" filter="barn(inHorizontal)">
                                      <p:cBhvr>
                                        <p:cTn id="81" dur="3000"/>
                                        <p:tgtEl>
                                          <p:spTgt spid="16"/>
                                        </p:tgtEl>
                                      </p:cBhvr>
                                    </p:animEffect>
                                  </p:childTnLst>
                                </p:cTn>
                              </p:par>
                              <p:par>
                                <p:cTn id="82" presetID="16" presetClass="entr" presetSubtype="26" fill="hold" grpId="1" nodeType="withEffect">
                                  <p:stCondLst>
                                    <p:cond delay="0"/>
                                  </p:stCondLst>
                                  <p:childTnLst>
                                    <p:set>
                                      <p:cBhvr>
                                        <p:cTn id="83" dur="1" fill="hold">
                                          <p:stCondLst>
                                            <p:cond delay="0"/>
                                          </p:stCondLst>
                                        </p:cTn>
                                        <p:tgtEl>
                                          <p:spTgt spid="18"/>
                                        </p:tgtEl>
                                        <p:attrNameLst>
                                          <p:attrName>style.visibility</p:attrName>
                                        </p:attrNameLst>
                                      </p:cBhvr>
                                      <p:to>
                                        <p:strVal val="visible"/>
                                      </p:to>
                                    </p:set>
                                    <p:animEffect transition="in" filter="barn(inHorizontal)">
                                      <p:cBhvr>
                                        <p:cTn id="84" dur="3000"/>
                                        <p:tgtEl>
                                          <p:spTgt spid="18"/>
                                        </p:tgtEl>
                                      </p:cBhvr>
                                    </p:animEffect>
                                  </p:childTnLst>
                                </p:cTn>
                              </p:par>
                              <p:par>
                                <p:cTn id="85" presetID="16" presetClass="entr" presetSubtype="26" fill="hold" grpId="1" nodeType="withEffect">
                                  <p:stCondLst>
                                    <p:cond delay="0"/>
                                  </p:stCondLst>
                                  <p:childTnLst>
                                    <p:set>
                                      <p:cBhvr>
                                        <p:cTn id="86" dur="1" fill="hold">
                                          <p:stCondLst>
                                            <p:cond delay="0"/>
                                          </p:stCondLst>
                                        </p:cTn>
                                        <p:tgtEl>
                                          <p:spTgt spid="6"/>
                                        </p:tgtEl>
                                        <p:attrNameLst>
                                          <p:attrName>style.visibility</p:attrName>
                                        </p:attrNameLst>
                                      </p:cBhvr>
                                      <p:to>
                                        <p:strVal val="visible"/>
                                      </p:to>
                                    </p:set>
                                    <p:animEffect transition="in" filter="barn(inHorizontal)">
                                      <p:cBhvr>
                                        <p:cTn id="87" dur="3000"/>
                                        <p:tgtEl>
                                          <p:spTgt spid="6"/>
                                        </p:tgtEl>
                                      </p:cBhvr>
                                    </p:animEffect>
                                  </p:childTnLst>
                                </p:cTn>
                              </p:par>
                              <p:par>
                                <p:cTn id="88" presetID="16" presetClass="entr" presetSubtype="26" fill="hold" grpId="1" nodeType="withEffect">
                                  <p:stCondLst>
                                    <p:cond delay="0"/>
                                  </p:stCondLst>
                                  <p:childTnLst>
                                    <p:set>
                                      <p:cBhvr>
                                        <p:cTn id="89" dur="1" fill="hold">
                                          <p:stCondLst>
                                            <p:cond delay="0"/>
                                          </p:stCondLst>
                                        </p:cTn>
                                        <p:tgtEl>
                                          <p:spTgt spid="9"/>
                                        </p:tgtEl>
                                        <p:attrNameLst>
                                          <p:attrName>style.visibility</p:attrName>
                                        </p:attrNameLst>
                                      </p:cBhvr>
                                      <p:to>
                                        <p:strVal val="visible"/>
                                      </p:to>
                                    </p:set>
                                    <p:animEffect transition="in" filter="barn(inHorizontal)">
                                      <p:cBhvr>
                                        <p:cTn id="90" dur="3000"/>
                                        <p:tgtEl>
                                          <p:spTgt spid="9"/>
                                        </p:tgtEl>
                                      </p:cBhvr>
                                    </p:animEffect>
                                  </p:childTnLst>
                                </p:cTn>
                              </p:par>
                              <p:par>
                                <p:cTn id="91" presetID="16" presetClass="entr" presetSubtype="26" fill="hold" grpId="1" nodeType="withEffect">
                                  <p:stCondLst>
                                    <p:cond delay="0"/>
                                  </p:stCondLst>
                                  <p:childTnLst>
                                    <p:set>
                                      <p:cBhvr>
                                        <p:cTn id="92" dur="1" fill="hold">
                                          <p:stCondLst>
                                            <p:cond delay="0"/>
                                          </p:stCondLst>
                                        </p:cTn>
                                        <p:tgtEl>
                                          <p:spTgt spid="10"/>
                                        </p:tgtEl>
                                        <p:attrNameLst>
                                          <p:attrName>style.visibility</p:attrName>
                                        </p:attrNameLst>
                                      </p:cBhvr>
                                      <p:to>
                                        <p:strVal val="visible"/>
                                      </p:to>
                                    </p:set>
                                    <p:animEffect transition="in" filter="barn(inHorizontal)">
                                      <p:cBhvr>
                                        <p:cTn id="93" dur="3000"/>
                                        <p:tgtEl>
                                          <p:spTgt spid="10"/>
                                        </p:tgtEl>
                                      </p:cBhvr>
                                    </p:animEffect>
                                  </p:childTnLst>
                                </p:cTn>
                              </p:par>
                              <p:par>
                                <p:cTn id="94" presetID="16" presetClass="entr" presetSubtype="26" fill="hold" grpId="1" nodeType="withEffect">
                                  <p:stCondLst>
                                    <p:cond delay="0"/>
                                  </p:stCondLst>
                                  <p:childTnLst>
                                    <p:set>
                                      <p:cBhvr>
                                        <p:cTn id="95" dur="1" fill="hold">
                                          <p:stCondLst>
                                            <p:cond delay="0"/>
                                          </p:stCondLst>
                                        </p:cTn>
                                        <p:tgtEl>
                                          <p:spTgt spid="13"/>
                                        </p:tgtEl>
                                        <p:attrNameLst>
                                          <p:attrName>style.visibility</p:attrName>
                                        </p:attrNameLst>
                                      </p:cBhvr>
                                      <p:to>
                                        <p:strVal val="visible"/>
                                      </p:to>
                                    </p:set>
                                    <p:animEffect transition="in" filter="barn(inHorizontal)">
                                      <p:cBhvr>
                                        <p:cTn id="96" dur="3000"/>
                                        <p:tgtEl>
                                          <p:spTgt spid="13"/>
                                        </p:tgtEl>
                                      </p:cBhvr>
                                    </p:animEffect>
                                  </p:childTnLst>
                                </p:cTn>
                              </p:par>
                              <p:par>
                                <p:cTn id="97" presetID="16" presetClass="entr" presetSubtype="26" fill="hold" grpId="1" nodeType="withEffect">
                                  <p:stCondLst>
                                    <p:cond delay="0"/>
                                  </p:stCondLst>
                                  <p:childTnLst>
                                    <p:set>
                                      <p:cBhvr>
                                        <p:cTn id="98" dur="1" fill="hold">
                                          <p:stCondLst>
                                            <p:cond delay="0"/>
                                          </p:stCondLst>
                                        </p:cTn>
                                        <p:tgtEl>
                                          <p:spTgt spid="15"/>
                                        </p:tgtEl>
                                        <p:attrNameLst>
                                          <p:attrName>style.visibility</p:attrName>
                                        </p:attrNameLst>
                                      </p:cBhvr>
                                      <p:to>
                                        <p:strVal val="visible"/>
                                      </p:to>
                                    </p:set>
                                    <p:animEffect transition="in" filter="barn(inHorizontal)">
                                      <p:cBhvr>
                                        <p:cTn id="99" dur="3000"/>
                                        <p:tgtEl>
                                          <p:spTgt spid="15"/>
                                        </p:tgtEl>
                                      </p:cBhvr>
                                    </p:animEffect>
                                  </p:childTnLst>
                                </p:cTn>
                              </p:par>
                              <p:par>
                                <p:cTn id="100" presetID="16" presetClass="entr" presetSubtype="26" fill="hold" grpId="1" nodeType="withEffect">
                                  <p:stCondLst>
                                    <p:cond delay="0"/>
                                  </p:stCondLst>
                                  <p:childTnLst>
                                    <p:set>
                                      <p:cBhvr>
                                        <p:cTn id="101" dur="1" fill="hold">
                                          <p:stCondLst>
                                            <p:cond delay="0"/>
                                          </p:stCondLst>
                                        </p:cTn>
                                        <p:tgtEl>
                                          <p:spTgt spid="17"/>
                                        </p:tgtEl>
                                        <p:attrNameLst>
                                          <p:attrName>style.visibility</p:attrName>
                                        </p:attrNameLst>
                                      </p:cBhvr>
                                      <p:to>
                                        <p:strVal val="visible"/>
                                      </p:to>
                                    </p:set>
                                    <p:animEffect transition="in" filter="barn(inHorizontal)">
                                      <p:cBhvr>
                                        <p:cTn id="102" dur="3000"/>
                                        <p:tgtEl>
                                          <p:spTgt spid="17"/>
                                        </p:tgtEl>
                                      </p:cBhvr>
                                    </p:animEffect>
                                  </p:childTnLst>
                                </p:cTn>
                              </p:par>
                              <p:par>
                                <p:cTn id="103" presetID="16" presetClass="entr" presetSubtype="26" fill="hold" grpId="1" nodeType="withEffect">
                                  <p:stCondLst>
                                    <p:cond delay="0"/>
                                  </p:stCondLst>
                                  <p:childTnLst>
                                    <p:set>
                                      <p:cBhvr>
                                        <p:cTn id="104" dur="1" fill="hold">
                                          <p:stCondLst>
                                            <p:cond delay="0"/>
                                          </p:stCondLst>
                                        </p:cTn>
                                        <p:tgtEl>
                                          <p:spTgt spid="19"/>
                                        </p:tgtEl>
                                        <p:attrNameLst>
                                          <p:attrName>style.visibility</p:attrName>
                                        </p:attrNameLst>
                                      </p:cBhvr>
                                      <p:to>
                                        <p:strVal val="visible"/>
                                      </p:to>
                                    </p:set>
                                    <p:animEffect transition="in" filter="barn(inHorizontal)">
                                      <p:cBhvr>
                                        <p:cTn id="105" dur="3000"/>
                                        <p:tgtEl>
                                          <p:spTgt spid="19"/>
                                        </p:tgtEl>
                                      </p:cBhvr>
                                    </p:animEffect>
                                  </p:childTnLst>
                                </p:cTn>
                              </p:par>
                            </p:childTnLst>
                          </p:cTn>
                        </p:par>
                        <p:par>
                          <p:cTn id="106" fill="hold">
                            <p:stCondLst>
                              <p:cond delay="3000"/>
                            </p:stCondLst>
                            <p:childTnLst>
                              <p:par>
                                <p:cTn id="107" presetID="2" presetClass="exit" presetSubtype="3" fill="hold" grpId="2" nodeType="afterEffect">
                                  <p:stCondLst>
                                    <p:cond delay="0"/>
                                  </p:stCondLst>
                                  <p:childTnLst>
                                    <p:anim calcmode="lin" valueType="num">
                                      <p:cBhvr additive="base">
                                        <p:cTn id="108" dur="3000"/>
                                        <p:tgtEl>
                                          <p:spTgt spid="7"/>
                                        </p:tgtEl>
                                        <p:attrNameLst>
                                          <p:attrName>ppt_x</p:attrName>
                                        </p:attrNameLst>
                                      </p:cBhvr>
                                      <p:tavLst>
                                        <p:tav tm="0">
                                          <p:val>
                                            <p:strVal val="ppt_x"/>
                                          </p:val>
                                        </p:tav>
                                        <p:tav tm="100000">
                                          <p:val>
                                            <p:strVal val="1+ppt_w/2"/>
                                          </p:val>
                                        </p:tav>
                                      </p:tavLst>
                                    </p:anim>
                                    <p:anim calcmode="lin" valueType="num">
                                      <p:cBhvr additive="base">
                                        <p:cTn id="109" dur="3000"/>
                                        <p:tgtEl>
                                          <p:spTgt spid="7"/>
                                        </p:tgtEl>
                                        <p:attrNameLst>
                                          <p:attrName>ppt_y</p:attrName>
                                        </p:attrNameLst>
                                      </p:cBhvr>
                                      <p:tavLst>
                                        <p:tav tm="0">
                                          <p:val>
                                            <p:strVal val="ppt_y"/>
                                          </p:val>
                                        </p:tav>
                                        <p:tav tm="100000">
                                          <p:val>
                                            <p:strVal val="0-ppt_h/2"/>
                                          </p:val>
                                        </p:tav>
                                      </p:tavLst>
                                    </p:anim>
                                    <p:set>
                                      <p:cBhvr>
                                        <p:cTn id="110" dur="1" fill="hold">
                                          <p:stCondLst>
                                            <p:cond delay="2999"/>
                                          </p:stCondLst>
                                        </p:cTn>
                                        <p:tgtEl>
                                          <p:spTgt spid="7"/>
                                        </p:tgtEl>
                                        <p:attrNameLst>
                                          <p:attrName>style.visibility</p:attrName>
                                        </p:attrNameLst>
                                      </p:cBhvr>
                                      <p:to>
                                        <p:strVal val="hidden"/>
                                      </p:to>
                                    </p:set>
                                  </p:childTnLst>
                                </p:cTn>
                              </p:par>
                              <p:par>
                                <p:cTn id="111" presetID="2" presetClass="exit" presetSubtype="3" fill="hold" grpId="2" nodeType="withEffect">
                                  <p:stCondLst>
                                    <p:cond delay="0"/>
                                  </p:stCondLst>
                                  <p:childTnLst>
                                    <p:anim calcmode="lin" valueType="num">
                                      <p:cBhvr additive="base">
                                        <p:cTn id="112" dur="3000"/>
                                        <p:tgtEl>
                                          <p:spTgt spid="8"/>
                                        </p:tgtEl>
                                        <p:attrNameLst>
                                          <p:attrName>ppt_x</p:attrName>
                                        </p:attrNameLst>
                                      </p:cBhvr>
                                      <p:tavLst>
                                        <p:tav tm="0">
                                          <p:val>
                                            <p:strVal val="ppt_x"/>
                                          </p:val>
                                        </p:tav>
                                        <p:tav tm="100000">
                                          <p:val>
                                            <p:strVal val="1+ppt_w/2"/>
                                          </p:val>
                                        </p:tav>
                                      </p:tavLst>
                                    </p:anim>
                                    <p:anim calcmode="lin" valueType="num">
                                      <p:cBhvr additive="base">
                                        <p:cTn id="113" dur="3000"/>
                                        <p:tgtEl>
                                          <p:spTgt spid="8"/>
                                        </p:tgtEl>
                                        <p:attrNameLst>
                                          <p:attrName>ppt_y</p:attrName>
                                        </p:attrNameLst>
                                      </p:cBhvr>
                                      <p:tavLst>
                                        <p:tav tm="0">
                                          <p:val>
                                            <p:strVal val="ppt_y"/>
                                          </p:val>
                                        </p:tav>
                                        <p:tav tm="100000">
                                          <p:val>
                                            <p:strVal val="0-ppt_h/2"/>
                                          </p:val>
                                        </p:tav>
                                      </p:tavLst>
                                    </p:anim>
                                    <p:set>
                                      <p:cBhvr>
                                        <p:cTn id="114" dur="1" fill="hold">
                                          <p:stCondLst>
                                            <p:cond delay="2999"/>
                                          </p:stCondLst>
                                        </p:cTn>
                                        <p:tgtEl>
                                          <p:spTgt spid="8"/>
                                        </p:tgtEl>
                                        <p:attrNameLst>
                                          <p:attrName>style.visibility</p:attrName>
                                        </p:attrNameLst>
                                      </p:cBhvr>
                                      <p:to>
                                        <p:strVal val="hidden"/>
                                      </p:to>
                                    </p:set>
                                  </p:childTnLst>
                                </p:cTn>
                              </p:par>
                              <p:par>
                                <p:cTn id="115" presetID="2" presetClass="exit" presetSubtype="3" fill="hold" grpId="2" nodeType="withEffect">
                                  <p:stCondLst>
                                    <p:cond delay="0"/>
                                  </p:stCondLst>
                                  <p:childTnLst>
                                    <p:anim calcmode="lin" valueType="num">
                                      <p:cBhvr additive="base">
                                        <p:cTn id="116" dur="3000"/>
                                        <p:tgtEl>
                                          <p:spTgt spid="11"/>
                                        </p:tgtEl>
                                        <p:attrNameLst>
                                          <p:attrName>ppt_x</p:attrName>
                                        </p:attrNameLst>
                                      </p:cBhvr>
                                      <p:tavLst>
                                        <p:tav tm="0">
                                          <p:val>
                                            <p:strVal val="ppt_x"/>
                                          </p:val>
                                        </p:tav>
                                        <p:tav tm="100000">
                                          <p:val>
                                            <p:strVal val="1+ppt_w/2"/>
                                          </p:val>
                                        </p:tav>
                                      </p:tavLst>
                                    </p:anim>
                                    <p:anim calcmode="lin" valueType="num">
                                      <p:cBhvr additive="base">
                                        <p:cTn id="117" dur="3000"/>
                                        <p:tgtEl>
                                          <p:spTgt spid="11"/>
                                        </p:tgtEl>
                                        <p:attrNameLst>
                                          <p:attrName>ppt_y</p:attrName>
                                        </p:attrNameLst>
                                      </p:cBhvr>
                                      <p:tavLst>
                                        <p:tav tm="0">
                                          <p:val>
                                            <p:strVal val="ppt_y"/>
                                          </p:val>
                                        </p:tav>
                                        <p:tav tm="100000">
                                          <p:val>
                                            <p:strVal val="0-ppt_h/2"/>
                                          </p:val>
                                        </p:tav>
                                      </p:tavLst>
                                    </p:anim>
                                    <p:set>
                                      <p:cBhvr>
                                        <p:cTn id="118" dur="1" fill="hold">
                                          <p:stCondLst>
                                            <p:cond delay="2999"/>
                                          </p:stCondLst>
                                        </p:cTn>
                                        <p:tgtEl>
                                          <p:spTgt spid="11"/>
                                        </p:tgtEl>
                                        <p:attrNameLst>
                                          <p:attrName>style.visibility</p:attrName>
                                        </p:attrNameLst>
                                      </p:cBhvr>
                                      <p:to>
                                        <p:strVal val="hidden"/>
                                      </p:to>
                                    </p:set>
                                  </p:childTnLst>
                                </p:cTn>
                              </p:par>
                              <p:par>
                                <p:cTn id="119" presetID="2" presetClass="exit" presetSubtype="3" fill="hold" grpId="2" nodeType="withEffect">
                                  <p:stCondLst>
                                    <p:cond delay="0"/>
                                  </p:stCondLst>
                                  <p:childTnLst>
                                    <p:anim calcmode="lin" valueType="num">
                                      <p:cBhvr additive="base">
                                        <p:cTn id="120" dur="3000"/>
                                        <p:tgtEl>
                                          <p:spTgt spid="12"/>
                                        </p:tgtEl>
                                        <p:attrNameLst>
                                          <p:attrName>ppt_x</p:attrName>
                                        </p:attrNameLst>
                                      </p:cBhvr>
                                      <p:tavLst>
                                        <p:tav tm="0">
                                          <p:val>
                                            <p:strVal val="ppt_x"/>
                                          </p:val>
                                        </p:tav>
                                        <p:tav tm="100000">
                                          <p:val>
                                            <p:strVal val="1+ppt_w/2"/>
                                          </p:val>
                                        </p:tav>
                                      </p:tavLst>
                                    </p:anim>
                                    <p:anim calcmode="lin" valueType="num">
                                      <p:cBhvr additive="base">
                                        <p:cTn id="121" dur="3000"/>
                                        <p:tgtEl>
                                          <p:spTgt spid="12"/>
                                        </p:tgtEl>
                                        <p:attrNameLst>
                                          <p:attrName>ppt_y</p:attrName>
                                        </p:attrNameLst>
                                      </p:cBhvr>
                                      <p:tavLst>
                                        <p:tav tm="0">
                                          <p:val>
                                            <p:strVal val="ppt_y"/>
                                          </p:val>
                                        </p:tav>
                                        <p:tav tm="100000">
                                          <p:val>
                                            <p:strVal val="0-ppt_h/2"/>
                                          </p:val>
                                        </p:tav>
                                      </p:tavLst>
                                    </p:anim>
                                    <p:set>
                                      <p:cBhvr>
                                        <p:cTn id="122" dur="1" fill="hold">
                                          <p:stCondLst>
                                            <p:cond delay="2999"/>
                                          </p:stCondLst>
                                        </p:cTn>
                                        <p:tgtEl>
                                          <p:spTgt spid="12"/>
                                        </p:tgtEl>
                                        <p:attrNameLst>
                                          <p:attrName>style.visibility</p:attrName>
                                        </p:attrNameLst>
                                      </p:cBhvr>
                                      <p:to>
                                        <p:strVal val="hidden"/>
                                      </p:to>
                                    </p:set>
                                  </p:childTnLst>
                                </p:cTn>
                              </p:par>
                              <p:par>
                                <p:cTn id="123" presetID="2" presetClass="exit" presetSubtype="3" fill="hold" grpId="2" nodeType="withEffect">
                                  <p:stCondLst>
                                    <p:cond delay="0"/>
                                  </p:stCondLst>
                                  <p:childTnLst>
                                    <p:anim calcmode="lin" valueType="num">
                                      <p:cBhvr additive="base">
                                        <p:cTn id="124" dur="3000"/>
                                        <p:tgtEl>
                                          <p:spTgt spid="14"/>
                                        </p:tgtEl>
                                        <p:attrNameLst>
                                          <p:attrName>ppt_x</p:attrName>
                                        </p:attrNameLst>
                                      </p:cBhvr>
                                      <p:tavLst>
                                        <p:tav tm="0">
                                          <p:val>
                                            <p:strVal val="ppt_x"/>
                                          </p:val>
                                        </p:tav>
                                        <p:tav tm="100000">
                                          <p:val>
                                            <p:strVal val="1+ppt_w/2"/>
                                          </p:val>
                                        </p:tav>
                                      </p:tavLst>
                                    </p:anim>
                                    <p:anim calcmode="lin" valueType="num">
                                      <p:cBhvr additive="base">
                                        <p:cTn id="125" dur="3000"/>
                                        <p:tgtEl>
                                          <p:spTgt spid="14"/>
                                        </p:tgtEl>
                                        <p:attrNameLst>
                                          <p:attrName>ppt_y</p:attrName>
                                        </p:attrNameLst>
                                      </p:cBhvr>
                                      <p:tavLst>
                                        <p:tav tm="0">
                                          <p:val>
                                            <p:strVal val="ppt_y"/>
                                          </p:val>
                                        </p:tav>
                                        <p:tav tm="100000">
                                          <p:val>
                                            <p:strVal val="0-ppt_h/2"/>
                                          </p:val>
                                        </p:tav>
                                      </p:tavLst>
                                    </p:anim>
                                    <p:set>
                                      <p:cBhvr>
                                        <p:cTn id="126" dur="1" fill="hold">
                                          <p:stCondLst>
                                            <p:cond delay="2999"/>
                                          </p:stCondLst>
                                        </p:cTn>
                                        <p:tgtEl>
                                          <p:spTgt spid="14"/>
                                        </p:tgtEl>
                                        <p:attrNameLst>
                                          <p:attrName>style.visibility</p:attrName>
                                        </p:attrNameLst>
                                      </p:cBhvr>
                                      <p:to>
                                        <p:strVal val="hidden"/>
                                      </p:to>
                                    </p:set>
                                  </p:childTnLst>
                                </p:cTn>
                              </p:par>
                              <p:par>
                                <p:cTn id="127" presetID="2" presetClass="exit" presetSubtype="3" fill="hold" grpId="2" nodeType="withEffect">
                                  <p:stCondLst>
                                    <p:cond delay="0"/>
                                  </p:stCondLst>
                                  <p:childTnLst>
                                    <p:anim calcmode="lin" valueType="num">
                                      <p:cBhvr additive="base">
                                        <p:cTn id="128" dur="3000"/>
                                        <p:tgtEl>
                                          <p:spTgt spid="16"/>
                                        </p:tgtEl>
                                        <p:attrNameLst>
                                          <p:attrName>ppt_x</p:attrName>
                                        </p:attrNameLst>
                                      </p:cBhvr>
                                      <p:tavLst>
                                        <p:tav tm="0">
                                          <p:val>
                                            <p:strVal val="ppt_x"/>
                                          </p:val>
                                        </p:tav>
                                        <p:tav tm="100000">
                                          <p:val>
                                            <p:strVal val="1+ppt_w/2"/>
                                          </p:val>
                                        </p:tav>
                                      </p:tavLst>
                                    </p:anim>
                                    <p:anim calcmode="lin" valueType="num">
                                      <p:cBhvr additive="base">
                                        <p:cTn id="129" dur="3000"/>
                                        <p:tgtEl>
                                          <p:spTgt spid="16"/>
                                        </p:tgtEl>
                                        <p:attrNameLst>
                                          <p:attrName>ppt_y</p:attrName>
                                        </p:attrNameLst>
                                      </p:cBhvr>
                                      <p:tavLst>
                                        <p:tav tm="0">
                                          <p:val>
                                            <p:strVal val="ppt_y"/>
                                          </p:val>
                                        </p:tav>
                                        <p:tav tm="100000">
                                          <p:val>
                                            <p:strVal val="0-ppt_h/2"/>
                                          </p:val>
                                        </p:tav>
                                      </p:tavLst>
                                    </p:anim>
                                    <p:set>
                                      <p:cBhvr>
                                        <p:cTn id="130" dur="1" fill="hold">
                                          <p:stCondLst>
                                            <p:cond delay="2999"/>
                                          </p:stCondLst>
                                        </p:cTn>
                                        <p:tgtEl>
                                          <p:spTgt spid="16"/>
                                        </p:tgtEl>
                                        <p:attrNameLst>
                                          <p:attrName>style.visibility</p:attrName>
                                        </p:attrNameLst>
                                      </p:cBhvr>
                                      <p:to>
                                        <p:strVal val="hidden"/>
                                      </p:to>
                                    </p:set>
                                  </p:childTnLst>
                                </p:cTn>
                              </p:par>
                              <p:par>
                                <p:cTn id="131" presetID="2" presetClass="exit" presetSubtype="3" fill="hold" grpId="2" nodeType="withEffect">
                                  <p:stCondLst>
                                    <p:cond delay="0"/>
                                  </p:stCondLst>
                                  <p:childTnLst>
                                    <p:anim calcmode="lin" valueType="num">
                                      <p:cBhvr additive="base">
                                        <p:cTn id="132" dur="3000"/>
                                        <p:tgtEl>
                                          <p:spTgt spid="18"/>
                                        </p:tgtEl>
                                        <p:attrNameLst>
                                          <p:attrName>ppt_x</p:attrName>
                                        </p:attrNameLst>
                                      </p:cBhvr>
                                      <p:tavLst>
                                        <p:tav tm="0">
                                          <p:val>
                                            <p:strVal val="ppt_x"/>
                                          </p:val>
                                        </p:tav>
                                        <p:tav tm="100000">
                                          <p:val>
                                            <p:strVal val="1+ppt_w/2"/>
                                          </p:val>
                                        </p:tav>
                                      </p:tavLst>
                                    </p:anim>
                                    <p:anim calcmode="lin" valueType="num">
                                      <p:cBhvr additive="base">
                                        <p:cTn id="133" dur="3000"/>
                                        <p:tgtEl>
                                          <p:spTgt spid="18"/>
                                        </p:tgtEl>
                                        <p:attrNameLst>
                                          <p:attrName>ppt_y</p:attrName>
                                        </p:attrNameLst>
                                      </p:cBhvr>
                                      <p:tavLst>
                                        <p:tav tm="0">
                                          <p:val>
                                            <p:strVal val="ppt_y"/>
                                          </p:val>
                                        </p:tav>
                                        <p:tav tm="100000">
                                          <p:val>
                                            <p:strVal val="0-ppt_h/2"/>
                                          </p:val>
                                        </p:tav>
                                      </p:tavLst>
                                    </p:anim>
                                    <p:set>
                                      <p:cBhvr>
                                        <p:cTn id="134" dur="1" fill="hold">
                                          <p:stCondLst>
                                            <p:cond delay="2999"/>
                                          </p:stCondLst>
                                        </p:cTn>
                                        <p:tgtEl>
                                          <p:spTgt spid="18"/>
                                        </p:tgtEl>
                                        <p:attrNameLst>
                                          <p:attrName>style.visibility</p:attrName>
                                        </p:attrNameLst>
                                      </p:cBhvr>
                                      <p:to>
                                        <p:strVal val="hidden"/>
                                      </p:to>
                                    </p:set>
                                  </p:childTnLst>
                                </p:cTn>
                              </p:par>
                              <p:par>
                                <p:cTn id="135" presetID="2" presetClass="exit" presetSubtype="9" fill="hold" grpId="2" nodeType="withEffect">
                                  <p:stCondLst>
                                    <p:cond delay="0"/>
                                  </p:stCondLst>
                                  <p:childTnLst>
                                    <p:anim calcmode="lin" valueType="num">
                                      <p:cBhvr additive="base">
                                        <p:cTn id="136" dur="3000"/>
                                        <p:tgtEl>
                                          <p:spTgt spid="6"/>
                                        </p:tgtEl>
                                        <p:attrNameLst>
                                          <p:attrName>ppt_x</p:attrName>
                                        </p:attrNameLst>
                                      </p:cBhvr>
                                      <p:tavLst>
                                        <p:tav tm="0">
                                          <p:val>
                                            <p:strVal val="ppt_x"/>
                                          </p:val>
                                        </p:tav>
                                        <p:tav tm="100000">
                                          <p:val>
                                            <p:strVal val="0-ppt_w/2"/>
                                          </p:val>
                                        </p:tav>
                                      </p:tavLst>
                                    </p:anim>
                                    <p:anim calcmode="lin" valueType="num">
                                      <p:cBhvr additive="base">
                                        <p:cTn id="137" dur="3000"/>
                                        <p:tgtEl>
                                          <p:spTgt spid="6"/>
                                        </p:tgtEl>
                                        <p:attrNameLst>
                                          <p:attrName>ppt_y</p:attrName>
                                        </p:attrNameLst>
                                      </p:cBhvr>
                                      <p:tavLst>
                                        <p:tav tm="0">
                                          <p:val>
                                            <p:strVal val="ppt_y"/>
                                          </p:val>
                                        </p:tav>
                                        <p:tav tm="100000">
                                          <p:val>
                                            <p:strVal val="0-ppt_h/2"/>
                                          </p:val>
                                        </p:tav>
                                      </p:tavLst>
                                    </p:anim>
                                    <p:set>
                                      <p:cBhvr>
                                        <p:cTn id="138" dur="1" fill="hold">
                                          <p:stCondLst>
                                            <p:cond delay="2999"/>
                                          </p:stCondLst>
                                        </p:cTn>
                                        <p:tgtEl>
                                          <p:spTgt spid="6"/>
                                        </p:tgtEl>
                                        <p:attrNameLst>
                                          <p:attrName>style.visibility</p:attrName>
                                        </p:attrNameLst>
                                      </p:cBhvr>
                                      <p:to>
                                        <p:strVal val="hidden"/>
                                      </p:to>
                                    </p:set>
                                  </p:childTnLst>
                                </p:cTn>
                              </p:par>
                              <p:par>
                                <p:cTn id="139" presetID="2" presetClass="exit" presetSubtype="9" fill="hold" grpId="2" nodeType="withEffect">
                                  <p:stCondLst>
                                    <p:cond delay="0"/>
                                  </p:stCondLst>
                                  <p:childTnLst>
                                    <p:anim calcmode="lin" valueType="num">
                                      <p:cBhvr additive="base">
                                        <p:cTn id="140" dur="3000"/>
                                        <p:tgtEl>
                                          <p:spTgt spid="9"/>
                                        </p:tgtEl>
                                        <p:attrNameLst>
                                          <p:attrName>ppt_x</p:attrName>
                                        </p:attrNameLst>
                                      </p:cBhvr>
                                      <p:tavLst>
                                        <p:tav tm="0">
                                          <p:val>
                                            <p:strVal val="ppt_x"/>
                                          </p:val>
                                        </p:tav>
                                        <p:tav tm="100000">
                                          <p:val>
                                            <p:strVal val="0-ppt_w/2"/>
                                          </p:val>
                                        </p:tav>
                                      </p:tavLst>
                                    </p:anim>
                                    <p:anim calcmode="lin" valueType="num">
                                      <p:cBhvr additive="base">
                                        <p:cTn id="141" dur="3000"/>
                                        <p:tgtEl>
                                          <p:spTgt spid="9"/>
                                        </p:tgtEl>
                                        <p:attrNameLst>
                                          <p:attrName>ppt_y</p:attrName>
                                        </p:attrNameLst>
                                      </p:cBhvr>
                                      <p:tavLst>
                                        <p:tav tm="0">
                                          <p:val>
                                            <p:strVal val="ppt_y"/>
                                          </p:val>
                                        </p:tav>
                                        <p:tav tm="100000">
                                          <p:val>
                                            <p:strVal val="0-ppt_h/2"/>
                                          </p:val>
                                        </p:tav>
                                      </p:tavLst>
                                    </p:anim>
                                    <p:set>
                                      <p:cBhvr>
                                        <p:cTn id="142" dur="1" fill="hold">
                                          <p:stCondLst>
                                            <p:cond delay="2999"/>
                                          </p:stCondLst>
                                        </p:cTn>
                                        <p:tgtEl>
                                          <p:spTgt spid="9"/>
                                        </p:tgtEl>
                                        <p:attrNameLst>
                                          <p:attrName>style.visibility</p:attrName>
                                        </p:attrNameLst>
                                      </p:cBhvr>
                                      <p:to>
                                        <p:strVal val="hidden"/>
                                      </p:to>
                                    </p:set>
                                  </p:childTnLst>
                                </p:cTn>
                              </p:par>
                              <p:par>
                                <p:cTn id="143" presetID="2" presetClass="exit" presetSubtype="9" fill="hold" grpId="2" nodeType="withEffect">
                                  <p:stCondLst>
                                    <p:cond delay="0"/>
                                  </p:stCondLst>
                                  <p:childTnLst>
                                    <p:anim calcmode="lin" valueType="num">
                                      <p:cBhvr additive="base">
                                        <p:cTn id="144" dur="3000"/>
                                        <p:tgtEl>
                                          <p:spTgt spid="10"/>
                                        </p:tgtEl>
                                        <p:attrNameLst>
                                          <p:attrName>ppt_x</p:attrName>
                                        </p:attrNameLst>
                                      </p:cBhvr>
                                      <p:tavLst>
                                        <p:tav tm="0">
                                          <p:val>
                                            <p:strVal val="ppt_x"/>
                                          </p:val>
                                        </p:tav>
                                        <p:tav tm="100000">
                                          <p:val>
                                            <p:strVal val="0-ppt_w/2"/>
                                          </p:val>
                                        </p:tav>
                                      </p:tavLst>
                                    </p:anim>
                                    <p:anim calcmode="lin" valueType="num">
                                      <p:cBhvr additive="base">
                                        <p:cTn id="145" dur="3000"/>
                                        <p:tgtEl>
                                          <p:spTgt spid="10"/>
                                        </p:tgtEl>
                                        <p:attrNameLst>
                                          <p:attrName>ppt_y</p:attrName>
                                        </p:attrNameLst>
                                      </p:cBhvr>
                                      <p:tavLst>
                                        <p:tav tm="0">
                                          <p:val>
                                            <p:strVal val="ppt_y"/>
                                          </p:val>
                                        </p:tav>
                                        <p:tav tm="100000">
                                          <p:val>
                                            <p:strVal val="0-ppt_h/2"/>
                                          </p:val>
                                        </p:tav>
                                      </p:tavLst>
                                    </p:anim>
                                    <p:set>
                                      <p:cBhvr>
                                        <p:cTn id="146" dur="1" fill="hold">
                                          <p:stCondLst>
                                            <p:cond delay="2999"/>
                                          </p:stCondLst>
                                        </p:cTn>
                                        <p:tgtEl>
                                          <p:spTgt spid="10"/>
                                        </p:tgtEl>
                                        <p:attrNameLst>
                                          <p:attrName>style.visibility</p:attrName>
                                        </p:attrNameLst>
                                      </p:cBhvr>
                                      <p:to>
                                        <p:strVal val="hidden"/>
                                      </p:to>
                                    </p:set>
                                  </p:childTnLst>
                                </p:cTn>
                              </p:par>
                              <p:par>
                                <p:cTn id="147" presetID="2" presetClass="exit" presetSubtype="9" fill="hold" grpId="2" nodeType="withEffect">
                                  <p:stCondLst>
                                    <p:cond delay="0"/>
                                  </p:stCondLst>
                                  <p:childTnLst>
                                    <p:anim calcmode="lin" valueType="num">
                                      <p:cBhvr additive="base">
                                        <p:cTn id="148" dur="3000"/>
                                        <p:tgtEl>
                                          <p:spTgt spid="13"/>
                                        </p:tgtEl>
                                        <p:attrNameLst>
                                          <p:attrName>ppt_x</p:attrName>
                                        </p:attrNameLst>
                                      </p:cBhvr>
                                      <p:tavLst>
                                        <p:tav tm="0">
                                          <p:val>
                                            <p:strVal val="ppt_x"/>
                                          </p:val>
                                        </p:tav>
                                        <p:tav tm="100000">
                                          <p:val>
                                            <p:strVal val="0-ppt_w/2"/>
                                          </p:val>
                                        </p:tav>
                                      </p:tavLst>
                                    </p:anim>
                                    <p:anim calcmode="lin" valueType="num">
                                      <p:cBhvr additive="base">
                                        <p:cTn id="149" dur="3000"/>
                                        <p:tgtEl>
                                          <p:spTgt spid="13"/>
                                        </p:tgtEl>
                                        <p:attrNameLst>
                                          <p:attrName>ppt_y</p:attrName>
                                        </p:attrNameLst>
                                      </p:cBhvr>
                                      <p:tavLst>
                                        <p:tav tm="0">
                                          <p:val>
                                            <p:strVal val="ppt_y"/>
                                          </p:val>
                                        </p:tav>
                                        <p:tav tm="100000">
                                          <p:val>
                                            <p:strVal val="0-ppt_h/2"/>
                                          </p:val>
                                        </p:tav>
                                      </p:tavLst>
                                    </p:anim>
                                    <p:set>
                                      <p:cBhvr>
                                        <p:cTn id="150" dur="1" fill="hold">
                                          <p:stCondLst>
                                            <p:cond delay="2999"/>
                                          </p:stCondLst>
                                        </p:cTn>
                                        <p:tgtEl>
                                          <p:spTgt spid="13"/>
                                        </p:tgtEl>
                                        <p:attrNameLst>
                                          <p:attrName>style.visibility</p:attrName>
                                        </p:attrNameLst>
                                      </p:cBhvr>
                                      <p:to>
                                        <p:strVal val="hidden"/>
                                      </p:to>
                                    </p:set>
                                  </p:childTnLst>
                                </p:cTn>
                              </p:par>
                              <p:par>
                                <p:cTn id="151" presetID="2" presetClass="exit" presetSubtype="9" fill="hold" grpId="2" nodeType="withEffect">
                                  <p:stCondLst>
                                    <p:cond delay="0"/>
                                  </p:stCondLst>
                                  <p:childTnLst>
                                    <p:anim calcmode="lin" valueType="num">
                                      <p:cBhvr additive="base">
                                        <p:cTn id="152" dur="3000"/>
                                        <p:tgtEl>
                                          <p:spTgt spid="15"/>
                                        </p:tgtEl>
                                        <p:attrNameLst>
                                          <p:attrName>ppt_x</p:attrName>
                                        </p:attrNameLst>
                                      </p:cBhvr>
                                      <p:tavLst>
                                        <p:tav tm="0">
                                          <p:val>
                                            <p:strVal val="ppt_x"/>
                                          </p:val>
                                        </p:tav>
                                        <p:tav tm="100000">
                                          <p:val>
                                            <p:strVal val="0-ppt_w/2"/>
                                          </p:val>
                                        </p:tav>
                                      </p:tavLst>
                                    </p:anim>
                                    <p:anim calcmode="lin" valueType="num">
                                      <p:cBhvr additive="base">
                                        <p:cTn id="153" dur="3000"/>
                                        <p:tgtEl>
                                          <p:spTgt spid="15"/>
                                        </p:tgtEl>
                                        <p:attrNameLst>
                                          <p:attrName>ppt_y</p:attrName>
                                        </p:attrNameLst>
                                      </p:cBhvr>
                                      <p:tavLst>
                                        <p:tav tm="0">
                                          <p:val>
                                            <p:strVal val="ppt_y"/>
                                          </p:val>
                                        </p:tav>
                                        <p:tav tm="100000">
                                          <p:val>
                                            <p:strVal val="0-ppt_h/2"/>
                                          </p:val>
                                        </p:tav>
                                      </p:tavLst>
                                    </p:anim>
                                    <p:set>
                                      <p:cBhvr>
                                        <p:cTn id="154" dur="1" fill="hold">
                                          <p:stCondLst>
                                            <p:cond delay="2999"/>
                                          </p:stCondLst>
                                        </p:cTn>
                                        <p:tgtEl>
                                          <p:spTgt spid="15"/>
                                        </p:tgtEl>
                                        <p:attrNameLst>
                                          <p:attrName>style.visibility</p:attrName>
                                        </p:attrNameLst>
                                      </p:cBhvr>
                                      <p:to>
                                        <p:strVal val="hidden"/>
                                      </p:to>
                                    </p:set>
                                  </p:childTnLst>
                                </p:cTn>
                              </p:par>
                              <p:par>
                                <p:cTn id="155" presetID="2" presetClass="exit" presetSubtype="9" fill="hold" grpId="2" nodeType="withEffect">
                                  <p:stCondLst>
                                    <p:cond delay="0"/>
                                  </p:stCondLst>
                                  <p:childTnLst>
                                    <p:anim calcmode="lin" valueType="num">
                                      <p:cBhvr additive="base">
                                        <p:cTn id="156" dur="3000"/>
                                        <p:tgtEl>
                                          <p:spTgt spid="17"/>
                                        </p:tgtEl>
                                        <p:attrNameLst>
                                          <p:attrName>ppt_x</p:attrName>
                                        </p:attrNameLst>
                                      </p:cBhvr>
                                      <p:tavLst>
                                        <p:tav tm="0">
                                          <p:val>
                                            <p:strVal val="ppt_x"/>
                                          </p:val>
                                        </p:tav>
                                        <p:tav tm="100000">
                                          <p:val>
                                            <p:strVal val="0-ppt_w/2"/>
                                          </p:val>
                                        </p:tav>
                                      </p:tavLst>
                                    </p:anim>
                                    <p:anim calcmode="lin" valueType="num">
                                      <p:cBhvr additive="base">
                                        <p:cTn id="157" dur="3000"/>
                                        <p:tgtEl>
                                          <p:spTgt spid="17"/>
                                        </p:tgtEl>
                                        <p:attrNameLst>
                                          <p:attrName>ppt_y</p:attrName>
                                        </p:attrNameLst>
                                      </p:cBhvr>
                                      <p:tavLst>
                                        <p:tav tm="0">
                                          <p:val>
                                            <p:strVal val="ppt_y"/>
                                          </p:val>
                                        </p:tav>
                                        <p:tav tm="100000">
                                          <p:val>
                                            <p:strVal val="0-ppt_h/2"/>
                                          </p:val>
                                        </p:tav>
                                      </p:tavLst>
                                    </p:anim>
                                    <p:set>
                                      <p:cBhvr>
                                        <p:cTn id="158" dur="1" fill="hold">
                                          <p:stCondLst>
                                            <p:cond delay="2999"/>
                                          </p:stCondLst>
                                        </p:cTn>
                                        <p:tgtEl>
                                          <p:spTgt spid="17"/>
                                        </p:tgtEl>
                                        <p:attrNameLst>
                                          <p:attrName>style.visibility</p:attrName>
                                        </p:attrNameLst>
                                      </p:cBhvr>
                                      <p:to>
                                        <p:strVal val="hidden"/>
                                      </p:to>
                                    </p:set>
                                  </p:childTnLst>
                                </p:cTn>
                              </p:par>
                              <p:par>
                                <p:cTn id="159" presetID="2" presetClass="exit" presetSubtype="9" fill="hold" grpId="2" nodeType="withEffect">
                                  <p:stCondLst>
                                    <p:cond delay="0"/>
                                  </p:stCondLst>
                                  <p:childTnLst>
                                    <p:anim calcmode="lin" valueType="num">
                                      <p:cBhvr additive="base">
                                        <p:cTn id="160" dur="3000"/>
                                        <p:tgtEl>
                                          <p:spTgt spid="19"/>
                                        </p:tgtEl>
                                        <p:attrNameLst>
                                          <p:attrName>ppt_x</p:attrName>
                                        </p:attrNameLst>
                                      </p:cBhvr>
                                      <p:tavLst>
                                        <p:tav tm="0">
                                          <p:val>
                                            <p:strVal val="ppt_x"/>
                                          </p:val>
                                        </p:tav>
                                        <p:tav tm="100000">
                                          <p:val>
                                            <p:strVal val="0-ppt_w/2"/>
                                          </p:val>
                                        </p:tav>
                                      </p:tavLst>
                                    </p:anim>
                                    <p:anim calcmode="lin" valueType="num">
                                      <p:cBhvr additive="base">
                                        <p:cTn id="161" dur="3000"/>
                                        <p:tgtEl>
                                          <p:spTgt spid="19"/>
                                        </p:tgtEl>
                                        <p:attrNameLst>
                                          <p:attrName>ppt_y</p:attrName>
                                        </p:attrNameLst>
                                      </p:cBhvr>
                                      <p:tavLst>
                                        <p:tav tm="0">
                                          <p:val>
                                            <p:strVal val="ppt_y"/>
                                          </p:val>
                                        </p:tav>
                                        <p:tav tm="100000">
                                          <p:val>
                                            <p:strVal val="0-ppt_h/2"/>
                                          </p:val>
                                        </p:tav>
                                      </p:tavLst>
                                    </p:anim>
                                    <p:set>
                                      <p:cBhvr>
                                        <p:cTn id="162" dur="1" fill="hold">
                                          <p:stCondLst>
                                            <p:cond delay="2999"/>
                                          </p:stCondLst>
                                        </p:cTn>
                                        <p:tgtEl>
                                          <p:spTgt spid="19"/>
                                        </p:tgtEl>
                                        <p:attrNameLst>
                                          <p:attrName>style.visibility</p:attrName>
                                        </p:attrNameLst>
                                      </p:cBhvr>
                                      <p:to>
                                        <p:strVal val="hidden"/>
                                      </p:to>
                                    </p:set>
                                  </p:childTnLst>
                                </p:cTn>
                              </p:par>
                              <p:par>
                                <p:cTn id="163" presetID="16" presetClass="exit" presetSubtype="42" fill="hold" grpId="3" nodeType="withEffect">
                                  <p:stCondLst>
                                    <p:cond delay="0"/>
                                  </p:stCondLst>
                                  <p:childTnLst>
                                    <p:animEffect transition="out" filter="barn(outHorizontal)">
                                      <p:cBhvr>
                                        <p:cTn id="164" dur="3000"/>
                                        <p:tgtEl>
                                          <p:spTgt spid="7"/>
                                        </p:tgtEl>
                                      </p:cBhvr>
                                    </p:animEffect>
                                    <p:set>
                                      <p:cBhvr>
                                        <p:cTn id="165" dur="1" fill="hold">
                                          <p:stCondLst>
                                            <p:cond delay="2999"/>
                                          </p:stCondLst>
                                        </p:cTn>
                                        <p:tgtEl>
                                          <p:spTgt spid="7"/>
                                        </p:tgtEl>
                                        <p:attrNameLst>
                                          <p:attrName>style.visibility</p:attrName>
                                        </p:attrNameLst>
                                      </p:cBhvr>
                                      <p:to>
                                        <p:strVal val="hidden"/>
                                      </p:to>
                                    </p:set>
                                  </p:childTnLst>
                                </p:cTn>
                              </p:par>
                              <p:par>
                                <p:cTn id="166" presetID="16" presetClass="exit" presetSubtype="42" fill="hold" grpId="3" nodeType="withEffect">
                                  <p:stCondLst>
                                    <p:cond delay="0"/>
                                  </p:stCondLst>
                                  <p:childTnLst>
                                    <p:animEffect transition="out" filter="barn(outHorizontal)">
                                      <p:cBhvr>
                                        <p:cTn id="167" dur="3000"/>
                                        <p:tgtEl>
                                          <p:spTgt spid="8"/>
                                        </p:tgtEl>
                                      </p:cBhvr>
                                    </p:animEffect>
                                    <p:set>
                                      <p:cBhvr>
                                        <p:cTn id="168" dur="1" fill="hold">
                                          <p:stCondLst>
                                            <p:cond delay="2999"/>
                                          </p:stCondLst>
                                        </p:cTn>
                                        <p:tgtEl>
                                          <p:spTgt spid="8"/>
                                        </p:tgtEl>
                                        <p:attrNameLst>
                                          <p:attrName>style.visibility</p:attrName>
                                        </p:attrNameLst>
                                      </p:cBhvr>
                                      <p:to>
                                        <p:strVal val="hidden"/>
                                      </p:to>
                                    </p:set>
                                  </p:childTnLst>
                                </p:cTn>
                              </p:par>
                              <p:par>
                                <p:cTn id="169" presetID="16" presetClass="exit" presetSubtype="42" fill="hold" grpId="3" nodeType="withEffect">
                                  <p:stCondLst>
                                    <p:cond delay="0"/>
                                  </p:stCondLst>
                                  <p:childTnLst>
                                    <p:animEffect transition="out" filter="barn(outHorizontal)">
                                      <p:cBhvr>
                                        <p:cTn id="170" dur="3000"/>
                                        <p:tgtEl>
                                          <p:spTgt spid="11"/>
                                        </p:tgtEl>
                                      </p:cBhvr>
                                    </p:animEffect>
                                    <p:set>
                                      <p:cBhvr>
                                        <p:cTn id="171" dur="1" fill="hold">
                                          <p:stCondLst>
                                            <p:cond delay="2999"/>
                                          </p:stCondLst>
                                        </p:cTn>
                                        <p:tgtEl>
                                          <p:spTgt spid="11"/>
                                        </p:tgtEl>
                                        <p:attrNameLst>
                                          <p:attrName>style.visibility</p:attrName>
                                        </p:attrNameLst>
                                      </p:cBhvr>
                                      <p:to>
                                        <p:strVal val="hidden"/>
                                      </p:to>
                                    </p:set>
                                  </p:childTnLst>
                                </p:cTn>
                              </p:par>
                              <p:par>
                                <p:cTn id="172" presetID="16" presetClass="exit" presetSubtype="42" fill="hold" grpId="3" nodeType="withEffect">
                                  <p:stCondLst>
                                    <p:cond delay="0"/>
                                  </p:stCondLst>
                                  <p:childTnLst>
                                    <p:animEffect transition="out" filter="barn(outHorizontal)">
                                      <p:cBhvr>
                                        <p:cTn id="173" dur="3000"/>
                                        <p:tgtEl>
                                          <p:spTgt spid="12"/>
                                        </p:tgtEl>
                                      </p:cBhvr>
                                    </p:animEffect>
                                    <p:set>
                                      <p:cBhvr>
                                        <p:cTn id="174" dur="1" fill="hold">
                                          <p:stCondLst>
                                            <p:cond delay="2999"/>
                                          </p:stCondLst>
                                        </p:cTn>
                                        <p:tgtEl>
                                          <p:spTgt spid="12"/>
                                        </p:tgtEl>
                                        <p:attrNameLst>
                                          <p:attrName>style.visibility</p:attrName>
                                        </p:attrNameLst>
                                      </p:cBhvr>
                                      <p:to>
                                        <p:strVal val="hidden"/>
                                      </p:to>
                                    </p:set>
                                  </p:childTnLst>
                                </p:cTn>
                              </p:par>
                              <p:par>
                                <p:cTn id="175" presetID="16" presetClass="exit" presetSubtype="42" fill="hold" grpId="3" nodeType="withEffect">
                                  <p:stCondLst>
                                    <p:cond delay="0"/>
                                  </p:stCondLst>
                                  <p:childTnLst>
                                    <p:animEffect transition="out" filter="barn(outHorizontal)">
                                      <p:cBhvr>
                                        <p:cTn id="176" dur="3000"/>
                                        <p:tgtEl>
                                          <p:spTgt spid="14"/>
                                        </p:tgtEl>
                                      </p:cBhvr>
                                    </p:animEffect>
                                    <p:set>
                                      <p:cBhvr>
                                        <p:cTn id="177" dur="1" fill="hold">
                                          <p:stCondLst>
                                            <p:cond delay="2999"/>
                                          </p:stCondLst>
                                        </p:cTn>
                                        <p:tgtEl>
                                          <p:spTgt spid="14"/>
                                        </p:tgtEl>
                                        <p:attrNameLst>
                                          <p:attrName>style.visibility</p:attrName>
                                        </p:attrNameLst>
                                      </p:cBhvr>
                                      <p:to>
                                        <p:strVal val="hidden"/>
                                      </p:to>
                                    </p:set>
                                  </p:childTnLst>
                                </p:cTn>
                              </p:par>
                              <p:par>
                                <p:cTn id="178" presetID="16" presetClass="exit" presetSubtype="42" fill="hold" grpId="3" nodeType="withEffect">
                                  <p:stCondLst>
                                    <p:cond delay="0"/>
                                  </p:stCondLst>
                                  <p:childTnLst>
                                    <p:animEffect transition="out" filter="barn(outHorizontal)">
                                      <p:cBhvr>
                                        <p:cTn id="179" dur="3000"/>
                                        <p:tgtEl>
                                          <p:spTgt spid="16"/>
                                        </p:tgtEl>
                                      </p:cBhvr>
                                    </p:animEffect>
                                    <p:set>
                                      <p:cBhvr>
                                        <p:cTn id="180" dur="1" fill="hold">
                                          <p:stCondLst>
                                            <p:cond delay="2999"/>
                                          </p:stCondLst>
                                        </p:cTn>
                                        <p:tgtEl>
                                          <p:spTgt spid="16"/>
                                        </p:tgtEl>
                                        <p:attrNameLst>
                                          <p:attrName>style.visibility</p:attrName>
                                        </p:attrNameLst>
                                      </p:cBhvr>
                                      <p:to>
                                        <p:strVal val="hidden"/>
                                      </p:to>
                                    </p:set>
                                  </p:childTnLst>
                                </p:cTn>
                              </p:par>
                              <p:par>
                                <p:cTn id="181" presetID="16" presetClass="exit" presetSubtype="42" fill="hold" grpId="3" nodeType="withEffect">
                                  <p:stCondLst>
                                    <p:cond delay="0"/>
                                  </p:stCondLst>
                                  <p:childTnLst>
                                    <p:animEffect transition="out" filter="barn(outHorizontal)">
                                      <p:cBhvr>
                                        <p:cTn id="182" dur="3000"/>
                                        <p:tgtEl>
                                          <p:spTgt spid="18"/>
                                        </p:tgtEl>
                                      </p:cBhvr>
                                    </p:animEffect>
                                    <p:set>
                                      <p:cBhvr>
                                        <p:cTn id="183" dur="1" fill="hold">
                                          <p:stCondLst>
                                            <p:cond delay="2999"/>
                                          </p:stCondLst>
                                        </p:cTn>
                                        <p:tgtEl>
                                          <p:spTgt spid="18"/>
                                        </p:tgtEl>
                                        <p:attrNameLst>
                                          <p:attrName>style.visibility</p:attrName>
                                        </p:attrNameLst>
                                      </p:cBhvr>
                                      <p:to>
                                        <p:strVal val="hidden"/>
                                      </p:to>
                                    </p:set>
                                  </p:childTnLst>
                                </p:cTn>
                              </p:par>
                              <p:par>
                                <p:cTn id="184" presetID="16" presetClass="exit" presetSubtype="42" fill="hold" grpId="3" nodeType="withEffect">
                                  <p:stCondLst>
                                    <p:cond delay="0"/>
                                  </p:stCondLst>
                                  <p:childTnLst>
                                    <p:animEffect transition="out" filter="barn(outHorizontal)">
                                      <p:cBhvr>
                                        <p:cTn id="185" dur="3000"/>
                                        <p:tgtEl>
                                          <p:spTgt spid="6"/>
                                        </p:tgtEl>
                                      </p:cBhvr>
                                    </p:animEffect>
                                    <p:set>
                                      <p:cBhvr>
                                        <p:cTn id="186" dur="1" fill="hold">
                                          <p:stCondLst>
                                            <p:cond delay="2999"/>
                                          </p:stCondLst>
                                        </p:cTn>
                                        <p:tgtEl>
                                          <p:spTgt spid="6"/>
                                        </p:tgtEl>
                                        <p:attrNameLst>
                                          <p:attrName>style.visibility</p:attrName>
                                        </p:attrNameLst>
                                      </p:cBhvr>
                                      <p:to>
                                        <p:strVal val="hidden"/>
                                      </p:to>
                                    </p:set>
                                  </p:childTnLst>
                                </p:cTn>
                              </p:par>
                              <p:par>
                                <p:cTn id="187" presetID="16" presetClass="exit" presetSubtype="42" fill="hold" grpId="3" nodeType="withEffect">
                                  <p:stCondLst>
                                    <p:cond delay="0"/>
                                  </p:stCondLst>
                                  <p:childTnLst>
                                    <p:animEffect transition="out" filter="barn(outHorizontal)">
                                      <p:cBhvr>
                                        <p:cTn id="188" dur="3000"/>
                                        <p:tgtEl>
                                          <p:spTgt spid="9"/>
                                        </p:tgtEl>
                                      </p:cBhvr>
                                    </p:animEffect>
                                    <p:set>
                                      <p:cBhvr>
                                        <p:cTn id="189" dur="1" fill="hold">
                                          <p:stCondLst>
                                            <p:cond delay="2999"/>
                                          </p:stCondLst>
                                        </p:cTn>
                                        <p:tgtEl>
                                          <p:spTgt spid="9"/>
                                        </p:tgtEl>
                                        <p:attrNameLst>
                                          <p:attrName>style.visibility</p:attrName>
                                        </p:attrNameLst>
                                      </p:cBhvr>
                                      <p:to>
                                        <p:strVal val="hidden"/>
                                      </p:to>
                                    </p:set>
                                  </p:childTnLst>
                                </p:cTn>
                              </p:par>
                              <p:par>
                                <p:cTn id="190" presetID="16" presetClass="exit" presetSubtype="42" fill="hold" grpId="3" nodeType="withEffect">
                                  <p:stCondLst>
                                    <p:cond delay="0"/>
                                  </p:stCondLst>
                                  <p:childTnLst>
                                    <p:animEffect transition="out" filter="barn(outHorizontal)">
                                      <p:cBhvr>
                                        <p:cTn id="191" dur="3000"/>
                                        <p:tgtEl>
                                          <p:spTgt spid="10"/>
                                        </p:tgtEl>
                                      </p:cBhvr>
                                    </p:animEffect>
                                    <p:set>
                                      <p:cBhvr>
                                        <p:cTn id="192" dur="1" fill="hold">
                                          <p:stCondLst>
                                            <p:cond delay="2999"/>
                                          </p:stCondLst>
                                        </p:cTn>
                                        <p:tgtEl>
                                          <p:spTgt spid="10"/>
                                        </p:tgtEl>
                                        <p:attrNameLst>
                                          <p:attrName>style.visibility</p:attrName>
                                        </p:attrNameLst>
                                      </p:cBhvr>
                                      <p:to>
                                        <p:strVal val="hidden"/>
                                      </p:to>
                                    </p:set>
                                  </p:childTnLst>
                                </p:cTn>
                              </p:par>
                              <p:par>
                                <p:cTn id="193" presetID="16" presetClass="exit" presetSubtype="42" fill="hold" grpId="3" nodeType="withEffect">
                                  <p:stCondLst>
                                    <p:cond delay="0"/>
                                  </p:stCondLst>
                                  <p:childTnLst>
                                    <p:animEffect transition="out" filter="barn(outHorizontal)">
                                      <p:cBhvr>
                                        <p:cTn id="194" dur="3000"/>
                                        <p:tgtEl>
                                          <p:spTgt spid="13"/>
                                        </p:tgtEl>
                                      </p:cBhvr>
                                    </p:animEffect>
                                    <p:set>
                                      <p:cBhvr>
                                        <p:cTn id="195" dur="1" fill="hold">
                                          <p:stCondLst>
                                            <p:cond delay="2999"/>
                                          </p:stCondLst>
                                        </p:cTn>
                                        <p:tgtEl>
                                          <p:spTgt spid="13"/>
                                        </p:tgtEl>
                                        <p:attrNameLst>
                                          <p:attrName>style.visibility</p:attrName>
                                        </p:attrNameLst>
                                      </p:cBhvr>
                                      <p:to>
                                        <p:strVal val="hidden"/>
                                      </p:to>
                                    </p:set>
                                  </p:childTnLst>
                                </p:cTn>
                              </p:par>
                              <p:par>
                                <p:cTn id="196" presetID="16" presetClass="exit" presetSubtype="42" fill="hold" grpId="3" nodeType="withEffect">
                                  <p:stCondLst>
                                    <p:cond delay="0"/>
                                  </p:stCondLst>
                                  <p:childTnLst>
                                    <p:animEffect transition="out" filter="barn(outHorizontal)">
                                      <p:cBhvr>
                                        <p:cTn id="197" dur="3000"/>
                                        <p:tgtEl>
                                          <p:spTgt spid="15"/>
                                        </p:tgtEl>
                                      </p:cBhvr>
                                    </p:animEffect>
                                    <p:set>
                                      <p:cBhvr>
                                        <p:cTn id="198" dur="1" fill="hold">
                                          <p:stCondLst>
                                            <p:cond delay="2999"/>
                                          </p:stCondLst>
                                        </p:cTn>
                                        <p:tgtEl>
                                          <p:spTgt spid="15"/>
                                        </p:tgtEl>
                                        <p:attrNameLst>
                                          <p:attrName>style.visibility</p:attrName>
                                        </p:attrNameLst>
                                      </p:cBhvr>
                                      <p:to>
                                        <p:strVal val="hidden"/>
                                      </p:to>
                                    </p:set>
                                  </p:childTnLst>
                                </p:cTn>
                              </p:par>
                              <p:par>
                                <p:cTn id="199" presetID="16" presetClass="exit" presetSubtype="42" fill="hold" grpId="3" nodeType="withEffect">
                                  <p:stCondLst>
                                    <p:cond delay="0"/>
                                  </p:stCondLst>
                                  <p:childTnLst>
                                    <p:animEffect transition="out" filter="barn(outHorizontal)">
                                      <p:cBhvr>
                                        <p:cTn id="200" dur="3000"/>
                                        <p:tgtEl>
                                          <p:spTgt spid="17"/>
                                        </p:tgtEl>
                                      </p:cBhvr>
                                    </p:animEffect>
                                    <p:set>
                                      <p:cBhvr>
                                        <p:cTn id="201" dur="1" fill="hold">
                                          <p:stCondLst>
                                            <p:cond delay="2999"/>
                                          </p:stCondLst>
                                        </p:cTn>
                                        <p:tgtEl>
                                          <p:spTgt spid="17"/>
                                        </p:tgtEl>
                                        <p:attrNameLst>
                                          <p:attrName>style.visibility</p:attrName>
                                        </p:attrNameLst>
                                      </p:cBhvr>
                                      <p:to>
                                        <p:strVal val="hidden"/>
                                      </p:to>
                                    </p:set>
                                  </p:childTnLst>
                                </p:cTn>
                              </p:par>
                              <p:par>
                                <p:cTn id="202" presetID="16" presetClass="exit" presetSubtype="42" fill="hold" grpId="3" nodeType="withEffect">
                                  <p:stCondLst>
                                    <p:cond delay="0"/>
                                  </p:stCondLst>
                                  <p:childTnLst>
                                    <p:animEffect transition="out" filter="barn(outHorizontal)">
                                      <p:cBhvr>
                                        <p:cTn id="203" dur="3000"/>
                                        <p:tgtEl>
                                          <p:spTgt spid="19"/>
                                        </p:tgtEl>
                                      </p:cBhvr>
                                    </p:animEffect>
                                    <p:set>
                                      <p:cBhvr>
                                        <p:cTn id="204" dur="1" fill="hold">
                                          <p:stCondLst>
                                            <p:cond delay="2999"/>
                                          </p:stCondLst>
                                        </p:cTn>
                                        <p:tgtEl>
                                          <p:spTgt spid="19"/>
                                        </p:tgtEl>
                                        <p:attrNameLst>
                                          <p:attrName>style.visibility</p:attrName>
                                        </p:attrNameLst>
                                      </p:cBhvr>
                                      <p:to>
                                        <p:strVal val="hidden"/>
                                      </p:to>
                                    </p:set>
                                  </p:childTnLst>
                                </p:cTn>
                              </p:par>
                              <p:par>
                                <p:cTn id="205" presetID="23" presetClass="entr" presetSubtype="272"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 calcmode="lin" valueType="num">
                                      <p:cBhvr>
                                        <p:cTn id="207" dur="3000" fill="hold"/>
                                        <p:tgtEl>
                                          <p:spTgt spid="4"/>
                                        </p:tgtEl>
                                        <p:attrNameLst>
                                          <p:attrName>ppt_w</p:attrName>
                                        </p:attrNameLst>
                                      </p:cBhvr>
                                      <p:tavLst>
                                        <p:tav tm="0">
                                          <p:val>
                                            <p:strVal val="2/3*#ppt_w"/>
                                          </p:val>
                                        </p:tav>
                                        <p:tav tm="100000">
                                          <p:val>
                                            <p:strVal val="#ppt_w"/>
                                          </p:val>
                                        </p:tav>
                                      </p:tavLst>
                                    </p:anim>
                                    <p:anim calcmode="lin" valueType="num">
                                      <p:cBhvr>
                                        <p:cTn id="208" dur="3000" fill="hold"/>
                                        <p:tgtEl>
                                          <p:spTgt spid="4"/>
                                        </p:tgtEl>
                                        <p:attrNameLst>
                                          <p:attrName>ppt_h</p:attrName>
                                        </p:attrNameLst>
                                      </p:cBhvr>
                                      <p:tavLst>
                                        <p:tav tm="0">
                                          <p:val>
                                            <p:strVal val="2/3*#ppt_h"/>
                                          </p:val>
                                        </p:tav>
                                        <p:tav tm="100000">
                                          <p:val>
                                            <p:strVal val="#ppt_h"/>
                                          </p:val>
                                        </p:tav>
                                      </p:tavLst>
                                    </p:anim>
                                  </p:childTnLst>
                                </p:cTn>
                              </p:par>
                              <p:par>
                                <p:cTn id="209" presetID="16" presetClass="entr" presetSubtype="37" fill="hold" nodeType="withEffect">
                                  <p:stCondLst>
                                    <p:cond delay="0"/>
                                  </p:stCondLst>
                                  <p:childTnLst>
                                    <p:set>
                                      <p:cBhvr>
                                        <p:cTn id="210" dur="1" fill="hold">
                                          <p:stCondLst>
                                            <p:cond delay="0"/>
                                          </p:stCondLst>
                                        </p:cTn>
                                        <p:tgtEl>
                                          <p:spTgt spid="4"/>
                                        </p:tgtEl>
                                        <p:attrNameLst>
                                          <p:attrName>style.visibility</p:attrName>
                                        </p:attrNameLst>
                                      </p:cBhvr>
                                      <p:to>
                                        <p:strVal val="visible"/>
                                      </p:to>
                                    </p:set>
                                    <p:animEffect transition="in" filter="barn(outVertical)">
                                      <p:cBhvr>
                                        <p:cTn id="2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7.jpg"/>
          <p:cNvPicPr>
            <a:picLocks noChangeAspect="1"/>
          </p:cNvPicPr>
          <p:nvPr/>
        </p:nvPicPr>
        <p:blipFill>
          <a:blip r:embed="rId2"/>
          <a:stretch>
            <a:fillRect/>
          </a:stretch>
        </p:blipFill>
        <p:spPr>
          <a:xfrm>
            <a:off x="17859" y="0"/>
            <a:ext cx="9108281" cy="6858000"/>
          </a:xfrm>
          <a:prstGeom prst="rect">
            <a:avLst/>
          </a:prstGeom>
        </p:spPr>
      </p:pic>
      <p:sp>
        <p:nvSpPr>
          <p:cNvPr id="5" name="4 Luna"/>
          <p:cNvSpPr/>
          <p:nvPr/>
        </p:nvSpPr>
        <p:spPr>
          <a:xfrm rot="16200000">
            <a:off x="2821781" y="-1035863"/>
            <a:ext cx="3357562" cy="5429288"/>
          </a:xfrm>
          <a:prstGeom prst="moon">
            <a:avLst>
              <a:gd name="adj" fmla="val 44267"/>
            </a:avLst>
          </a:prstGeom>
          <a:blipFill>
            <a:blip r:embed="rId3"/>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5400000">
            <a:off x="2750343" y="2464575"/>
            <a:ext cx="3500438" cy="5286412"/>
          </a:xfrm>
          <a:prstGeom prst="moon">
            <a:avLst>
              <a:gd name="adj" fmla="val 41751"/>
            </a:avLst>
          </a:prstGeom>
          <a:blipFill>
            <a:blip r:embed="rId3"/>
            <a:tile tx="0" ty="0" sx="100000" sy="100000" flip="none" algn="tl"/>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285776"/>
            <a:ext cx="9144000" cy="74295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19" presetClass="entr" presetSubtype="5"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ppt_w</p:attrName>
                                        </p:attrNameLst>
                                      </p:cBhvr>
                                      <p:tavLst>
                                        <p:tav tm="0">
                                          <p:val>
                                            <p:strVal val="#ppt_w"/>
                                          </p:val>
                                        </p:tav>
                                        <p:tav tm="100000">
                                          <p:val>
                                            <p:strVal val="#ppt_w"/>
                                          </p:val>
                                        </p:tav>
                                      </p:tavLst>
                                    </p:anim>
                                    <p:anim calcmode="lin" valueType="num">
                                      <p:cBhvr>
                                        <p:cTn id="11" dur="2000" fill="hold"/>
                                        <p:tgtEl>
                                          <p:spTgt spid="5"/>
                                        </p:tgtEl>
                                        <p:attrNameLst>
                                          <p:attrName>ppt_h</p:attrName>
                                        </p:attrNameLst>
                                      </p:cBhvr>
                                      <p:tavLst>
                                        <p:tav tm="0" fmla="#ppt_h*sin(2.5*pi*$)">
                                          <p:val>
                                            <p:fltVal val="0"/>
                                          </p:val>
                                        </p:tav>
                                        <p:tav tm="100000">
                                          <p:val>
                                            <p:fltVal val="1"/>
                                          </p:val>
                                        </p:tav>
                                      </p:tavLst>
                                    </p:anim>
                                  </p:childTnLst>
                                </p:cTn>
                              </p:par>
                              <p:par>
                                <p:cTn id="12" presetID="19" presetClass="entr" presetSubtype="5"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2000" fill="hold"/>
                                        <p:tgtEl>
                                          <p:spTgt spid="6"/>
                                        </p:tgtEl>
                                        <p:attrNameLst>
                                          <p:attrName>ppt_w</p:attrName>
                                        </p:attrNameLst>
                                      </p:cBhvr>
                                      <p:tavLst>
                                        <p:tav tm="0">
                                          <p:val>
                                            <p:strVal val="#ppt_w"/>
                                          </p:val>
                                        </p:tav>
                                        <p:tav tm="100000">
                                          <p:val>
                                            <p:strVal val="#ppt_w"/>
                                          </p:val>
                                        </p:tav>
                                      </p:tavLst>
                                    </p:anim>
                                    <p:anim calcmode="lin" valueType="num">
                                      <p:cBhvr>
                                        <p:cTn id="15" dur="2000" fill="hold"/>
                                        <p:tgtEl>
                                          <p:spTgt spid="6"/>
                                        </p:tgtEl>
                                        <p:attrNameLst>
                                          <p:attrName>ppt_h</p:attrName>
                                        </p:attrNameLst>
                                      </p:cBhvr>
                                      <p:tavLst>
                                        <p:tav tm="0" fmla="#ppt_h*sin(2.5*pi*$)">
                                          <p:val>
                                            <p:fltVal val="0"/>
                                          </p:val>
                                        </p:tav>
                                        <p:tav tm="100000">
                                          <p:val>
                                            <p:fltVal val="1"/>
                                          </p:val>
                                        </p:tav>
                                      </p:tavLst>
                                    </p:anim>
                                  </p:childTnLst>
                                </p:cTn>
                              </p:par>
                              <p:par>
                                <p:cTn id="16" presetID="2" presetClass="entr" presetSubtype="4" fill="hold" grpId="1"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ppt_x"/>
                                          </p:val>
                                        </p:tav>
                                        <p:tav tm="100000">
                                          <p:val>
                                            <p:strVal val="#ppt_x"/>
                                          </p:val>
                                        </p:tav>
                                      </p:tavLst>
                                    </p:anim>
                                    <p:anim calcmode="lin" valueType="num">
                                      <p:cBhvr additive="base">
                                        <p:cTn id="19" dur="2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1" fill="hold" grpId="1"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ppt_x"/>
                                          </p:val>
                                        </p:tav>
                                        <p:tav tm="100000">
                                          <p:val>
                                            <p:strVal val="#ppt_x"/>
                                          </p:val>
                                        </p:tav>
                                      </p:tavLst>
                                    </p:anim>
                                    <p:anim calcmode="lin" valueType="num">
                                      <p:cBhvr additive="base">
                                        <p:cTn id="23" dur="2000" fill="hold"/>
                                        <p:tgtEl>
                                          <p:spTgt spid="6"/>
                                        </p:tgtEl>
                                        <p:attrNameLst>
                                          <p:attrName>ppt_y</p:attrName>
                                        </p:attrNameLst>
                                      </p:cBhvr>
                                      <p:tavLst>
                                        <p:tav tm="0">
                                          <p:val>
                                            <p:strVal val="0-#ppt_h/2"/>
                                          </p:val>
                                        </p:tav>
                                        <p:tav tm="100000">
                                          <p:val>
                                            <p:strVal val="#ppt_y"/>
                                          </p:val>
                                        </p:tav>
                                      </p:tavLst>
                                    </p:anim>
                                  </p:childTnLst>
                                </p:cTn>
                              </p:par>
                              <p:par>
                                <p:cTn id="24" presetID="16" presetClass="entr" presetSubtype="21" fill="hold" grpId="2" nodeType="with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barn(inVertical)">
                                      <p:cBhvr>
                                        <p:cTn id="26" dur="2000"/>
                                        <p:tgtEl>
                                          <p:spTgt spid="5"/>
                                        </p:tgtEl>
                                      </p:cBhvr>
                                    </p:animEffect>
                                  </p:childTnLst>
                                </p:cTn>
                              </p:par>
                              <p:par>
                                <p:cTn id="27" presetID="16" presetClass="entr" presetSubtype="21" fill="hold" grpId="2" nodeType="with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barn(inVertical)">
                                      <p:cBhvr>
                                        <p:cTn id="29" dur="2000"/>
                                        <p:tgtEl>
                                          <p:spTgt spid="6"/>
                                        </p:tgtEl>
                                      </p:cBhvr>
                                    </p:animEffect>
                                  </p:childTnLst>
                                </p:cTn>
                              </p:par>
                            </p:childTnLst>
                          </p:cTn>
                        </p:par>
                        <p:par>
                          <p:cTn id="30" fill="hold">
                            <p:stCondLst>
                              <p:cond delay="2000"/>
                            </p:stCondLst>
                            <p:childTnLst>
                              <p:par>
                                <p:cTn id="31" presetID="2" presetClass="exit" presetSubtype="4" fill="hold" grpId="3" nodeType="afterEffect">
                                  <p:stCondLst>
                                    <p:cond delay="0"/>
                                  </p:stCondLst>
                                  <p:childTnLst>
                                    <p:anim calcmode="lin" valueType="num">
                                      <p:cBhvr additive="base">
                                        <p:cTn id="32" dur="2000"/>
                                        <p:tgtEl>
                                          <p:spTgt spid="5"/>
                                        </p:tgtEl>
                                        <p:attrNameLst>
                                          <p:attrName>ppt_x</p:attrName>
                                        </p:attrNameLst>
                                      </p:cBhvr>
                                      <p:tavLst>
                                        <p:tav tm="0">
                                          <p:val>
                                            <p:strVal val="ppt_x"/>
                                          </p:val>
                                        </p:tav>
                                        <p:tav tm="100000">
                                          <p:val>
                                            <p:strVal val="ppt_x"/>
                                          </p:val>
                                        </p:tav>
                                      </p:tavLst>
                                    </p:anim>
                                    <p:anim calcmode="lin" valueType="num">
                                      <p:cBhvr additive="base">
                                        <p:cTn id="33" dur="2000"/>
                                        <p:tgtEl>
                                          <p:spTgt spid="5"/>
                                        </p:tgtEl>
                                        <p:attrNameLst>
                                          <p:attrName>ppt_y</p:attrName>
                                        </p:attrNameLst>
                                      </p:cBhvr>
                                      <p:tavLst>
                                        <p:tav tm="0">
                                          <p:val>
                                            <p:strVal val="ppt_y"/>
                                          </p:val>
                                        </p:tav>
                                        <p:tav tm="100000">
                                          <p:val>
                                            <p:strVal val="1+ppt_h/2"/>
                                          </p:val>
                                        </p:tav>
                                      </p:tavLst>
                                    </p:anim>
                                    <p:set>
                                      <p:cBhvr>
                                        <p:cTn id="34" dur="1" fill="hold">
                                          <p:stCondLst>
                                            <p:cond delay="1999"/>
                                          </p:stCondLst>
                                        </p:cTn>
                                        <p:tgtEl>
                                          <p:spTgt spid="5"/>
                                        </p:tgtEl>
                                        <p:attrNameLst>
                                          <p:attrName>style.visibility</p:attrName>
                                        </p:attrNameLst>
                                      </p:cBhvr>
                                      <p:to>
                                        <p:strVal val="hidden"/>
                                      </p:to>
                                    </p:set>
                                  </p:childTnLst>
                                </p:cTn>
                              </p:par>
                              <p:par>
                                <p:cTn id="35" presetID="2" presetClass="exit" presetSubtype="1" fill="hold" grpId="3" nodeType="withEffect">
                                  <p:stCondLst>
                                    <p:cond delay="0"/>
                                  </p:stCondLst>
                                  <p:childTnLst>
                                    <p:anim calcmode="lin" valueType="num">
                                      <p:cBhvr additive="base">
                                        <p:cTn id="36" dur="2000"/>
                                        <p:tgtEl>
                                          <p:spTgt spid="6"/>
                                        </p:tgtEl>
                                        <p:attrNameLst>
                                          <p:attrName>ppt_x</p:attrName>
                                        </p:attrNameLst>
                                      </p:cBhvr>
                                      <p:tavLst>
                                        <p:tav tm="0">
                                          <p:val>
                                            <p:strVal val="ppt_x"/>
                                          </p:val>
                                        </p:tav>
                                        <p:tav tm="100000">
                                          <p:val>
                                            <p:strVal val="ppt_x"/>
                                          </p:val>
                                        </p:tav>
                                      </p:tavLst>
                                    </p:anim>
                                    <p:anim calcmode="lin" valueType="num">
                                      <p:cBhvr additive="base">
                                        <p:cTn id="37" dur="2000"/>
                                        <p:tgtEl>
                                          <p:spTgt spid="6"/>
                                        </p:tgtEl>
                                        <p:attrNameLst>
                                          <p:attrName>ppt_y</p:attrName>
                                        </p:attrNameLst>
                                      </p:cBhvr>
                                      <p:tavLst>
                                        <p:tav tm="0">
                                          <p:val>
                                            <p:strVal val="ppt_y"/>
                                          </p:val>
                                        </p:tav>
                                        <p:tav tm="100000">
                                          <p:val>
                                            <p:strVal val="0-ppt_h/2"/>
                                          </p:val>
                                        </p:tav>
                                      </p:tavLst>
                                    </p:anim>
                                    <p:set>
                                      <p:cBhvr>
                                        <p:cTn id="38" dur="1" fill="hold">
                                          <p:stCondLst>
                                            <p:cond delay="1999"/>
                                          </p:stCondLst>
                                        </p:cTn>
                                        <p:tgtEl>
                                          <p:spTgt spid="6"/>
                                        </p:tgtEl>
                                        <p:attrNameLst>
                                          <p:attrName>style.visibility</p:attrName>
                                        </p:attrNameLst>
                                      </p:cBhvr>
                                      <p:to>
                                        <p:strVal val="hidden"/>
                                      </p:to>
                                    </p:set>
                                  </p:childTnLst>
                                </p:cTn>
                              </p:par>
                              <p:par>
                                <p:cTn id="39" presetID="16" presetClass="exit" presetSubtype="37" fill="hold" grpId="4" nodeType="withEffect">
                                  <p:stCondLst>
                                    <p:cond delay="0"/>
                                  </p:stCondLst>
                                  <p:childTnLst>
                                    <p:animEffect transition="out" filter="barn(outVertical)">
                                      <p:cBhvr>
                                        <p:cTn id="40" dur="2000"/>
                                        <p:tgtEl>
                                          <p:spTgt spid="5"/>
                                        </p:tgtEl>
                                      </p:cBhvr>
                                    </p:animEffect>
                                    <p:set>
                                      <p:cBhvr>
                                        <p:cTn id="41" dur="1" fill="hold">
                                          <p:stCondLst>
                                            <p:cond delay="1999"/>
                                          </p:stCondLst>
                                        </p:cTn>
                                        <p:tgtEl>
                                          <p:spTgt spid="5"/>
                                        </p:tgtEl>
                                        <p:attrNameLst>
                                          <p:attrName>style.visibility</p:attrName>
                                        </p:attrNameLst>
                                      </p:cBhvr>
                                      <p:to>
                                        <p:strVal val="hidden"/>
                                      </p:to>
                                    </p:set>
                                  </p:childTnLst>
                                </p:cTn>
                              </p:par>
                              <p:par>
                                <p:cTn id="42" presetID="16" presetClass="exit" presetSubtype="37" fill="hold" grpId="4" nodeType="withEffect">
                                  <p:stCondLst>
                                    <p:cond delay="0"/>
                                  </p:stCondLst>
                                  <p:childTnLst>
                                    <p:animEffect transition="out" filter="barn(outVertical)">
                                      <p:cBhvr>
                                        <p:cTn id="43" dur="2000"/>
                                        <p:tgtEl>
                                          <p:spTgt spid="6"/>
                                        </p:tgtEl>
                                      </p:cBhvr>
                                    </p:animEffect>
                                    <p:set>
                                      <p:cBhvr>
                                        <p:cTn id="44" dur="1" fill="hold">
                                          <p:stCondLst>
                                            <p:cond delay="1999"/>
                                          </p:stCondLst>
                                        </p:cTn>
                                        <p:tgtEl>
                                          <p:spTgt spid="6"/>
                                        </p:tgtEl>
                                        <p:attrNameLst>
                                          <p:attrName>style.visibility</p:attrName>
                                        </p:attrNameLst>
                                      </p:cBhvr>
                                      <p:to>
                                        <p:strVal val="hidden"/>
                                      </p:to>
                                    </p:set>
                                  </p:childTnLst>
                                </p:cTn>
                              </p:par>
                              <p:par>
                                <p:cTn id="45" presetID="23" presetClass="entr" presetSubtype="272"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 calcmode="lin" valueType="num">
                                      <p:cBhvr>
                                        <p:cTn id="47" dur="2000" fill="hold"/>
                                        <p:tgtEl>
                                          <p:spTgt spid="4"/>
                                        </p:tgtEl>
                                        <p:attrNameLst>
                                          <p:attrName>ppt_w</p:attrName>
                                        </p:attrNameLst>
                                      </p:cBhvr>
                                      <p:tavLst>
                                        <p:tav tm="0">
                                          <p:val>
                                            <p:strVal val="2/3*#ppt_w"/>
                                          </p:val>
                                        </p:tav>
                                        <p:tav tm="100000">
                                          <p:val>
                                            <p:strVal val="#ppt_w"/>
                                          </p:val>
                                        </p:tav>
                                      </p:tavLst>
                                    </p:anim>
                                    <p:anim calcmode="lin" valueType="num">
                                      <p:cBhvr>
                                        <p:cTn id="48" dur="2000" fill="hold"/>
                                        <p:tgtEl>
                                          <p:spTgt spid="4"/>
                                        </p:tgtEl>
                                        <p:attrNameLst>
                                          <p:attrName>ppt_h</p:attrName>
                                        </p:attrNameLst>
                                      </p:cBhvr>
                                      <p:tavLst>
                                        <p:tav tm="0">
                                          <p:val>
                                            <p:strVal val="2/3*#ppt_h"/>
                                          </p:val>
                                        </p:tav>
                                        <p:tav tm="100000">
                                          <p:val>
                                            <p:strVal val="#ppt_h"/>
                                          </p:val>
                                        </p:tav>
                                      </p:tavLst>
                                    </p:anim>
                                  </p:childTnLst>
                                </p:cTn>
                              </p:par>
                              <p:par>
                                <p:cTn id="49" presetID="16" presetClass="entr" presetSubtype="42" fill="hold" nodeType="withEffect">
                                  <p:stCondLst>
                                    <p:cond delay="0"/>
                                  </p:stCondLst>
                                  <p:childTnLst>
                                    <p:set>
                                      <p:cBhvr>
                                        <p:cTn id="50" dur="1" fill="hold">
                                          <p:stCondLst>
                                            <p:cond delay="0"/>
                                          </p:stCondLst>
                                        </p:cTn>
                                        <p:tgtEl>
                                          <p:spTgt spid="4"/>
                                        </p:tgtEl>
                                        <p:attrNameLst>
                                          <p:attrName>style.visibility</p:attrName>
                                        </p:attrNameLst>
                                      </p:cBhvr>
                                      <p:to>
                                        <p:strVal val="visible"/>
                                      </p:to>
                                    </p:set>
                                    <p:animEffect transition="in" filter="barn(outHorizontal)">
                                      <p:cBhvr>
                                        <p:cTn id="5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21.jpg"/>
          <p:cNvPicPr>
            <a:picLocks noChangeAspect="1"/>
          </p:cNvPicPr>
          <p:nvPr/>
        </p:nvPicPr>
        <p:blipFill>
          <a:blip r:embed="rId2"/>
          <a:stretch>
            <a:fillRect/>
          </a:stretch>
        </p:blipFill>
        <p:spPr>
          <a:xfrm>
            <a:off x="0" y="6684"/>
            <a:ext cx="9144000" cy="6844632"/>
          </a:xfrm>
          <a:prstGeom prst="rect">
            <a:avLst/>
          </a:prstGeom>
        </p:spPr>
      </p:pic>
      <p:sp>
        <p:nvSpPr>
          <p:cNvPr id="6" name="5 Lágrima"/>
          <p:cNvSpPr/>
          <p:nvPr/>
        </p:nvSpPr>
        <p:spPr>
          <a:xfrm rot="2302478">
            <a:off x="1338429" y="2381912"/>
            <a:ext cx="2183568" cy="2079981"/>
          </a:xfrm>
          <a:prstGeom prst="teardrop">
            <a:avLst/>
          </a:prstGeom>
          <a:gradFill flip="none" rotWithShape="1">
            <a:gsLst>
              <a:gs pos="46000">
                <a:schemeClr val="tx1">
                  <a:lumMod val="95000"/>
                  <a:shade val="30000"/>
                  <a:satMod val="115000"/>
                  <a:alpha val="46000"/>
                </a:schemeClr>
              </a:gs>
              <a:gs pos="50000">
                <a:schemeClr val="tx1">
                  <a:lumMod val="95000"/>
                  <a:shade val="67500"/>
                  <a:satMod val="115000"/>
                </a:schemeClr>
              </a:gs>
              <a:gs pos="100000">
                <a:schemeClr val="tx1">
                  <a:lumMod val="9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4011982">
            <a:off x="5432166" y="2632093"/>
            <a:ext cx="2118799" cy="2141938"/>
          </a:xfrm>
          <a:prstGeom prst="teardrop">
            <a:avLst/>
          </a:prstGeom>
          <a:gradFill flip="none" rotWithShape="1">
            <a:gsLst>
              <a:gs pos="46000">
                <a:schemeClr val="tx1">
                  <a:lumMod val="95000"/>
                  <a:shade val="30000"/>
                  <a:satMod val="115000"/>
                  <a:alpha val="46000"/>
                </a:schemeClr>
              </a:gs>
              <a:gs pos="50000">
                <a:schemeClr val="tx1">
                  <a:lumMod val="95000"/>
                  <a:shade val="67500"/>
                  <a:satMod val="115000"/>
                </a:schemeClr>
              </a:gs>
              <a:gs pos="100000">
                <a:schemeClr val="tx1">
                  <a:lumMod val="9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8318169">
            <a:off x="3637654" y="869249"/>
            <a:ext cx="2118799" cy="2079981"/>
          </a:xfrm>
          <a:prstGeom prst="teardrop">
            <a:avLst/>
          </a:prstGeom>
          <a:gradFill flip="none" rotWithShape="1">
            <a:gsLst>
              <a:gs pos="46000">
                <a:schemeClr val="tx1">
                  <a:lumMod val="95000"/>
                  <a:shade val="30000"/>
                  <a:satMod val="115000"/>
                  <a:alpha val="46000"/>
                </a:schemeClr>
              </a:gs>
              <a:gs pos="50000">
                <a:schemeClr val="tx1">
                  <a:lumMod val="95000"/>
                  <a:shade val="67500"/>
                  <a:satMod val="115000"/>
                </a:schemeClr>
              </a:gs>
              <a:gs pos="100000">
                <a:schemeClr val="tx1">
                  <a:lumMod val="9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9252348">
            <a:off x="3419071" y="3864308"/>
            <a:ext cx="2118799" cy="2079981"/>
          </a:xfrm>
          <a:prstGeom prst="teardrop">
            <a:avLst/>
          </a:prstGeom>
          <a:gradFill flip="none" rotWithShape="1">
            <a:gsLst>
              <a:gs pos="46000">
                <a:schemeClr val="tx1">
                  <a:lumMod val="95000"/>
                  <a:shade val="30000"/>
                  <a:satMod val="115000"/>
                  <a:alpha val="46000"/>
                </a:schemeClr>
              </a:gs>
              <a:gs pos="50000">
                <a:schemeClr val="tx1">
                  <a:lumMod val="95000"/>
                  <a:shade val="67500"/>
                  <a:satMod val="115000"/>
                </a:schemeClr>
              </a:gs>
              <a:gs pos="100000">
                <a:schemeClr val="tx1">
                  <a:lumMod val="9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2302478">
            <a:off x="409767" y="2381912"/>
            <a:ext cx="2183568" cy="2079981"/>
          </a:xfrm>
          <a:prstGeom prst="teardrop">
            <a:avLst/>
          </a:prstGeom>
          <a:gradFill flip="none" rotWithShape="1">
            <a:gsLst>
              <a:gs pos="46000">
                <a:schemeClr val="tx1">
                  <a:lumMod val="95000"/>
                  <a:shade val="30000"/>
                  <a:satMod val="115000"/>
                  <a:alpha val="46000"/>
                </a:schemeClr>
              </a:gs>
              <a:gs pos="50000">
                <a:schemeClr val="tx1">
                  <a:lumMod val="95000"/>
                  <a:shade val="67500"/>
                  <a:satMod val="115000"/>
                </a:schemeClr>
              </a:gs>
              <a:gs pos="100000">
                <a:schemeClr val="tx1">
                  <a:lumMod val="9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4011982">
            <a:off x="6593664" y="2632094"/>
            <a:ext cx="2118799" cy="2141938"/>
          </a:xfrm>
          <a:prstGeom prst="teardrop">
            <a:avLst/>
          </a:prstGeom>
          <a:gradFill flip="none" rotWithShape="1">
            <a:gsLst>
              <a:gs pos="46000">
                <a:schemeClr val="tx1">
                  <a:lumMod val="95000"/>
                  <a:shade val="30000"/>
                  <a:satMod val="115000"/>
                  <a:alpha val="46000"/>
                </a:schemeClr>
              </a:gs>
              <a:gs pos="50000">
                <a:schemeClr val="tx1">
                  <a:lumMod val="95000"/>
                  <a:shade val="67500"/>
                  <a:satMod val="115000"/>
                </a:schemeClr>
              </a:gs>
              <a:gs pos="100000">
                <a:schemeClr val="tx1">
                  <a:lumMod val="9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8318169">
            <a:off x="3709091" y="-59446"/>
            <a:ext cx="2118799" cy="2079981"/>
          </a:xfrm>
          <a:prstGeom prst="teardrop">
            <a:avLst/>
          </a:prstGeom>
          <a:gradFill flip="none" rotWithShape="1">
            <a:gsLst>
              <a:gs pos="46000">
                <a:schemeClr val="tx1">
                  <a:lumMod val="95000"/>
                  <a:shade val="30000"/>
                  <a:satMod val="115000"/>
                  <a:alpha val="46000"/>
                </a:schemeClr>
              </a:gs>
              <a:gs pos="50000">
                <a:schemeClr val="tx1">
                  <a:lumMod val="95000"/>
                  <a:shade val="67500"/>
                  <a:satMod val="115000"/>
                </a:schemeClr>
              </a:gs>
              <a:gs pos="100000">
                <a:schemeClr val="tx1">
                  <a:lumMod val="9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19252348">
            <a:off x="3419070" y="4864440"/>
            <a:ext cx="2118799" cy="2079981"/>
          </a:xfrm>
          <a:prstGeom prst="teardrop">
            <a:avLst/>
          </a:prstGeom>
          <a:gradFill flip="none" rotWithShape="1">
            <a:gsLst>
              <a:gs pos="46000">
                <a:schemeClr val="tx1">
                  <a:lumMod val="95000"/>
                  <a:shade val="30000"/>
                  <a:satMod val="115000"/>
                  <a:alpha val="46000"/>
                </a:schemeClr>
              </a:gs>
              <a:gs pos="50000">
                <a:schemeClr val="tx1">
                  <a:lumMod val="95000"/>
                  <a:shade val="67500"/>
                  <a:satMod val="115000"/>
                </a:schemeClr>
              </a:gs>
              <a:gs pos="100000">
                <a:schemeClr val="tx1">
                  <a:lumMod val="9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285776"/>
            <a:ext cx="9144000" cy="74295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2000" fill="hold"/>
                                        <p:tgtEl>
                                          <p:spTgt spid="6"/>
                                        </p:tgtEl>
                                        <p:attrNameLst>
                                          <p:attrName>ppt_x</p:attrName>
                                        </p:attrNameLst>
                                      </p:cBhvr>
                                      <p:tavLst>
                                        <p:tav tm="0">
                                          <p:val>
                                            <p:strVal val="1+#ppt_w/2"/>
                                          </p:val>
                                        </p:tav>
                                        <p:tav tm="100000">
                                          <p:val>
                                            <p:strVal val="#ppt_x"/>
                                          </p:val>
                                        </p:tav>
                                      </p:tavLst>
                                    </p:anim>
                                    <p:anim calcmode="lin" valueType="num">
                                      <p:cBhvr additive="base">
                                        <p:cTn id="11" dur="2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2000" fill="hold"/>
                                        <p:tgtEl>
                                          <p:spTgt spid="10"/>
                                        </p:tgtEl>
                                        <p:attrNameLst>
                                          <p:attrName>ppt_x</p:attrName>
                                        </p:attrNameLst>
                                      </p:cBhvr>
                                      <p:tavLst>
                                        <p:tav tm="0">
                                          <p:val>
                                            <p:strVal val="1+#ppt_w/2"/>
                                          </p:val>
                                        </p:tav>
                                        <p:tav tm="100000">
                                          <p:val>
                                            <p:strVal val="#ppt_x"/>
                                          </p:val>
                                        </p:tav>
                                      </p:tavLst>
                                    </p:anim>
                                    <p:anim calcmode="lin" valueType="num">
                                      <p:cBhvr additive="base">
                                        <p:cTn id="15" dur="2000" fill="hold"/>
                                        <p:tgtEl>
                                          <p:spTgt spid="10"/>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0-#ppt_w/2"/>
                                          </p:val>
                                        </p:tav>
                                        <p:tav tm="100000">
                                          <p:val>
                                            <p:strVal val="#ppt_x"/>
                                          </p:val>
                                        </p:tav>
                                      </p:tavLst>
                                    </p:anim>
                                    <p:anim calcmode="lin" valueType="num">
                                      <p:cBhvr additive="base">
                                        <p:cTn id="19" dur="2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2000" fill="hold"/>
                                        <p:tgtEl>
                                          <p:spTgt spid="11"/>
                                        </p:tgtEl>
                                        <p:attrNameLst>
                                          <p:attrName>ppt_x</p:attrName>
                                        </p:attrNameLst>
                                      </p:cBhvr>
                                      <p:tavLst>
                                        <p:tav tm="0">
                                          <p:val>
                                            <p:strVal val="0-#ppt_w/2"/>
                                          </p:val>
                                        </p:tav>
                                        <p:tav tm="100000">
                                          <p:val>
                                            <p:strVal val="#ppt_x"/>
                                          </p:val>
                                        </p:tav>
                                      </p:tavLst>
                                    </p:anim>
                                    <p:anim calcmode="lin" valueType="num">
                                      <p:cBhvr additive="base">
                                        <p:cTn id="23" dur="20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2000" fill="hold"/>
                                        <p:tgtEl>
                                          <p:spTgt spid="8"/>
                                        </p:tgtEl>
                                        <p:attrNameLst>
                                          <p:attrName>ppt_x</p:attrName>
                                        </p:attrNameLst>
                                      </p:cBhvr>
                                      <p:tavLst>
                                        <p:tav tm="0">
                                          <p:val>
                                            <p:strVal val="#ppt_x"/>
                                          </p:val>
                                        </p:tav>
                                        <p:tav tm="100000">
                                          <p:val>
                                            <p:strVal val="#ppt_x"/>
                                          </p:val>
                                        </p:tav>
                                      </p:tavLst>
                                    </p:anim>
                                    <p:anim calcmode="lin" valueType="num">
                                      <p:cBhvr additive="base">
                                        <p:cTn id="27" dur="2000" fill="hold"/>
                                        <p:tgtEl>
                                          <p:spTgt spid="8"/>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2000" fill="hold"/>
                                        <p:tgtEl>
                                          <p:spTgt spid="12"/>
                                        </p:tgtEl>
                                        <p:attrNameLst>
                                          <p:attrName>ppt_x</p:attrName>
                                        </p:attrNameLst>
                                      </p:cBhvr>
                                      <p:tavLst>
                                        <p:tav tm="0">
                                          <p:val>
                                            <p:strVal val="#ppt_x"/>
                                          </p:val>
                                        </p:tav>
                                        <p:tav tm="100000">
                                          <p:val>
                                            <p:strVal val="#ppt_x"/>
                                          </p:val>
                                        </p:tav>
                                      </p:tavLst>
                                    </p:anim>
                                    <p:anim calcmode="lin" valueType="num">
                                      <p:cBhvr additive="base">
                                        <p:cTn id="31" dur="2000" fill="hold"/>
                                        <p:tgtEl>
                                          <p:spTgt spid="12"/>
                                        </p:tgtEl>
                                        <p:attrNameLst>
                                          <p:attrName>ppt_y</p:attrName>
                                        </p:attrNameLst>
                                      </p:cBhvr>
                                      <p:tavLst>
                                        <p:tav tm="0">
                                          <p:val>
                                            <p:strVal val="1+#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ppt_x"/>
                                          </p:val>
                                        </p:tav>
                                        <p:tav tm="100000">
                                          <p:val>
                                            <p:strVal val="#ppt_x"/>
                                          </p:val>
                                        </p:tav>
                                      </p:tavLst>
                                    </p:anim>
                                    <p:anim calcmode="lin" valueType="num">
                                      <p:cBhvr additive="base">
                                        <p:cTn id="35" dur="2000" fill="hold"/>
                                        <p:tgtEl>
                                          <p:spTgt spid="9"/>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2000" fill="hold"/>
                                        <p:tgtEl>
                                          <p:spTgt spid="13"/>
                                        </p:tgtEl>
                                        <p:attrNameLst>
                                          <p:attrName>ppt_x</p:attrName>
                                        </p:attrNameLst>
                                      </p:cBhvr>
                                      <p:tavLst>
                                        <p:tav tm="0">
                                          <p:val>
                                            <p:strVal val="#ppt_x"/>
                                          </p:val>
                                        </p:tav>
                                        <p:tav tm="100000">
                                          <p:val>
                                            <p:strVal val="#ppt_x"/>
                                          </p:val>
                                        </p:tav>
                                      </p:tavLst>
                                    </p:anim>
                                    <p:anim calcmode="lin" valueType="num">
                                      <p:cBhvr additive="base">
                                        <p:cTn id="39" dur="2000" fill="hold"/>
                                        <p:tgtEl>
                                          <p:spTgt spid="13"/>
                                        </p:tgtEl>
                                        <p:attrNameLst>
                                          <p:attrName>ppt_y</p:attrName>
                                        </p:attrNameLst>
                                      </p:cBhvr>
                                      <p:tavLst>
                                        <p:tav tm="0">
                                          <p:val>
                                            <p:strVal val="0-#ppt_h/2"/>
                                          </p:val>
                                        </p:tav>
                                        <p:tav tm="100000">
                                          <p:val>
                                            <p:strVal val="#ppt_y"/>
                                          </p:val>
                                        </p:tav>
                                      </p:tavLst>
                                    </p:anim>
                                  </p:childTnLst>
                                </p:cTn>
                              </p:par>
                              <p:par>
                                <p:cTn id="40" presetID="8" presetClass="emph" presetSubtype="0" fill="hold" grpId="1" nodeType="withEffect">
                                  <p:stCondLst>
                                    <p:cond delay="0"/>
                                  </p:stCondLst>
                                  <p:childTnLst>
                                    <p:animRot by="21600000">
                                      <p:cBhvr>
                                        <p:cTn id="41" dur="2000" fill="hold"/>
                                        <p:tgtEl>
                                          <p:spTgt spid="6"/>
                                        </p:tgtEl>
                                        <p:attrNameLst>
                                          <p:attrName>r</p:attrName>
                                        </p:attrNameLst>
                                      </p:cBhvr>
                                    </p:animRot>
                                  </p:childTnLst>
                                </p:cTn>
                              </p:par>
                              <p:par>
                                <p:cTn id="42" presetID="8" presetClass="emph" presetSubtype="0" fill="hold" grpId="1" nodeType="withEffect">
                                  <p:stCondLst>
                                    <p:cond delay="0"/>
                                  </p:stCondLst>
                                  <p:childTnLst>
                                    <p:animRot by="21600000">
                                      <p:cBhvr>
                                        <p:cTn id="43" dur="2000" fill="hold"/>
                                        <p:tgtEl>
                                          <p:spTgt spid="10"/>
                                        </p:tgtEl>
                                        <p:attrNameLst>
                                          <p:attrName>r</p:attrName>
                                        </p:attrNameLst>
                                      </p:cBhvr>
                                    </p:animRot>
                                  </p:childTnLst>
                                </p:cTn>
                              </p:par>
                              <p:par>
                                <p:cTn id="44" presetID="8" presetClass="emph" presetSubtype="0" fill="hold" grpId="1" nodeType="withEffect">
                                  <p:stCondLst>
                                    <p:cond delay="0"/>
                                  </p:stCondLst>
                                  <p:childTnLst>
                                    <p:animRot by="-21600000">
                                      <p:cBhvr>
                                        <p:cTn id="45" dur="2000" fill="hold"/>
                                        <p:tgtEl>
                                          <p:spTgt spid="7"/>
                                        </p:tgtEl>
                                        <p:attrNameLst>
                                          <p:attrName>r</p:attrName>
                                        </p:attrNameLst>
                                      </p:cBhvr>
                                    </p:animRot>
                                  </p:childTnLst>
                                </p:cTn>
                              </p:par>
                              <p:par>
                                <p:cTn id="46" presetID="8" presetClass="emph" presetSubtype="0" fill="hold" grpId="1" nodeType="withEffect">
                                  <p:stCondLst>
                                    <p:cond delay="0"/>
                                  </p:stCondLst>
                                  <p:childTnLst>
                                    <p:animRot by="-21600000">
                                      <p:cBhvr>
                                        <p:cTn id="47" dur="2000" fill="hold"/>
                                        <p:tgtEl>
                                          <p:spTgt spid="11"/>
                                        </p:tgtEl>
                                        <p:attrNameLst>
                                          <p:attrName>r</p:attrName>
                                        </p:attrNameLst>
                                      </p:cBhvr>
                                    </p:animRot>
                                  </p:childTnLst>
                                </p:cTn>
                              </p:par>
                              <p:par>
                                <p:cTn id="48" presetID="8" presetClass="emph" presetSubtype="0" fill="hold" grpId="1" nodeType="withEffect">
                                  <p:stCondLst>
                                    <p:cond delay="0"/>
                                  </p:stCondLst>
                                  <p:childTnLst>
                                    <p:animRot by="21600000">
                                      <p:cBhvr>
                                        <p:cTn id="49" dur="2000" fill="hold"/>
                                        <p:tgtEl>
                                          <p:spTgt spid="8"/>
                                        </p:tgtEl>
                                        <p:attrNameLst>
                                          <p:attrName>r</p:attrName>
                                        </p:attrNameLst>
                                      </p:cBhvr>
                                    </p:animRot>
                                  </p:childTnLst>
                                </p:cTn>
                              </p:par>
                              <p:par>
                                <p:cTn id="50" presetID="8" presetClass="emph" presetSubtype="0" fill="hold" grpId="1" nodeType="withEffect">
                                  <p:stCondLst>
                                    <p:cond delay="0"/>
                                  </p:stCondLst>
                                  <p:childTnLst>
                                    <p:animRot by="21600000">
                                      <p:cBhvr>
                                        <p:cTn id="51" dur="2000" fill="hold"/>
                                        <p:tgtEl>
                                          <p:spTgt spid="12"/>
                                        </p:tgtEl>
                                        <p:attrNameLst>
                                          <p:attrName>r</p:attrName>
                                        </p:attrNameLst>
                                      </p:cBhvr>
                                    </p:animRot>
                                  </p:childTnLst>
                                </p:cTn>
                              </p:par>
                              <p:par>
                                <p:cTn id="52" presetID="8" presetClass="emph" presetSubtype="0" fill="hold" grpId="1" nodeType="withEffect">
                                  <p:stCondLst>
                                    <p:cond delay="0"/>
                                  </p:stCondLst>
                                  <p:childTnLst>
                                    <p:animRot by="-21600000">
                                      <p:cBhvr>
                                        <p:cTn id="53" dur="2000" fill="hold"/>
                                        <p:tgtEl>
                                          <p:spTgt spid="9"/>
                                        </p:tgtEl>
                                        <p:attrNameLst>
                                          <p:attrName>r</p:attrName>
                                        </p:attrNameLst>
                                      </p:cBhvr>
                                    </p:animRot>
                                  </p:childTnLst>
                                </p:cTn>
                              </p:par>
                              <p:par>
                                <p:cTn id="54" presetID="8" presetClass="emph" presetSubtype="0" fill="hold" grpId="1" nodeType="withEffect">
                                  <p:stCondLst>
                                    <p:cond delay="0"/>
                                  </p:stCondLst>
                                  <p:childTnLst>
                                    <p:animRot by="-21600000">
                                      <p:cBhvr>
                                        <p:cTn id="55" dur="2000" fill="hold"/>
                                        <p:tgtEl>
                                          <p:spTgt spid="13"/>
                                        </p:tgtEl>
                                        <p:attrNameLst>
                                          <p:attrName>r</p:attrName>
                                        </p:attrNameLst>
                                      </p:cBhvr>
                                    </p:animRot>
                                  </p:childTnLst>
                                </p:cTn>
                              </p:par>
                            </p:childTnLst>
                          </p:cTn>
                        </p:par>
                        <p:par>
                          <p:cTn id="56" fill="hold">
                            <p:stCondLst>
                              <p:cond delay="2000"/>
                            </p:stCondLst>
                            <p:childTnLst>
                              <p:par>
                                <p:cTn id="57" presetID="2" presetClass="exit" presetSubtype="2" fill="hold" grpId="2" nodeType="afterEffect">
                                  <p:stCondLst>
                                    <p:cond delay="0"/>
                                  </p:stCondLst>
                                  <p:childTnLst>
                                    <p:anim calcmode="lin" valueType="num">
                                      <p:cBhvr additive="base">
                                        <p:cTn id="58" dur="2000"/>
                                        <p:tgtEl>
                                          <p:spTgt spid="6"/>
                                        </p:tgtEl>
                                        <p:attrNameLst>
                                          <p:attrName>ppt_x</p:attrName>
                                        </p:attrNameLst>
                                      </p:cBhvr>
                                      <p:tavLst>
                                        <p:tav tm="0">
                                          <p:val>
                                            <p:strVal val="ppt_x"/>
                                          </p:val>
                                        </p:tav>
                                        <p:tav tm="100000">
                                          <p:val>
                                            <p:strVal val="1+ppt_w/2"/>
                                          </p:val>
                                        </p:tav>
                                      </p:tavLst>
                                    </p:anim>
                                    <p:anim calcmode="lin" valueType="num">
                                      <p:cBhvr additive="base">
                                        <p:cTn id="59" dur="2000"/>
                                        <p:tgtEl>
                                          <p:spTgt spid="6"/>
                                        </p:tgtEl>
                                        <p:attrNameLst>
                                          <p:attrName>ppt_y</p:attrName>
                                        </p:attrNameLst>
                                      </p:cBhvr>
                                      <p:tavLst>
                                        <p:tav tm="0">
                                          <p:val>
                                            <p:strVal val="ppt_y"/>
                                          </p:val>
                                        </p:tav>
                                        <p:tav tm="100000">
                                          <p:val>
                                            <p:strVal val="ppt_y"/>
                                          </p:val>
                                        </p:tav>
                                      </p:tavLst>
                                    </p:anim>
                                    <p:set>
                                      <p:cBhvr>
                                        <p:cTn id="60" dur="1" fill="hold">
                                          <p:stCondLst>
                                            <p:cond delay="1999"/>
                                          </p:stCondLst>
                                        </p:cTn>
                                        <p:tgtEl>
                                          <p:spTgt spid="6"/>
                                        </p:tgtEl>
                                        <p:attrNameLst>
                                          <p:attrName>style.visibility</p:attrName>
                                        </p:attrNameLst>
                                      </p:cBhvr>
                                      <p:to>
                                        <p:strVal val="hidden"/>
                                      </p:to>
                                    </p:set>
                                  </p:childTnLst>
                                </p:cTn>
                              </p:par>
                              <p:par>
                                <p:cTn id="61" presetID="2" presetClass="exit" presetSubtype="2" fill="hold" grpId="2" nodeType="withEffect">
                                  <p:stCondLst>
                                    <p:cond delay="0"/>
                                  </p:stCondLst>
                                  <p:childTnLst>
                                    <p:anim calcmode="lin" valueType="num">
                                      <p:cBhvr additive="base">
                                        <p:cTn id="62" dur="2000"/>
                                        <p:tgtEl>
                                          <p:spTgt spid="10"/>
                                        </p:tgtEl>
                                        <p:attrNameLst>
                                          <p:attrName>ppt_x</p:attrName>
                                        </p:attrNameLst>
                                      </p:cBhvr>
                                      <p:tavLst>
                                        <p:tav tm="0">
                                          <p:val>
                                            <p:strVal val="ppt_x"/>
                                          </p:val>
                                        </p:tav>
                                        <p:tav tm="100000">
                                          <p:val>
                                            <p:strVal val="1+ppt_w/2"/>
                                          </p:val>
                                        </p:tav>
                                      </p:tavLst>
                                    </p:anim>
                                    <p:anim calcmode="lin" valueType="num">
                                      <p:cBhvr additive="base">
                                        <p:cTn id="63" dur="2000"/>
                                        <p:tgtEl>
                                          <p:spTgt spid="10"/>
                                        </p:tgtEl>
                                        <p:attrNameLst>
                                          <p:attrName>ppt_y</p:attrName>
                                        </p:attrNameLst>
                                      </p:cBhvr>
                                      <p:tavLst>
                                        <p:tav tm="0">
                                          <p:val>
                                            <p:strVal val="ppt_y"/>
                                          </p:val>
                                        </p:tav>
                                        <p:tav tm="100000">
                                          <p:val>
                                            <p:strVal val="ppt_y"/>
                                          </p:val>
                                        </p:tav>
                                      </p:tavLst>
                                    </p:anim>
                                    <p:set>
                                      <p:cBhvr>
                                        <p:cTn id="64" dur="1" fill="hold">
                                          <p:stCondLst>
                                            <p:cond delay="1999"/>
                                          </p:stCondLst>
                                        </p:cTn>
                                        <p:tgtEl>
                                          <p:spTgt spid="10"/>
                                        </p:tgtEl>
                                        <p:attrNameLst>
                                          <p:attrName>style.visibility</p:attrName>
                                        </p:attrNameLst>
                                      </p:cBhvr>
                                      <p:to>
                                        <p:strVal val="hidden"/>
                                      </p:to>
                                    </p:set>
                                  </p:childTnLst>
                                </p:cTn>
                              </p:par>
                              <p:par>
                                <p:cTn id="65" presetID="2" presetClass="exit" presetSubtype="8" fill="hold" grpId="2" nodeType="withEffect">
                                  <p:stCondLst>
                                    <p:cond delay="0"/>
                                  </p:stCondLst>
                                  <p:childTnLst>
                                    <p:anim calcmode="lin" valueType="num">
                                      <p:cBhvr additive="base">
                                        <p:cTn id="66" dur="2000"/>
                                        <p:tgtEl>
                                          <p:spTgt spid="7"/>
                                        </p:tgtEl>
                                        <p:attrNameLst>
                                          <p:attrName>ppt_x</p:attrName>
                                        </p:attrNameLst>
                                      </p:cBhvr>
                                      <p:tavLst>
                                        <p:tav tm="0">
                                          <p:val>
                                            <p:strVal val="ppt_x"/>
                                          </p:val>
                                        </p:tav>
                                        <p:tav tm="100000">
                                          <p:val>
                                            <p:strVal val="0-ppt_w/2"/>
                                          </p:val>
                                        </p:tav>
                                      </p:tavLst>
                                    </p:anim>
                                    <p:anim calcmode="lin" valueType="num">
                                      <p:cBhvr additive="base">
                                        <p:cTn id="67" dur="2000"/>
                                        <p:tgtEl>
                                          <p:spTgt spid="7"/>
                                        </p:tgtEl>
                                        <p:attrNameLst>
                                          <p:attrName>ppt_y</p:attrName>
                                        </p:attrNameLst>
                                      </p:cBhvr>
                                      <p:tavLst>
                                        <p:tav tm="0">
                                          <p:val>
                                            <p:strVal val="ppt_y"/>
                                          </p:val>
                                        </p:tav>
                                        <p:tav tm="100000">
                                          <p:val>
                                            <p:strVal val="ppt_y"/>
                                          </p:val>
                                        </p:tav>
                                      </p:tavLst>
                                    </p:anim>
                                    <p:set>
                                      <p:cBhvr>
                                        <p:cTn id="68" dur="1" fill="hold">
                                          <p:stCondLst>
                                            <p:cond delay="1999"/>
                                          </p:stCondLst>
                                        </p:cTn>
                                        <p:tgtEl>
                                          <p:spTgt spid="7"/>
                                        </p:tgtEl>
                                        <p:attrNameLst>
                                          <p:attrName>style.visibility</p:attrName>
                                        </p:attrNameLst>
                                      </p:cBhvr>
                                      <p:to>
                                        <p:strVal val="hidden"/>
                                      </p:to>
                                    </p:set>
                                  </p:childTnLst>
                                </p:cTn>
                              </p:par>
                              <p:par>
                                <p:cTn id="69" presetID="2" presetClass="exit" presetSubtype="8" fill="hold" grpId="2" nodeType="withEffect">
                                  <p:stCondLst>
                                    <p:cond delay="0"/>
                                  </p:stCondLst>
                                  <p:childTnLst>
                                    <p:anim calcmode="lin" valueType="num">
                                      <p:cBhvr additive="base">
                                        <p:cTn id="70" dur="2000"/>
                                        <p:tgtEl>
                                          <p:spTgt spid="11"/>
                                        </p:tgtEl>
                                        <p:attrNameLst>
                                          <p:attrName>ppt_x</p:attrName>
                                        </p:attrNameLst>
                                      </p:cBhvr>
                                      <p:tavLst>
                                        <p:tav tm="0">
                                          <p:val>
                                            <p:strVal val="ppt_x"/>
                                          </p:val>
                                        </p:tav>
                                        <p:tav tm="100000">
                                          <p:val>
                                            <p:strVal val="0-ppt_w/2"/>
                                          </p:val>
                                        </p:tav>
                                      </p:tavLst>
                                    </p:anim>
                                    <p:anim calcmode="lin" valueType="num">
                                      <p:cBhvr additive="base">
                                        <p:cTn id="71" dur="2000"/>
                                        <p:tgtEl>
                                          <p:spTgt spid="11"/>
                                        </p:tgtEl>
                                        <p:attrNameLst>
                                          <p:attrName>ppt_y</p:attrName>
                                        </p:attrNameLst>
                                      </p:cBhvr>
                                      <p:tavLst>
                                        <p:tav tm="0">
                                          <p:val>
                                            <p:strVal val="ppt_y"/>
                                          </p:val>
                                        </p:tav>
                                        <p:tav tm="100000">
                                          <p:val>
                                            <p:strVal val="ppt_y"/>
                                          </p:val>
                                        </p:tav>
                                      </p:tavLst>
                                    </p:anim>
                                    <p:set>
                                      <p:cBhvr>
                                        <p:cTn id="72" dur="1" fill="hold">
                                          <p:stCondLst>
                                            <p:cond delay="1999"/>
                                          </p:stCondLst>
                                        </p:cTn>
                                        <p:tgtEl>
                                          <p:spTgt spid="11"/>
                                        </p:tgtEl>
                                        <p:attrNameLst>
                                          <p:attrName>style.visibility</p:attrName>
                                        </p:attrNameLst>
                                      </p:cBhvr>
                                      <p:to>
                                        <p:strVal val="hidden"/>
                                      </p:to>
                                    </p:set>
                                  </p:childTnLst>
                                </p:cTn>
                              </p:par>
                              <p:par>
                                <p:cTn id="73" presetID="2" presetClass="exit" presetSubtype="4" fill="hold" grpId="2" nodeType="withEffect">
                                  <p:stCondLst>
                                    <p:cond delay="0"/>
                                  </p:stCondLst>
                                  <p:childTnLst>
                                    <p:anim calcmode="lin" valueType="num">
                                      <p:cBhvr additive="base">
                                        <p:cTn id="74" dur="2000"/>
                                        <p:tgtEl>
                                          <p:spTgt spid="8"/>
                                        </p:tgtEl>
                                        <p:attrNameLst>
                                          <p:attrName>ppt_x</p:attrName>
                                        </p:attrNameLst>
                                      </p:cBhvr>
                                      <p:tavLst>
                                        <p:tav tm="0">
                                          <p:val>
                                            <p:strVal val="ppt_x"/>
                                          </p:val>
                                        </p:tav>
                                        <p:tav tm="100000">
                                          <p:val>
                                            <p:strVal val="ppt_x"/>
                                          </p:val>
                                        </p:tav>
                                      </p:tavLst>
                                    </p:anim>
                                    <p:anim calcmode="lin" valueType="num">
                                      <p:cBhvr additive="base">
                                        <p:cTn id="75" dur="2000"/>
                                        <p:tgtEl>
                                          <p:spTgt spid="8"/>
                                        </p:tgtEl>
                                        <p:attrNameLst>
                                          <p:attrName>ppt_y</p:attrName>
                                        </p:attrNameLst>
                                      </p:cBhvr>
                                      <p:tavLst>
                                        <p:tav tm="0">
                                          <p:val>
                                            <p:strVal val="ppt_y"/>
                                          </p:val>
                                        </p:tav>
                                        <p:tav tm="100000">
                                          <p:val>
                                            <p:strVal val="1+ppt_h/2"/>
                                          </p:val>
                                        </p:tav>
                                      </p:tavLst>
                                    </p:anim>
                                    <p:set>
                                      <p:cBhvr>
                                        <p:cTn id="76" dur="1" fill="hold">
                                          <p:stCondLst>
                                            <p:cond delay="1999"/>
                                          </p:stCondLst>
                                        </p:cTn>
                                        <p:tgtEl>
                                          <p:spTgt spid="8"/>
                                        </p:tgtEl>
                                        <p:attrNameLst>
                                          <p:attrName>style.visibility</p:attrName>
                                        </p:attrNameLst>
                                      </p:cBhvr>
                                      <p:to>
                                        <p:strVal val="hidden"/>
                                      </p:to>
                                    </p:set>
                                  </p:childTnLst>
                                </p:cTn>
                              </p:par>
                              <p:par>
                                <p:cTn id="77" presetID="2" presetClass="exit" presetSubtype="4" fill="hold" grpId="2" nodeType="withEffect">
                                  <p:stCondLst>
                                    <p:cond delay="0"/>
                                  </p:stCondLst>
                                  <p:childTnLst>
                                    <p:anim calcmode="lin" valueType="num">
                                      <p:cBhvr additive="base">
                                        <p:cTn id="78" dur="2000"/>
                                        <p:tgtEl>
                                          <p:spTgt spid="12"/>
                                        </p:tgtEl>
                                        <p:attrNameLst>
                                          <p:attrName>ppt_x</p:attrName>
                                        </p:attrNameLst>
                                      </p:cBhvr>
                                      <p:tavLst>
                                        <p:tav tm="0">
                                          <p:val>
                                            <p:strVal val="ppt_x"/>
                                          </p:val>
                                        </p:tav>
                                        <p:tav tm="100000">
                                          <p:val>
                                            <p:strVal val="ppt_x"/>
                                          </p:val>
                                        </p:tav>
                                      </p:tavLst>
                                    </p:anim>
                                    <p:anim calcmode="lin" valueType="num">
                                      <p:cBhvr additive="base">
                                        <p:cTn id="79" dur="2000"/>
                                        <p:tgtEl>
                                          <p:spTgt spid="12"/>
                                        </p:tgtEl>
                                        <p:attrNameLst>
                                          <p:attrName>ppt_y</p:attrName>
                                        </p:attrNameLst>
                                      </p:cBhvr>
                                      <p:tavLst>
                                        <p:tav tm="0">
                                          <p:val>
                                            <p:strVal val="ppt_y"/>
                                          </p:val>
                                        </p:tav>
                                        <p:tav tm="100000">
                                          <p:val>
                                            <p:strVal val="1+ppt_h/2"/>
                                          </p:val>
                                        </p:tav>
                                      </p:tavLst>
                                    </p:anim>
                                    <p:set>
                                      <p:cBhvr>
                                        <p:cTn id="80" dur="1" fill="hold">
                                          <p:stCondLst>
                                            <p:cond delay="1999"/>
                                          </p:stCondLst>
                                        </p:cTn>
                                        <p:tgtEl>
                                          <p:spTgt spid="12"/>
                                        </p:tgtEl>
                                        <p:attrNameLst>
                                          <p:attrName>style.visibility</p:attrName>
                                        </p:attrNameLst>
                                      </p:cBhvr>
                                      <p:to>
                                        <p:strVal val="hidden"/>
                                      </p:to>
                                    </p:set>
                                  </p:childTnLst>
                                </p:cTn>
                              </p:par>
                              <p:par>
                                <p:cTn id="81" presetID="2" presetClass="exit" presetSubtype="1" fill="hold" grpId="2" nodeType="withEffect">
                                  <p:stCondLst>
                                    <p:cond delay="0"/>
                                  </p:stCondLst>
                                  <p:childTnLst>
                                    <p:anim calcmode="lin" valueType="num">
                                      <p:cBhvr additive="base">
                                        <p:cTn id="82" dur="2000"/>
                                        <p:tgtEl>
                                          <p:spTgt spid="9"/>
                                        </p:tgtEl>
                                        <p:attrNameLst>
                                          <p:attrName>ppt_x</p:attrName>
                                        </p:attrNameLst>
                                      </p:cBhvr>
                                      <p:tavLst>
                                        <p:tav tm="0">
                                          <p:val>
                                            <p:strVal val="ppt_x"/>
                                          </p:val>
                                        </p:tav>
                                        <p:tav tm="100000">
                                          <p:val>
                                            <p:strVal val="ppt_x"/>
                                          </p:val>
                                        </p:tav>
                                      </p:tavLst>
                                    </p:anim>
                                    <p:anim calcmode="lin" valueType="num">
                                      <p:cBhvr additive="base">
                                        <p:cTn id="83" dur="2000"/>
                                        <p:tgtEl>
                                          <p:spTgt spid="9"/>
                                        </p:tgtEl>
                                        <p:attrNameLst>
                                          <p:attrName>ppt_y</p:attrName>
                                        </p:attrNameLst>
                                      </p:cBhvr>
                                      <p:tavLst>
                                        <p:tav tm="0">
                                          <p:val>
                                            <p:strVal val="ppt_y"/>
                                          </p:val>
                                        </p:tav>
                                        <p:tav tm="100000">
                                          <p:val>
                                            <p:strVal val="0-ppt_h/2"/>
                                          </p:val>
                                        </p:tav>
                                      </p:tavLst>
                                    </p:anim>
                                    <p:set>
                                      <p:cBhvr>
                                        <p:cTn id="84" dur="1" fill="hold">
                                          <p:stCondLst>
                                            <p:cond delay="1999"/>
                                          </p:stCondLst>
                                        </p:cTn>
                                        <p:tgtEl>
                                          <p:spTgt spid="9"/>
                                        </p:tgtEl>
                                        <p:attrNameLst>
                                          <p:attrName>style.visibility</p:attrName>
                                        </p:attrNameLst>
                                      </p:cBhvr>
                                      <p:to>
                                        <p:strVal val="hidden"/>
                                      </p:to>
                                    </p:set>
                                  </p:childTnLst>
                                </p:cTn>
                              </p:par>
                              <p:par>
                                <p:cTn id="85" presetID="2" presetClass="exit" presetSubtype="1" fill="hold" grpId="2" nodeType="withEffect">
                                  <p:stCondLst>
                                    <p:cond delay="0"/>
                                  </p:stCondLst>
                                  <p:childTnLst>
                                    <p:anim calcmode="lin" valueType="num">
                                      <p:cBhvr additive="base">
                                        <p:cTn id="86" dur="2000"/>
                                        <p:tgtEl>
                                          <p:spTgt spid="13"/>
                                        </p:tgtEl>
                                        <p:attrNameLst>
                                          <p:attrName>ppt_x</p:attrName>
                                        </p:attrNameLst>
                                      </p:cBhvr>
                                      <p:tavLst>
                                        <p:tav tm="0">
                                          <p:val>
                                            <p:strVal val="ppt_x"/>
                                          </p:val>
                                        </p:tav>
                                        <p:tav tm="100000">
                                          <p:val>
                                            <p:strVal val="ppt_x"/>
                                          </p:val>
                                        </p:tav>
                                      </p:tavLst>
                                    </p:anim>
                                    <p:anim calcmode="lin" valueType="num">
                                      <p:cBhvr additive="base">
                                        <p:cTn id="87" dur="2000"/>
                                        <p:tgtEl>
                                          <p:spTgt spid="13"/>
                                        </p:tgtEl>
                                        <p:attrNameLst>
                                          <p:attrName>ppt_y</p:attrName>
                                        </p:attrNameLst>
                                      </p:cBhvr>
                                      <p:tavLst>
                                        <p:tav tm="0">
                                          <p:val>
                                            <p:strVal val="ppt_y"/>
                                          </p:val>
                                        </p:tav>
                                        <p:tav tm="100000">
                                          <p:val>
                                            <p:strVal val="0-ppt_h/2"/>
                                          </p:val>
                                        </p:tav>
                                      </p:tavLst>
                                    </p:anim>
                                    <p:set>
                                      <p:cBhvr>
                                        <p:cTn id="88" dur="1" fill="hold">
                                          <p:stCondLst>
                                            <p:cond delay="1999"/>
                                          </p:stCondLst>
                                        </p:cTn>
                                        <p:tgtEl>
                                          <p:spTgt spid="13"/>
                                        </p:tgtEl>
                                        <p:attrNameLst>
                                          <p:attrName>style.visibility</p:attrName>
                                        </p:attrNameLst>
                                      </p:cBhvr>
                                      <p:to>
                                        <p:strVal val="hidden"/>
                                      </p:to>
                                    </p:set>
                                  </p:childTnLst>
                                </p:cTn>
                              </p:par>
                              <p:par>
                                <p:cTn id="89" presetID="23" presetClass="entr" presetSubtype="272" fill="hold" nodeType="withEffect">
                                  <p:stCondLst>
                                    <p:cond delay="0"/>
                                  </p:stCondLst>
                                  <p:childTnLst>
                                    <p:set>
                                      <p:cBhvr>
                                        <p:cTn id="90" dur="1" fill="hold">
                                          <p:stCondLst>
                                            <p:cond delay="0"/>
                                          </p:stCondLst>
                                        </p:cTn>
                                        <p:tgtEl>
                                          <p:spTgt spid="4"/>
                                        </p:tgtEl>
                                        <p:attrNameLst>
                                          <p:attrName>style.visibility</p:attrName>
                                        </p:attrNameLst>
                                      </p:cBhvr>
                                      <p:to>
                                        <p:strVal val="visible"/>
                                      </p:to>
                                    </p:set>
                                    <p:anim calcmode="lin" valueType="num">
                                      <p:cBhvr>
                                        <p:cTn id="91" dur="2000" fill="hold"/>
                                        <p:tgtEl>
                                          <p:spTgt spid="4"/>
                                        </p:tgtEl>
                                        <p:attrNameLst>
                                          <p:attrName>ppt_w</p:attrName>
                                        </p:attrNameLst>
                                      </p:cBhvr>
                                      <p:tavLst>
                                        <p:tav tm="0">
                                          <p:val>
                                            <p:strVal val="2/3*#ppt_w"/>
                                          </p:val>
                                        </p:tav>
                                        <p:tav tm="100000">
                                          <p:val>
                                            <p:strVal val="#ppt_w"/>
                                          </p:val>
                                        </p:tav>
                                      </p:tavLst>
                                    </p:anim>
                                    <p:anim calcmode="lin" valueType="num">
                                      <p:cBhvr>
                                        <p:cTn id="92" dur="2000" fill="hold"/>
                                        <p:tgtEl>
                                          <p:spTgt spid="4"/>
                                        </p:tgtEl>
                                        <p:attrNameLst>
                                          <p:attrName>ppt_h</p:attrName>
                                        </p:attrNameLst>
                                      </p:cBhvr>
                                      <p:tavLst>
                                        <p:tav tm="0">
                                          <p:val>
                                            <p:strVal val="2/3*#ppt_h"/>
                                          </p:val>
                                        </p:tav>
                                        <p:tav tm="100000">
                                          <p:val>
                                            <p:strVal val="#ppt_h"/>
                                          </p:val>
                                        </p:tav>
                                      </p:tavLst>
                                    </p:anim>
                                  </p:childTnLst>
                                </p:cTn>
                              </p:par>
                              <p:par>
                                <p:cTn id="93" presetID="4" presetClass="entr" presetSubtype="32" fill="hold" nodeType="withEffect">
                                  <p:stCondLst>
                                    <p:cond delay="0"/>
                                  </p:stCondLst>
                                  <p:childTnLst>
                                    <p:set>
                                      <p:cBhvr>
                                        <p:cTn id="94" dur="1" fill="hold">
                                          <p:stCondLst>
                                            <p:cond delay="0"/>
                                          </p:stCondLst>
                                        </p:cTn>
                                        <p:tgtEl>
                                          <p:spTgt spid="4"/>
                                        </p:tgtEl>
                                        <p:attrNameLst>
                                          <p:attrName>style.visibility</p:attrName>
                                        </p:attrNameLst>
                                      </p:cBhvr>
                                      <p:to>
                                        <p:strVal val="visible"/>
                                      </p:to>
                                    </p:set>
                                    <p:animEffect transition="in" filter="box(out)">
                                      <p:cBhvr>
                                        <p:cTn id="9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22.jpg"/>
          <p:cNvPicPr>
            <a:picLocks noChangeAspect="1"/>
          </p:cNvPicPr>
          <p:nvPr/>
        </p:nvPicPr>
        <p:blipFill>
          <a:blip r:embed="rId3"/>
          <a:stretch>
            <a:fillRect/>
          </a:stretch>
        </p:blipFill>
        <p:spPr>
          <a:xfrm>
            <a:off x="0" y="16662"/>
            <a:ext cx="9144000" cy="6824676"/>
          </a:xfrm>
          <a:prstGeom prst="rect">
            <a:avLst/>
          </a:prstGeom>
        </p:spPr>
      </p:pic>
      <p:sp>
        <p:nvSpPr>
          <p:cNvPr id="5" name="4 Rectángulo"/>
          <p:cNvSpPr/>
          <p:nvPr/>
        </p:nvSpPr>
        <p:spPr>
          <a:xfrm rot="18764272">
            <a:off x="1770461" y="2106433"/>
            <a:ext cx="3571900" cy="100948"/>
          </a:xfrm>
          <a:prstGeom prst="rect">
            <a:avLst/>
          </a:prstGeom>
          <a:solidFill>
            <a:schemeClr val="tx1"/>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2721420">
            <a:off x="4282474" y="2045152"/>
            <a:ext cx="3571900" cy="76304"/>
          </a:xfrm>
          <a:prstGeom prst="rect">
            <a:avLst/>
          </a:prstGeom>
          <a:solidFill>
            <a:schemeClr val="tx1"/>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8764272">
            <a:off x="4239497" y="4639920"/>
            <a:ext cx="3571900" cy="97957"/>
          </a:xfrm>
          <a:prstGeom prst="rect">
            <a:avLst/>
          </a:prstGeom>
          <a:solidFill>
            <a:schemeClr val="tx1"/>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2721420" flipV="1">
            <a:off x="1856917" y="4662023"/>
            <a:ext cx="3571900" cy="85680"/>
          </a:xfrm>
          <a:prstGeom prst="rect">
            <a:avLst/>
          </a:prstGeom>
          <a:solidFill>
            <a:schemeClr val="tx1"/>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8764272">
            <a:off x="1671909" y="2012388"/>
            <a:ext cx="3571900" cy="85194"/>
          </a:xfrm>
          <a:prstGeom prst="rect">
            <a:avLst/>
          </a:prstGeom>
          <a:solidFill>
            <a:schemeClr val="tx1"/>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721420">
            <a:off x="4185082" y="2134386"/>
            <a:ext cx="3571900" cy="101027"/>
          </a:xfrm>
          <a:prstGeom prst="rect">
            <a:avLst/>
          </a:prstGeom>
          <a:solidFill>
            <a:schemeClr val="tx1"/>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8764272">
            <a:off x="4344575" y="4747099"/>
            <a:ext cx="3571900" cy="100950"/>
          </a:xfrm>
          <a:prstGeom prst="rect">
            <a:avLst/>
          </a:prstGeom>
          <a:solidFill>
            <a:schemeClr val="tx1"/>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2721420">
            <a:off x="1719987" y="4755918"/>
            <a:ext cx="3571900" cy="102394"/>
          </a:xfrm>
          <a:prstGeom prst="rect">
            <a:avLst/>
          </a:prstGeom>
          <a:solidFill>
            <a:schemeClr val="tx1"/>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8764272">
            <a:off x="1600471" y="1869511"/>
            <a:ext cx="3571900" cy="85194"/>
          </a:xfrm>
          <a:prstGeom prst="rect">
            <a:avLst/>
          </a:prstGeom>
          <a:solidFill>
            <a:schemeClr val="tx1"/>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2721420">
            <a:off x="4425349" y="1973714"/>
            <a:ext cx="3571900" cy="76304"/>
          </a:xfrm>
          <a:prstGeom prst="rect">
            <a:avLst/>
          </a:prstGeom>
          <a:solidFill>
            <a:schemeClr val="tx1"/>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8764272">
            <a:off x="4535214" y="4795938"/>
            <a:ext cx="3571900" cy="100950"/>
          </a:xfrm>
          <a:prstGeom prst="rect">
            <a:avLst/>
          </a:prstGeom>
          <a:solidFill>
            <a:schemeClr val="tx1"/>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2721420">
            <a:off x="1577111" y="4827356"/>
            <a:ext cx="3571900" cy="102394"/>
          </a:xfrm>
          <a:prstGeom prst="rect">
            <a:avLst/>
          </a:prstGeom>
          <a:solidFill>
            <a:schemeClr val="tx1"/>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285776"/>
            <a:ext cx="9144000" cy="74295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3000"/>
                                        <p:tgtEl>
                                          <p:spTgt spid="9"/>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plus(in)">
                                      <p:cBhvr>
                                        <p:cTn id="25" dur="3000"/>
                                        <p:tgtEl>
                                          <p:spTgt spid="10"/>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plus(in)">
                                      <p:cBhvr>
                                        <p:cTn id="28" dur="3000"/>
                                        <p:tgtEl>
                                          <p:spTgt spid="11"/>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plus(in)">
                                      <p:cBhvr>
                                        <p:cTn id="31" dur="3000"/>
                                        <p:tgtEl>
                                          <p:spTgt spid="12"/>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plus(in)">
                                      <p:cBhvr>
                                        <p:cTn id="34" dur="3000"/>
                                        <p:tgtEl>
                                          <p:spTgt spid="13"/>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plus(in)">
                                      <p:cBhvr>
                                        <p:cTn id="37" dur="3000"/>
                                        <p:tgtEl>
                                          <p:spTgt spid="14"/>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plus(in)">
                                      <p:cBhvr>
                                        <p:cTn id="40" dur="3000"/>
                                        <p:tgtEl>
                                          <p:spTgt spid="15"/>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plus(in)">
                                      <p:cBhvr>
                                        <p:cTn id="43" dur="3000"/>
                                        <p:tgtEl>
                                          <p:spTgt spid="16"/>
                                        </p:tgtEl>
                                      </p:cBhvr>
                                    </p:animEffect>
                                  </p:childTnLst>
                                </p:cTn>
                              </p:par>
                              <p:par>
                                <p:cTn id="44" presetID="2" presetClass="entr" presetSubtype="6" fill="hold" grpId="1" nodeType="withEffect">
                                  <p:stCondLst>
                                    <p:cond delay="0"/>
                                  </p:stCondLst>
                                  <p:childTnLst>
                                    <p:set>
                                      <p:cBhvr>
                                        <p:cTn id="45" dur="1" fill="hold">
                                          <p:stCondLst>
                                            <p:cond delay="0"/>
                                          </p:stCondLst>
                                        </p:cTn>
                                        <p:tgtEl>
                                          <p:spTgt spid="5"/>
                                        </p:tgtEl>
                                        <p:attrNameLst>
                                          <p:attrName>style.visibility</p:attrName>
                                        </p:attrNameLst>
                                      </p:cBhvr>
                                      <p:to>
                                        <p:strVal val="visible"/>
                                      </p:to>
                                    </p:set>
                                    <p:anim calcmode="lin" valueType="num">
                                      <p:cBhvr additive="base">
                                        <p:cTn id="46" dur="3000" fill="hold"/>
                                        <p:tgtEl>
                                          <p:spTgt spid="5"/>
                                        </p:tgtEl>
                                        <p:attrNameLst>
                                          <p:attrName>ppt_x</p:attrName>
                                        </p:attrNameLst>
                                      </p:cBhvr>
                                      <p:tavLst>
                                        <p:tav tm="0">
                                          <p:val>
                                            <p:strVal val="1+#ppt_w/2"/>
                                          </p:val>
                                        </p:tav>
                                        <p:tav tm="100000">
                                          <p:val>
                                            <p:strVal val="#ppt_x"/>
                                          </p:val>
                                        </p:tav>
                                      </p:tavLst>
                                    </p:anim>
                                    <p:anim calcmode="lin" valueType="num">
                                      <p:cBhvr additive="base">
                                        <p:cTn id="47" dur="3000" fill="hold"/>
                                        <p:tgtEl>
                                          <p:spTgt spid="5"/>
                                        </p:tgtEl>
                                        <p:attrNameLst>
                                          <p:attrName>ppt_y</p:attrName>
                                        </p:attrNameLst>
                                      </p:cBhvr>
                                      <p:tavLst>
                                        <p:tav tm="0">
                                          <p:val>
                                            <p:strVal val="1+#ppt_h/2"/>
                                          </p:val>
                                        </p:tav>
                                        <p:tav tm="100000">
                                          <p:val>
                                            <p:strVal val="#ppt_y"/>
                                          </p:val>
                                        </p:tav>
                                      </p:tavLst>
                                    </p:anim>
                                  </p:childTnLst>
                                </p:cTn>
                              </p:par>
                              <p:par>
                                <p:cTn id="48" presetID="2" presetClass="entr" presetSubtype="6" fill="hold" grpId="1"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additive="base">
                                        <p:cTn id="50" dur="3000" fill="hold"/>
                                        <p:tgtEl>
                                          <p:spTgt spid="9"/>
                                        </p:tgtEl>
                                        <p:attrNameLst>
                                          <p:attrName>ppt_x</p:attrName>
                                        </p:attrNameLst>
                                      </p:cBhvr>
                                      <p:tavLst>
                                        <p:tav tm="0">
                                          <p:val>
                                            <p:strVal val="1+#ppt_w/2"/>
                                          </p:val>
                                        </p:tav>
                                        <p:tav tm="100000">
                                          <p:val>
                                            <p:strVal val="#ppt_x"/>
                                          </p:val>
                                        </p:tav>
                                      </p:tavLst>
                                    </p:anim>
                                    <p:anim calcmode="lin" valueType="num">
                                      <p:cBhvr additive="base">
                                        <p:cTn id="51" dur="3000" fill="hold"/>
                                        <p:tgtEl>
                                          <p:spTgt spid="9"/>
                                        </p:tgtEl>
                                        <p:attrNameLst>
                                          <p:attrName>ppt_y</p:attrName>
                                        </p:attrNameLst>
                                      </p:cBhvr>
                                      <p:tavLst>
                                        <p:tav tm="0">
                                          <p:val>
                                            <p:strVal val="1+#ppt_h/2"/>
                                          </p:val>
                                        </p:tav>
                                        <p:tav tm="100000">
                                          <p:val>
                                            <p:strVal val="#ppt_y"/>
                                          </p:val>
                                        </p:tav>
                                      </p:tavLst>
                                    </p:anim>
                                  </p:childTnLst>
                                </p:cTn>
                              </p:par>
                              <p:par>
                                <p:cTn id="52" presetID="2" presetClass="entr" presetSubtype="6" fill="hold" grpId="1" nodeType="with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additive="base">
                                        <p:cTn id="54" dur="3000" fill="hold"/>
                                        <p:tgtEl>
                                          <p:spTgt spid="13"/>
                                        </p:tgtEl>
                                        <p:attrNameLst>
                                          <p:attrName>ppt_x</p:attrName>
                                        </p:attrNameLst>
                                      </p:cBhvr>
                                      <p:tavLst>
                                        <p:tav tm="0">
                                          <p:val>
                                            <p:strVal val="1+#ppt_w/2"/>
                                          </p:val>
                                        </p:tav>
                                        <p:tav tm="100000">
                                          <p:val>
                                            <p:strVal val="#ppt_x"/>
                                          </p:val>
                                        </p:tav>
                                      </p:tavLst>
                                    </p:anim>
                                    <p:anim calcmode="lin" valueType="num">
                                      <p:cBhvr additive="base">
                                        <p:cTn id="55" dur="3000" fill="hold"/>
                                        <p:tgtEl>
                                          <p:spTgt spid="13"/>
                                        </p:tgtEl>
                                        <p:attrNameLst>
                                          <p:attrName>ppt_y</p:attrName>
                                        </p:attrNameLst>
                                      </p:cBhvr>
                                      <p:tavLst>
                                        <p:tav tm="0">
                                          <p:val>
                                            <p:strVal val="1+#ppt_h/2"/>
                                          </p:val>
                                        </p:tav>
                                        <p:tav tm="100000">
                                          <p:val>
                                            <p:strVal val="#ppt_y"/>
                                          </p:val>
                                        </p:tav>
                                      </p:tavLst>
                                    </p:anim>
                                  </p:childTnLst>
                                </p:cTn>
                              </p:par>
                              <p:par>
                                <p:cTn id="56" presetID="2" presetClass="entr" presetSubtype="12" fill="hold" grpId="1"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additive="base">
                                        <p:cTn id="58" dur="3000" fill="hold"/>
                                        <p:tgtEl>
                                          <p:spTgt spid="6"/>
                                        </p:tgtEl>
                                        <p:attrNameLst>
                                          <p:attrName>ppt_x</p:attrName>
                                        </p:attrNameLst>
                                      </p:cBhvr>
                                      <p:tavLst>
                                        <p:tav tm="0">
                                          <p:val>
                                            <p:strVal val="0-#ppt_w/2"/>
                                          </p:val>
                                        </p:tav>
                                        <p:tav tm="100000">
                                          <p:val>
                                            <p:strVal val="#ppt_x"/>
                                          </p:val>
                                        </p:tav>
                                      </p:tavLst>
                                    </p:anim>
                                    <p:anim calcmode="lin" valueType="num">
                                      <p:cBhvr additive="base">
                                        <p:cTn id="59" dur="3000" fill="hold"/>
                                        <p:tgtEl>
                                          <p:spTgt spid="6"/>
                                        </p:tgtEl>
                                        <p:attrNameLst>
                                          <p:attrName>ppt_y</p:attrName>
                                        </p:attrNameLst>
                                      </p:cBhvr>
                                      <p:tavLst>
                                        <p:tav tm="0">
                                          <p:val>
                                            <p:strVal val="1+#ppt_h/2"/>
                                          </p:val>
                                        </p:tav>
                                        <p:tav tm="100000">
                                          <p:val>
                                            <p:strVal val="#ppt_y"/>
                                          </p:val>
                                        </p:tav>
                                      </p:tavLst>
                                    </p:anim>
                                  </p:childTnLst>
                                </p:cTn>
                              </p:par>
                              <p:par>
                                <p:cTn id="60" presetID="2" presetClass="entr" presetSubtype="12" fill="hold" grpId="1" nodeType="withEffect">
                                  <p:stCondLst>
                                    <p:cond delay="0"/>
                                  </p:stCondLst>
                                  <p:childTnLst>
                                    <p:set>
                                      <p:cBhvr>
                                        <p:cTn id="61" dur="1" fill="hold">
                                          <p:stCondLst>
                                            <p:cond delay="0"/>
                                          </p:stCondLst>
                                        </p:cTn>
                                        <p:tgtEl>
                                          <p:spTgt spid="10"/>
                                        </p:tgtEl>
                                        <p:attrNameLst>
                                          <p:attrName>style.visibility</p:attrName>
                                        </p:attrNameLst>
                                      </p:cBhvr>
                                      <p:to>
                                        <p:strVal val="visible"/>
                                      </p:to>
                                    </p:set>
                                    <p:anim calcmode="lin" valueType="num">
                                      <p:cBhvr additive="base">
                                        <p:cTn id="62" dur="3000" fill="hold"/>
                                        <p:tgtEl>
                                          <p:spTgt spid="10"/>
                                        </p:tgtEl>
                                        <p:attrNameLst>
                                          <p:attrName>ppt_x</p:attrName>
                                        </p:attrNameLst>
                                      </p:cBhvr>
                                      <p:tavLst>
                                        <p:tav tm="0">
                                          <p:val>
                                            <p:strVal val="0-#ppt_w/2"/>
                                          </p:val>
                                        </p:tav>
                                        <p:tav tm="100000">
                                          <p:val>
                                            <p:strVal val="#ppt_x"/>
                                          </p:val>
                                        </p:tav>
                                      </p:tavLst>
                                    </p:anim>
                                    <p:anim calcmode="lin" valueType="num">
                                      <p:cBhvr additive="base">
                                        <p:cTn id="63" dur="3000" fill="hold"/>
                                        <p:tgtEl>
                                          <p:spTgt spid="10"/>
                                        </p:tgtEl>
                                        <p:attrNameLst>
                                          <p:attrName>ppt_y</p:attrName>
                                        </p:attrNameLst>
                                      </p:cBhvr>
                                      <p:tavLst>
                                        <p:tav tm="0">
                                          <p:val>
                                            <p:strVal val="1+#ppt_h/2"/>
                                          </p:val>
                                        </p:tav>
                                        <p:tav tm="100000">
                                          <p:val>
                                            <p:strVal val="#ppt_y"/>
                                          </p:val>
                                        </p:tav>
                                      </p:tavLst>
                                    </p:anim>
                                  </p:childTnLst>
                                </p:cTn>
                              </p:par>
                              <p:par>
                                <p:cTn id="64" presetID="2" presetClass="entr" presetSubtype="12" fill="hold" grpId="1" nodeType="withEffect">
                                  <p:stCondLst>
                                    <p:cond delay="0"/>
                                  </p:stCondLst>
                                  <p:childTnLst>
                                    <p:set>
                                      <p:cBhvr>
                                        <p:cTn id="65" dur="1" fill="hold">
                                          <p:stCondLst>
                                            <p:cond delay="0"/>
                                          </p:stCondLst>
                                        </p:cTn>
                                        <p:tgtEl>
                                          <p:spTgt spid="14"/>
                                        </p:tgtEl>
                                        <p:attrNameLst>
                                          <p:attrName>style.visibility</p:attrName>
                                        </p:attrNameLst>
                                      </p:cBhvr>
                                      <p:to>
                                        <p:strVal val="visible"/>
                                      </p:to>
                                    </p:set>
                                    <p:anim calcmode="lin" valueType="num">
                                      <p:cBhvr additive="base">
                                        <p:cTn id="66" dur="3000" fill="hold"/>
                                        <p:tgtEl>
                                          <p:spTgt spid="14"/>
                                        </p:tgtEl>
                                        <p:attrNameLst>
                                          <p:attrName>ppt_x</p:attrName>
                                        </p:attrNameLst>
                                      </p:cBhvr>
                                      <p:tavLst>
                                        <p:tav tm="0">
                                          <p:val>
                                            <p:strVal val="0-#ppt_w/2"/>
                                          </p:val>
                                        </p:tav>
                                        <p:tav tm="100000">
                                          <p:val>
                                            <p:strVal val="#ppt_x"/>
                                          </p:val>
                                        </p:tav>
                                      </p:tavLst>
                                    </p:anim>
                                    <p:anim calcmode="lin" valueType="num">
                                      <p:cBhvr additive="base">
                                        <p:cTn id="67" dur="3000" fill="hold"/>
                                        <p:tgtEl>
                                          <p:spTgt spid="14"/>
                                        </p:tgtEl>
                                        <p:attrNameLst>
                                          <p:attrName>ppt_y</p:attrName>
                                        </p:attrNameLst>
                                      </p:cBhvr>
                                      <p:tavLst>
                                        <p:tav tm="0">
                                          <p:val>
                                            <p:strVal val="1+#ppt_h/2"/>
                                          </p:val>
                                        </p:tav>
                                        <p:tav tm="100000">
                                          <p:val>
                                            <p:strVal val="#ppt_y"/>
                                          </p:val>
                                        </p:tav>
                                      </p:tavLst>
                                    </p:anim>
                                  </p:childTnLst>
                                </p:cTn>
                              </p:par>
                              <p:par>
                                <p:cTn id="68" presetID="2" presetClass="entr" presetSubtype="3" fill="hold" grpId="1" nodeType="withEffect">
                                  <p:stCondLst>
                                    <p:cond delay="0"/>
                                  </p:stCondLst>
                                  <p:childTnLst>
                                    <p:set>
                                      <p:cBhvr>
                                        <p:cTn id="69" dur="1" fill="hold">
                                          <p:stCondLst>
                                            <p:cond delay="0"/>
                                          </p:stCondLst>
                                        </p:cTn>
                                        <p:tgtEl>
                                          <p:spTgt spid="8"/>
                                        </p:tgtEl>
                                        <p:attrNameLst>
                                          <p:attrName>style.visibility</p:attrName>
                                        </p:attrNameLst>
                                      </p:cBhvr>
                                      <p:to>
                                        <p:strVal val="visible"/>
                                      </p:to>
                                    </p:set>
                                    <p:anim calcmode="lin" valueType="num">
                                      <p:cBhvr additive="base">
                                        <p:cTn id="70" dur="3000" fill="hold"/>
                                        <p:tgtEl>
                                          <p:spTgt spid="8"/>
                                        </p:tgtEl>
                                        <p:attrNameLst>
                                          <p:attrName>ppt_x</p:attrName>
                                        </p:attrNameLst>
                                      </p:cBhvr>
                                      <p:tavLst>
                                        <p:tav tm="0">
                                          <p:val>
                                            <p:strVal val="1+#ppt_w/2"/>
                                          </p:val>
                                        </p:tav>
                                        <p:tav tm="100000">
                                          <p:val>
                                            <p:strVal val="#ppt_x"/>
                                          </p:val>
                                        </p:tav>
                                      </p:tavLst>
                                    </p:anim>
                                    <p:anim calcmode="lin" valueType="num">
                                      <p:cBhvr additive="base">
                                        <p:cTn id="71" dur="3000" fill="hold"/>
                                        <p:tgtEl>
                                          <p:spTgt spid="8"/>
                                        </p:tgtEl>
                                        <p:attrNameLst>
                                          <p:attrName>ppt_y</p:attrName>
                                        </p:attrNameLst>
                                      </p:cBhvr>
                                      <p:tavLst>
                                        <p:tav tm="0">
                                          <p:val>
                                            <p:strVal val="0-#ppt_h/2"/>
                                          </p:val>
                                        </p:tav>
                                        <p:tav tm="100000">
                                          <p:val>
                                            <p:strVal val="#ppt_y"/>
                                          </p:val>
                                        </p:tav>
                                      </p:tavLst>
                                    </p:anim>
                                  </p:childTnLst>
                                </p:cTn>
                              </p:par>
                              <p:par>
                                <p:cTn id="72" presetID="2" presetClass="entr" presetSubtype="3" fill="hold" grpId="1" nodeType="withEffect">
                                  <p:stCondLst>
                                    <p:cond delay="0"/>
                                  </p:stCondLst>
                                  <p:childTnLst>
                                    <p:set>
                                      <p:cBhvr>
                                        <p:cTn id="73" dur="1" fill="hold">
                                          <p:stCondLst>
                                            <p:cond delay="0"/>
                                          </p:stCondLst>
                                        </p:cTn>
                                        <p:tgtEl>
                                          <p:spTgt spid="12"/>
                                        </p:tgtEl>
                                        <p:attrNameLst>
                                          <p:attrName>style.visibility</p:attrName>
                                        </p:attrNameLst>
                                      </p:cBhvr>
                                      <p:to>
                                        <p:strVal val="visible"/>
                                      </p:to>
                                    </p:set>
                                    <p:anim calcmode="lin" valueType="num">
                                      <p:cBhvr additive="base">
                                        <p:cTn id="74" dur="3000" fill="hold"/>
                                        <p:tgtEl>
                                          <p:spTgt spid="12"/>
                                        </p:tgtEl>
                                        <p:attrNameLst>
                                          <p:attrName>ppt_x</p:attrName>
                                        </p:attrNameLst>
                                      </p:cBhvr>
                                      <p:tavLst>
                                        <p:tav tm="0">
                                          <p:val>
                                            <p:strVal val="1+#ppt_w/2"/>
                                          </p:val>
                                        </p:tav>
                                        <p:tav tm="100000">
                                          <p:val>
                                            <p:strVal val="#ppt_x"/>
                                          </p:val>
                                        </p:tav>
                                      </p:tavLst>
                                    </p:anim>
                                    <p:anim calcmode="lin" valueType="num">
                                      <p:cBhvr additive="base">
                                        <p:cTn id="75" dur="3000" fill="hold"/>
                                        <p:tgtEl>
                                          <p:spTgt spid="12"/>
                                        </p:tgtEl>
                                        <p:attrNameLst>
                                          <p:attrName>ppt_y</p:attrName>
                                        </p:attrNameLst>
                                      </p:cBhvr>
                                      <p:tavLst>
                                        <p:tav tm="0">
                                          <p:val>
                                            <p:strVal val="0-#ppt_h/2"/>
                                          </p:val>
                                        </p:tav>
                                        <p:tav tm="100000">
                                          <p:val>
                                            <p:strVal val="#ppt_y"/>
                                          </p:val>
                                        </p:tav>
                                      </p:tavLst>
                                    </p:anim>
                                  </p:childTnLst>
                                </p:cTn>
                              </p:par>
                              <p:par>
                                <p:cTn id="76" presetID="2" presetClass="entr" presetSubtype="3" fill="hold" grpId="1" nodeType="withEffect">
                                  <p:stCondLst>
                                    <p:cond delay="0"/>
                                  </p:stCondLst>
                                  <p:childTnLst>
                                    <p:set>
                                      <p:cBhvr>
                                        <p:cTn id="77" dur="1" fill="hold">
                                          <p:stCondLst>
                                            <p:cond delay="0"/>
                                          </p:stCondLst>
                                        </p:cTn>
                                        <p:tgtEl>
                                          <p:spTgt spid="16"/>
                                        </p:tgtEl>
                                        <p:attrNameLst>
                                          <p:attrName>style.visibility</p:attrName>
                                        </p:attrNameLst>
                                      </p:cBhvr>
                                      <p:to>
                                        <p:strVal val="visible"/>
                                      </p:to>
                                    </p:set>
                                    <p:anim calcmode="lin" valueType="num">
                                      <p:cBhvr additive="base">
                                        <p:cTn id="78" dur="3000" fill="hold"/>
                                        <p:tgtEl>
                                          <p:spTgt spid="16"/>
                                        </p:tgtEl>
                                        <p:attrNameLst>
                                          <p:attrName>ppt_x</p:attrName>
                                        </p:attrNameLst>
                                      </p:cBhvr>
                                      <p:tavLst>
                                        <p:tav tm="0">
                                          <p:val>
                                            <p:strVal val="1+#ppt_w/2"/>
                                          </p:val>
                                        </p:tav>
                                        <p:tav tm="100000">
                                          <p:val>
                                            <p:strVal val="#ppt_x"/>
                                          </p:val>
                                        </p:tav>
                                      </p:tavLst>
                                    </p:anim>
                                    <p:anim calcmode="lin" valueType="num">
                                      <p:cBhvr additive="base">
                                        <p:cTn id="79" dur="3000" fill="hold"/>
                                        <p:tgtEl>
                                          <p:spTgt spid="16"/>
                                        </p:tgtEl>
                                        <p:attrNameLst>
                                          <p:attrName>ppt_y</p:attrName>
                                        </p:attrNameLst>
                                      </p:cBhvr>
                                      <p:tavLst>
                                        <p:tav tm="0">
                                          <p:val>
                                            <p:strVal val="0-#ppt_h/2"/>
                                          </p:val>
                                        </p:tav>
                                        <p:tav tm="100000">
                                          <p:val>
                                            <p:strVal val="#ppt_y"/>
                                          </p:val>
                                        </p:tav>
                                      </p:tavLst>
                                    </p:anim>
                                  </p:childTnLst>
                                </p:cTn>
                              </p:par>
                              <p:par>
                                <p:cTn id="80" presetID="2" presetClass="entr" presetSubtype="9" fill="hold" grpId="1" nodeType="withEffect">
                                  <p:stCondLst>
                                    <p:cond delay="0"/>
                                  </p:stCondLst>
                                  <p:childTnLst>
                                    <p:set>
                                      <p:cBhvr>
                                        <p:cTn id="81" dur="1" fill="hold">
                                          <p:stCondLst>
                                            <p:cond delay="0"/>
                                          </p:stCondLst>
                                        </p:cTn>
                                        <p:tgtEl>
                                          <p:spTgt spid="7"/>
                                        </p:tgtEl>
                                        <p:attrNameLst>
                                          <p:attrName>style.visibility</p:attrName>
                                        </p:attrNameLst>
                                      </p:cBhvr>
                                      <p:to>
                                        <p:strVal val="visible"/>
                                      </p:to>
                                    </p:set>
                                    <p:anim calcmode="lin" valueType="num">
                                      <p:cBhvr additive="base">
                                        <p:cTn id="82" dur="3000" fill="hold"/>
                                        <p:tgtEl>
                                          <p:spTgt spid="7"/>
                                        </p:tgtEl>
                                        <p:attrNameLst>
                                          <p:attrName>ppt_x</p:attrName>
                                        </p:attrNameLst>
                                      </p:cBhvr>
                                      <p:tavLst>
                                        <p:tav tm="0">
                                          <p:val>
                                            <p:strVal val="0-#ppt_w/2"/>
                                          </p:val>
                                        </p:tav>
                                        <p:tav tm="100000">
                                          <p:val>
                                            <p:strVal val="#ppt_x"/>
                                          </p:val>
                                        </p:tav>
                                      </p:tavLst>
                                    </p:anim>
                                    <p:anim calcmode="lin" valueType="num">
                                      <p:cBhvr additive="base">
                                        <p:cTn id="83" dur="3000" fill="hold"/>
                                        <p:tgtEl>
                                          <p:spTgt spid="7"/>
                                        </p:tgtEl>
                                        <p:attrNameLst>
                                          <p:attrName>ppt_y</p:attrName>
                                        </p:attrNameLst>
                                      </p:cBhvr>
                                      <p:tavLst>
                                        <p:tav tm="0">
                                          <p:val>
                                            <p:strVal val="0-#ppt_h/2"/>
                                          </p:val>
                                        </p:tav>
                                        <p:tav tm="100000">
                                          <p:val>
                                            <p:strVal val="#ppt_y"/>
                                          </p:val>
                                        </p:tav>
                                      </p:tavLst>
                                    </p:anim>
                                  </p:childTnLst>
                                </p:cTn>
                              </p:par>
                              <p:par>
                                <p:cTn id="84" presetID="2" presetClass="entr" presetSubtype="9" fill="hold" grpId="1" nodeType="withEffect">
                                  <p:stCondLst>
                                    <p:cond delay="0"/>
                                  </p:stCondLst>
                                  <p:childTnLst>
                                    <p:set>
                                      <p:cBhvr>
                                        <p:cTn id="85" dur="1" fill="hold">
                                          <p:stCondLst>
                                            <p:cond delay="0"/>
                                          </p:stCondLst>
                                        </p:cTn>
                                        <p:tgtEl>
                                          <p:spTgt spid="11"/>
                                        </p:tgtEl>
                                        <p:attrNameLst>
                                          <p:attrName>style.visibility</p:attrName>
                                        </p:attrNameLst>
                                      </p:cBhvr>
                                      <p:to>
                                        <p:strVal val="visible"/>
                                      </p:to>
                                    </p:set>
                                    <p:anim calcmode="lin" valueType="num">
                                      <p:cBhvr additive="base">
                                        <p:cTn id="86" dur="3000" fill="hold"/>
                                        <p:tgtEl>
                                          <p:spTgt spid="11"/>
                                        </p:tgtEl>
                                        <p:attrNameLst>
                                          <p:attrName>ppt_x</p:attrName>
                                        </p:attrNameLst>
                                      </p:cBhvr>
                                      <p:tavLst>
                                        <p:tav tm="0">
                                          <p:val>
                                            <p:strVal val="0-#ppt_w/2"/>
                                          </p:val>
                                        </p:tav>
                                        <p:tav tm="100000">
                                          <p:val>
                                            <p:strVal val="#ppt_x"/>
                                          </p:val>
                                        </p:tav>
                                      </p:tavLst>
                                    </p:anim>
                                    <p:anim calcmode="lin" valueType="num">
                                      <p:cBhvr additive="base">
                                        <p:cTn id="87" dur="3000" fill="hold"/>
                                        <p:tgtEl>
                                          <p:spTgt spid="11"/>
                                        </p:tgtEl>
                                        <p:attrNameLst>
                                          <p:attrName>ppt_y</p:attrName>
                                        </p:attrNameLst>
                                      </p:cBhvr>
                                      <p:tavLst>
                                        <p:tav tm="0">
                                          <p:val>
                                            <p:strVal val="0-#ppt_h/2"/>
                                          </p:val>
                                        </p:tav>
                                        <p:tav tm="100000">
                                          <p:val>
                                            <p:strVal val="#ppt_y"/>
                                          </p:val>
                                        </p:tav>
                                      </p:tavLst>
                                    </p:anim>
                                  </p:childTnLst>
                                </p:cTn>
                              </p:par>
                              <p:par>
                                <p:cTn id="88" presetID="2" presetClass="entr" presetSubtype="9" fill="hold" grpId="1" nodeType="withEffect">
                                  <p:stCondLst>
                                    <p:cond delay="0"/>
                                  </p:stCondLst>
                                  <p:childTnLst>
                                    <p:set>
                                      <p:cBhvr>
                                        <p:cTn id="89" dur="1" fill="hold">
                                          <p:stCondLst>
                                            <p:cond delay="0"/>
                                          </p:stCondLst>
                                        </p:cTn>
                                        <p:tgtEl>
                                          <p:spTgt spid="15"/>
                                        </p:tgtEl>
                                        <p:attrNameLst>
                                          <p:attrName>style.visibility</p:attrName>
                                        </p:attrNameLst>
                                      </p:cBhvr>
                                      <p:to>
                                        <p:strVal val="visible"/>
                                      </p:to>
                                    </p:set>
                                    <p:anim calcmode="lin" valueType="num">
                                      <p:cBhvr additive="base">
                                        <p:cTn id="90" dur="3000" fill="hold"/>
                                        <p:tgtEl>
                                          <p:spTgt spid="15"/>
                                        </p:tgtEl>
                                        <p:attrNameLst>
                                          <p:attrName>ppt_x</p:attrName>
                                        </p:attrNameLst>
                                      </p:cBhvr>
                                      <p:tavLst>
                                        <p:tav tm="0">
                                          <p:val>
                                            <p:strVal val="0-#ppt_w/2"/>
                                          </p:val>
                                        </p:tav>
                                        <p:tav tm="100000">
                                          <p:val>
                                            <p:strVal val="#ppt_x"/>
                                          </p:val>
                                        </p:tav>
                                      </p:tavLst>
                                    </p:anim>
                                    <p:anim calcmode="lin" valueType="num">
                                      <p:cBhvr additive="base">
                                        <p:cTn id="91" dur="3000" fill="hold"/>
                                        <p:tgtEl>
                                          <p:spTgt spid="15"/>
                                        </p:tgtEl>
                                        <p:attrNameLst>
                                          <p:attrName>ppt_y</p:attrName>
                                        </p:attrNameLst>
                                      </p:cBhvr>
                                      <p:tavLst>
                                        <p:tav tm="0">
                                          <p:val>
                                            <p:strVal val="0-#ppt_h/2"/>
                                          </p:val>
                                        </p:tav>
                                        <p:tav tm="100000">
                                          <p:val>
                                            <p:strVal val="#ppt_y"/>
                                          </p:val>
                                        </p:tav>
                                      </p:tavLst>
                                    </p:anim>
                                  </p:childTnLst>
                                </p:cTn>
                              </p:par>
                            </p:childTnLst>
                          </p:cTn>
                        </p:par>
                        <p:par>
                          <p:cTn id="92" fill="hold">
                            <p:stCondLst>
                              <p:cond delay="3000"/>
                            </p:stCondLst>
                            <p:childTnLst>
                              <p:par>
                                <p:cTn id="93" presetID="13" presetClass="exit" presetSubtype="32" fill="hold" grpId="2" nodeType="afterEffect">
                                  <p:stCondLst>
                                    <p:cond delay="0"/>
                                  </p:stCondLst>
                                  <p:childTnLst>
                                    <p:animEffect transition="out" filter="plus(out)">
                                      <p:cBhvr>
                                        <p:cTn id="94" dur="3000"/>
                                        <p:tgtEl>
                                          <p:spTgt spid="5"/>
                                        </p:tgtEl>
                                      </p:cBhvr>
                                    </p:animEffect>
                                    <p:set>
                                      <p:cBhvr>
                                        <p:cTn id="95" dur="1" fill="hold">
                                          <p:stCondLst>
                                            <p:cond delay="2999"/>
                                          </p:stCondLst>
                                        </p:cTn>
                                        <p:tgtEl>
                                          <p:spTgt spid="5"/>
                                        </p:tgtEl>
                                        <p:attrNameLst>
                                          <p:attrName>style.visibility</p:attrName>
                                        </p:attrNameLst>
                                      </p:cBhvr>
                                      <p:to>
                                        <p:strVal val="hidden"/>
                                      </p:to>
                                    </p:set>
                                  </p:childTnLst>
                                </p:cTn>
                              </p:par>
                              <p:par>
                                <p:cTn id="96" presetID="13" presetClass="exit" presetSubtype="32" fill="hold" grpId="2" nodeType="withEffect">
                                  <p:stCondLst>
                                    <p:cond delay="0"/>
                                  </p:stCondLst>
                                  <p:childTnLst>
                                    <p:animEffect transition="out" filter="plus(out)">
                                      <p:cBhvr>
                                        <p:cTn id="97" dur="3000"/>
                                        <p:tgtEl>
                                          <p:spTgt spid="6"/>
                                        </p:tgtEl>
                                      </p:cBhvr>
                                    </p:animEffect>
                                    <p:set>
                                      <p:cBhvr>
                                        <p:cTn id="98" dur="1" fill="hold">
                                          <p:stCondLst>
                                            <p:cond delay="2999"/>
                                          </p:stCondLst>
                                        </p:cTn>
                                        <p:tgtEl>
                                          <p:spTgt spid="6"/>
                                        </p:tgtEl>
                                        <p:attrNameLst>
                                          <p:attrName>style.visibility</p:attrName>
                                        </p:attrNameLst>
                                      </p:cBhvr>
                                      <p:to>
                                        <p:strVal val="hidden"/>
                                      </p:to>
                                    </p:set>
                                  </p:childTnLst>
                                </p:cTn>
                              </p:par>
                              <p:par>
                                <p:cTn id="99" presetID="13" presetClass="exit" presetSubtype="32" fill="hold" grpId="2" nodeType="withEffect">
                                  <p:stCondLst>
                                    <p:cond delay="0"/>
                                  </p:stCondLst>
                                  <p:childTnLst>
                                    <p:animEffect transition="out" filter="plus(out)">
                                      <p:cBhvr>
                                        <p:cTn id="100" dur="3000"/>
                                        <p:tgtEl>
                                          <p:spTgt spid="7"/>
                                        </p:tgtEl>
                                      </p:cBhvr>
                                    </p:animEffect>
                                    <p:set>
                                      <p:cBhvr>
                                        <p:cTn id="101" dur="1" fill="hold">
                                          <p:stCondLst>
                                            <p:cond delay="2999"/>
                                          </p:stCondLst>
                                        </p:cTn>
                                        <p:tgtEl>
                                          <p:spTgt spid="7"/>
                                        </p:tgtEl>
                                        <p:attrNameLst>
                                          <p:attrName>style.visibility</p:attrName>
                                        </p:attrNameLst>
                                      </p:cBhvr>
                                      <p:to>
                                        <p:strVal val="hidden"/>
                                      </p:to>
                                    </p:set>
                                  </p:childTnLst>
                                </p:cTn>
                              </p:par>
                              <p:par>
                                <p:cTn id="102" presetID="13" presetClass="exit" presetSubtype="32" fill="hold" grpId="2" nodeType="withEffect">
                                  <p:stCondLst>
                                    <p:cond delay="0"/>
                                  </p:stCondLst>
                                  <p:childTnLst>
                                    <p:animEffect transition="out" filter="plus(out)">
                                      <p:cBhvr>
                                        <p:cTn id="103" dur="3000"/>
                                        <p:tgtEl>
                                          <p:spTgt spid="8"/>
                                        </p:tgtEl>
                                      </p:cBhvr>
                                    </p:animEffect>
                                    <p:set>
                                      <p:cBhvr>
                                        <p:cTn id="104" dur="1" fill="hold">
                                          <p:stCondLst>
                                            <p:cond delay="2999"/>
                                          </p:stCondLst>
                                        </p:cTn>
                                        <p:tgtEl>
                                          <p:spTgt spid="8"/>
                                        </p:tgtEl>
                                        <p:attrNameLst>
                                          <p:attrName>style.visibility</p:attrName>
                                        </p:attrNameLst>
                                      </p:cBhvr>
                                      <p:to>
                                        <p:strVal val="hidden"/>
                                      </p:to>
                                    </p:set>
                                  </p:childTnLst>
                                </p:cTn>
                              </p:par>
                              <p:par>
                                <p:cTn id="105" presetID="13" presetClass="exit" presetSubtype="32" fill="hold" grpId="2" nodeType="withEffect">
                                  <p:stCondLst>
                                    <p:cond delay="0"/>
                                  </p:stCondLst>
                                  <p:childTnLst>
                                    <p:animEffect transition="out" filter="plus(out)">
                                      <p:cBhvr>
                                        <p:cTn id="106" dur="3000"/>
                                        <p:tgtEl>
                                          <p:spTgt spid="9"/>
                                        </p:tgtEl>
                                      </p:cBhvr>
                                    </p:animEffect>
                                    <p:set>
                                      <p:cBhvr>
                                        <p:cTn id="107" dur="1" fill="hold">
                                          <p:stCondLst>
                                            <p:cond delay="2999"/>
                                          </p:stCondLst>
                                        </p:cTn>
                                        <p:tgtEl>
                                          <p:spTgt spid="9"/>
                                        </p:tgtEl>
                                        <p:attrNameLst>
                                          <p:attrName>style.visibility</p:attrName>
                                        </p:attrNameLst>
                                      </p:cBhvr>
                                      <p:to>
                                        <p:strVal val="hidden"/>
                                      </p:to>
                                    </p:set>
                                  </p:childTnLst>
                                </p:cTn>
                              </p:par>
                              <p:par>
                                <p:cTn id="108" presetID="13" presetClass="exit" presetSubtype="32" fill="hold" grpId="2" nodeType="withEffect">
                                  <p:stCondLst>
                                    <p:cond delay="0"/>
                                  </p:stCondLst>
                                  <p:childTnLst>
                                    <p:animEffect transition="out" filter="plus(out)">
                                      <p:cBhvr>
                                        <p:cTn id="109" dur="3000"/>
                                        <p:tgtEl>
                                          <p:spTgt spid="10"/>
                                        </p:tgtEl>
                                      </p:cBhvr>
                                    </p:animEffect>
                                    <p:set>
                                      <p:cBhvr>
                                        <p:cTn id="110" dur="1" fill="hold">
                                          <p:stCondLst>
                                            <p:cond delay="2999"/>
                                          </p:stCondLst>
                                        </p:cTn>
                                        <p:tgtEl>
                                          <p:spTgt spid="10"/>
                                        </p:tgtEl>
                                        <p:attrNameLst>
                                          <p:attrName>style.visibility</p:attrName>
                                        </p:attrNameLst>
                                      </p:cBhvr>
                                      <p:to>
                                        <p:strVal val="hidden"/>
                                      </p:to>
                                    </p:set>
                                  </p:childTnLst>
                                </p:cTn>
                              </p:par>
                              <p:par>
                                <p:cTn id="111" presetID="13" presetClass="exit" presetSubtype="32" fill="hold" grpId="2" nodeType="withEffect">
                                  <p:stCondLst>
                                    <p:cond delay="0"/>
                                  </p:stCondLst>
                                  <p:childTnLst>
                                    <p:animEffect transition="out" filter="plus(out)">
                                      <p:cBhvr>
                                        <p:cTn id="112" dur="3000"/>
                                        <p:tgtEl>
                                          <p:spTgt spid="11"/>
                                        </p:tgtEl>
                                      </p:cBhvr>
                                    </p:animEffect>
                                    <p:set>
                                      <p:cBhvr>
                                        <p:cTn id="113" dur="1" fill="hold">
                                          <p:stCondLst>
                                            <p:cond delay="2999"/>
                                          </p:stCondLst>
                                        </p:cTn>
                                        <p:tgtEl>
                                          <p:spTgt spid="11"/>
                                        </p:tgtEl>
                                        <p:attrNameLst>
                                          <p:attrName>style.visibility</p:attrName>
                                        </p:attrNameLst>
                                      </p:cBhvr>
                                      <p:to>
                                        <p:strVal val="hidden"/>
                                      </p:to>
                                    </p:set>
                                  </p:childTnLst>
                                </p:cTn>
                              </p:par>
                              <p:par>
                                <p:cTn id="114" presetID="13" presetClass="exit" presetSubtype="32" fill="hold" grpId="2" nodeType="withEffect">
                                  <p:stCondLst>
                                    <p:cond delay="0"/>
                                  </p:stCondLst>
                                  <p:childTnLst>
                                    <p:animEffect transition="out" filter="plus(out)">
                                      <p:cBhvr>
                                        <p:cTn id="115" dur="3000"/>
                                        <p:tgtEl>
                                          <p:spTgt spid="12"/>
                                        </p:tgtEl>
                                      </p:cBhvr>
                                    </p:animEffect>
                                    <p:set>
                                      <p:cBhvr>
                                        <p:cTn id="116" dur="1" fill="hold">
                                          <p:stCondLst>
                                            <p:cond delay="2999"/>
                                          </p:stCondLst>
                                        </p:cTn>
                                        <p:tgtEl>
                                          <p:spTgt spid="12"/>
                                        </p:tgtEl>
                                        <p:attrNameLst>
                                          <p:attrName>style.visibility</p:attrName>
                                        </p:attrNameLst>
                                      </p:cBhvr>
                                      <p:to>
                                        <p:strVal val="hidden"/>
                                      </p:to>
                                    </p:set>
                                  </p:childTnLst>
                                </p:cTn>
                              </p:par>
                              <p:par>
                                <p:cTn id="117" presetID="13" presetClass="exit" presetSubtype="32" fill="hold" grpId="2" nodeType="withEffect">
                                  <p:stCondLst>
                                    <p:cond delay="0"/>
                                  </p:stCondLst>
                                  <p:childTnLst>
                                    <p:animEffect transition="out" filter="plus(out)">
                                      <p:cBhvr>
                                        <p:cTn id="118" dur="3000"/>
                                        <p:tgtEl>
                                          <p:spTgt spid="13"/>
                                        </p:tgtEl>
                                      </p:cBhvr>
                                    </p:animEffect>
                                    <p:set>
                                      <p:cBhvr>
                                        <p:cTn id="119" dur="1" fill="hold">
                                          <p:stCondLst>
                                            <p:cond delay="2999"/>
                                          </p:stCondLst>
                                        </p:cTn>
                                        <p:tgtEl>
                                          <p:spTgt spid="13"/>
                                        </p:tgtEl>
                                        <p:attrNameLst>
                                          <p:attrName>style.visibility</p:attrName>
                                        </p:attrNameLst>
                                      </p:cBhvr>
                                      <p:to>
                                        <p:strVal val="hidden"/>
                                      </p:to>
                                    </p:set>
                                  </p:childTnLst>
                                </p:cTn>
                              </p:par>
                              <p:par>
                                <p:cTn id="120" presetID="13" presetClass="exit" presetSubtype="32" fill="hold" grpId="2" nodeType="withEffect">
                                  <p:stCondLst>
                                    <p:cond delay="0"/>
                                  </p:stCondLst>
                                  <p:childTnLst>
                                    <p:animEffect transition="out" filter="plus(out)">
                                      <p:cBhvr>
                                        <p:cTn id="121" dur="3000"/>
                                        <p:tgtEl>
                                          <p:spTgt spid="14"/>
                                        </p:tgtEl>
                                      </p:cBhvr>
                                    </p:animEffect>
                                    <p:set>
                                      <p:cBhvr>
                                        <p:cTn id="122" dur="1" fill="hold">
                                          <p:stCondLst>
                                            <p:cond delay="2999"/>
                                          </p:stCondLst>
                                        </p:cTn>
                                        <p:tgtEl>
                                          <p:spTgt spid="14"/>
                                        </p:tgtEl>
                                        <p:attrNameLst>
                                          <p:attrName>style.visibility</p:attrName>
                                        </p:attrNameLst>
                                      </p:cBhvr>
                                      <p:to>
                                        <p:strVal val="hidden"/>
                                      </p:to>
                                    </p:set>
                                  </p:childTnLst>
                                </p:cTn>
                              </p:par>
                              <p:par>
                                <p:cTn id="123" presetID="13" presetClass="exit" presetSubtype="32" fill="hold" grpId="2" nodeType="withEffect">
                                  <p:stCondLst>
                                    <p:cond delay="0"/>
                                  </p:stCondLst>
                                  <p:childTnLst>
                                    <p:animEffect transition="out" filter="plus(out)">
                                      <p:cBhvr>
                                        <p:cTn id="124" dur="3000"/>
                                        <p:tgtEl>
                                          <p:spTgt spid="15"/>
                                        </p:tgtEl>
                                      </p:cBhvr>
                                    </p:animEffect>
                                    <p:set>
                                      <p:cBhvr>
                                        <p:cTn id="125" dur="1" fill="hold">
                                          <p:stCondLst>
                                            <p:cond delay="2999"/>
                                          </p:stCondLst>
                                        </p:cTn>
                                        <p:tgtEl>
                                          <p:spTgt spid="15"/>
                                        </p:tgtEl>
                                        <p:attrNameLst>
                                          <p:attrName>style.visibility</p:attrName>
                                        </p:attrNameLst>
                                      </p:cBhvr>
                                      <p:to>
                                        <p:strVal val="hidden"/>
                                      </p:to>
                                    </p:set>
                                  </p:childTnLst>
                                </p:cTn>
                              </p:par>
                              <p:par>
                                <p:cTn id="126" presetID="13" presetClass="exit" presetSubtype="32" fill="hold" grpId="2" nodeType="withEffect">
                                  <p:stCondLst>
                                    <p:cond delay="0"/>
                                  </p:stCondLst>
                                  <p:childTnLst>
                                    <p:animEffect transition="out" filter="plus(out)">
                                      <p:cBhvr>
                                        <p:cTn id="127" dur="3000"/>
                                        <p:tgtEl>
                                          <p:spTgt spid="16"/>
                                        </p:tgtEl>
                                      </p:cBhvr>
                                    </p:animEffect>
                                    <p:set>
                                      <p:cBhvr>
                                        <p:cTn id="128" dur="1" fill="hold">
                                          <p:stCondLst>
                                            <p:cond delay="2999"/>
                                          </p:stCondLst>
                                        </p:cTn>
                                        <p:tgtEl>
                                          <p:spTgt spid="16"/>
                                        </p:tgtEl>
                                        <p:attrNameLst>
                                          <p:attrName>style.visibility</p:attrName>
                                        </p:attrNameLst>
                                      </p:cBhvr>
                                      <p:to>
                                        <p:strVal val="hidden"/>
                                      </p:to>
                                    </p:set>
                                  </p:childTnLst>
                                </p:cTn>
                              </p:par>
                              <p:par>
                                <p:cTn id="129" presetID="2" presetClass="exit" presetSubtype="6" fill="hold" grpId="3" nodeType="withEffect">
                                  <p:stCondLst>
                                    <p:cond delay="0"/>
                                  </p:stCondLst>
                                  <p:childTnLst>
                                    <p:anim calcmode="lin" valueType="num">
                                      <p:cBhvr additive="base">
                                        <p:cTn id="130" dur="3000"/>
                                        <p:tgtEl>
                                          <p:spTgt spid="5"/>
                                        </p:tgtEl>
                                        <p:attrNameLst>
                                          <p:attrName>ppt_x</p:attrName>
                                        </p:attrNameLst>
                                      </p:cBhvr>
                                      <p:tavLst>
                                        <p:tav tm="0">
                                          <p:val>
                                            <p:strVal val="ppt_x"/>
                                          </p:val>
                                        </p:tav>
                                        <p:tav tm="100000">
                                          <p:val>
                                            <p:strVal val="1+ppt_w/2"/>
                                          </p:val>
                                        </p:tav>
                                      </p:tavLst>
                                    </p:anim>
                                    <p:anim calcmode="lin" valueType="num">
                                      <p:cBhvr additive="base">
                                        <p:cTn id="131" dur="3000"/>
                                        <p:tgtEl>
                                          <p:spTgt spid="5"/>
                                        </p:tgtEl>
                                        <p:attrNameLst>
                                          <p:attrName>ppt_y</p:attrName>
                                        </p:attrNameLst>
                                      </p:cBhvr>
                                      <p:tavLst>
                                        <p:tav tm="0">
                                          <p:val>
                                            <p:strVal val="ppt_y"/>
                                          </p:val>
                                        </p:tav>
                                        <p:tav tm="100000">
                                          <p:val>
                                            <p:strVal val="1+ppt_h/2"/>
                                          </p:val>
                                        </p:tav>
                                      </p:tavLst>
                                    </p:anim>
                                    <p:set>
                                      <p:cBhvr>
                                        <p:cTn id="132" dur="1" fill="hold">
                                          <p:stCondLst>
                                            <p:cond delay="2999"/>
                                          </p:stCondLst>
                                        </p:cTn>
                                        <p:tgtEl>
                                          <p:spTgt spid="5"/>
                                        </p:tgtEl>
                                        <p:attrNameLst>
                                          <p:attrName>style.visibility</p:attrName>
                                        </p:attrNameLst>
                                      </p:cBhvr>
                                      <p:to>
                                        <p:strVal val="hidden"/>
                                      </p:to>
                                    </p:set>
                                  </p:childTnLst>
                                </p:cTn>
                              </p:par>
                              <p:par>
                                <p:cTn id="133" presetID="2" presetClass="exit" presetSubtype="6" fill="hold" grpId="3" nodeType="withEffect">
                                  <p:stCondLst>
                                    <p:cond delay="0"/>
                                  </p:stCondLst>
                                  <p:childTnLst>
                                    <p:anim calcmode="lin" valueType="num">
                                      <p:cBhvr additive="base">
                                        <p:cTn id="134" dur="3000"/>
                                        <p:tgtEl>
                                          <p:spTgt spid="9"/>
                                        </p:tgtEl>
                                        <p:attrNameLst>
                                          <p:attrName>ppt_x</p:attrName>
                                        </p:attrNameLst>
                                      </p:cBhvr>
                                      <p:tavLst>
                                        <p:tav tm="0">
                                          <p:val>
                                            <p:strVal val="ppt_x"/>
                                          </p:val>
                                        </p:tav>
                                        <p:tav tm="100000">
                                          <p:val>
                                            <p:strVal val="1+ppt_w/2"/>
                                          </p:val>
                                        </p:tav>
                                      </p:tavLst>
                                    </p:anim>
                                    <p:anim calcmode="lin" valueType="num">
                                      <p:cBhvr additive="base">
                                        <p:cTn id="135" dur="3000"/>
                                        <p:tgtEl>
                                          <p:spTgt spid="9"/>
                                        </p:tgtEl>
                                        <p:attrNameLst>
                                          <p:attrName>ppt_y</p:attrName>
                                        </p:attrNameLst>
                                      </p:cBhvr>
                                      <p:tavLst>
                                        <p:tav tm="0">
                                          <p:val>
                                            <p:strVal val="ppt_y"/>
                                          </p:val>
                                        </p:tav>
                                        <p:tav tm="100000">
                                          <p:val>
                                            <p:strVal val="1+ppt_h/2"/>
                                          </p:val>
                                        </p:tav>
                                      </p:tavLst>
                                    </p:anim>
                                    <p:set>
                                      <p:cBhvr>
                                        <p:cTn id="136" dur="1" fill="hold">
                                          <p:stCondLst>
                                            <p:cond delay="2999"/>
                                          </p:stCondLst>
                                        </p:cTn>
                                        <p:tgtEl>
                                          <p:spTgt spid="9"/>
                                        </p:tgtEl>
                                        <p:attrNameLst>
                                          <p:attrName>style.visibility</p:attrName>
                                        </p:attrNameLst>
                                      </p:cBhvr>
                                      <p:to>
                                        <p:strVal val="hidden"/>
                                      </p:to>
                                    </p:set>
                                  </p:childTnLst>
                                </p:cTn>
                              </p:par>
                              <p:par>
                                <p:cTn id="137" presetID="2" presetClass="exit" presetSubtype="6" fill="hold" grpId="3" nodeType="withEffect">
                                  <p:stCondLst>
                                    <p:cond delay="0"/>
                                  </p:stCondLst>
                                  <p:childTnLst>
                                    <p:anim calcmode="lin" valueType="num">
                                      <p:cBhvr additive="base">
                                        <p:cTn id="138" dur="3000"/>
                                        <p:tgtEl>
                                          <p:spTgt spid="13"/>
                                        </p:tgtEl>
                                        <p:attrNameLst>
                                          <p:attrName>ppt_x</p:attrName>
                                        </p:attrNameLst>
                                      </p:cBhvr>
                                      <p:tavLst>
                                        <p:tav tm="0">
                                          <p:val>
                                            <p:strVal val="ppt_x"/>
                                          </p:val>
                                        </p:tav>
                                        <p:tav tm="100000">
                                          <p:val>
                                            <p:strVal val="1+ppt_w/2"/>
                                          </p:val>
                                        </p:tav>
                                      </p:tavLst>
                                    </p:anim>
                                    <p:anim calcmode="lin" valueType="num">
                                      <p:cBhvr additive="base">
                                        <p:cTn id="139" dur="3000"/>
                                        <p:tgtEl>
                                          <p:spTgt spid="13"/>
                                        </p:tgtEl>
                                        <p:attrNameLst>
                                          <p:attrName>ppt_y</p:attrName>
                                        </p:attrNameLst>
                                      </p:cBhvr>
                                      <p:tavLst>
                                        <p:tav tm="0">
                                          <p:val>
                                            <p:strVal val="ppt_y"/>
                                          </p:val>
                                        </p:tav>
                                        <p:tav tm="100000">
                                          <p:val>
                                            <p:strVal val="1+ppt_h/2"/>
                                          </p:val>
                                        </p:tav>
                                      </p:tavLst>
                                    </p:anim>
                                    <p:set>
                                      <p:cBhvr>
                                        <p:cTn id="140" dur="1" fill="hold">
                                          <p:stCondLst>
                                            <p:cond delay="2999"/>
                                          </p:stCondLst>
                                        </p:cTn>
                                        <p:tgtEl>
                                          <p:spTgt spid="13"/>
                                        </p:tgtEl>
                                        <p:attrNameLst>
                                          <p:attrName>style.visibility</p:attrName>
                                        </p:attrNameLst>
                                      </p:cBhvr>
                                      <p:to>
                                        <p:strVal val="hidden"/>
                                      </p:to>
                                    </p:set>
                                  </p:childTnLst>
                                </p:cTn>
                              </p:par>
                              <p:par>
                                <p:cTn id="141" presetID="2" presetClass="exit" presetSubtype="9" fill="hold" grpId="3" nodeType="withEffect">
                                  <p:stCondLst>
                                    <p:cond delay="0"/>
                                  </p:stCondLst>
                                  <p:childTnLst>
                                    <p:anim calcmode="lin" valueType="num">
                                      <p:cBhvr additive="base">
                                        <p:cTn id="142" dur="3000"/>
                                        <p:tgtEl>
                                          <p:spTgt spid="7"/>
                                        </p:tgtEl>
                                        <p:attrNameLst>
                                          <p:attrName>ppt_x</p:attrName>
                                        </p:attrNameLst>
                                      </p:cBhvr>
                                      <p:tavLst>
                                        <p:tav tm="0">
                                          <p:val>
                                            <p:strVal val="ppt_x"/>
                                          </p:val>
                                        </p:tav>
                                        <p:tav tm="100000">
                                          <p:val>
                                            <p:strVal val="0-ppt_w/2"/>
                                          </p:val>
                                        </p:tav>
                                      </p:tavLst>
                                    </p:anim>
                                    <p:anim calcmode="lin" valueType="num">
                                      <p:cBhvr additive="base">
                                        <p:cTn id="143" dur="3000"/>
                                        <p:tgtEl>
                                          <p:spTgt spid="7"/>
                                        </p:tgtEl>
                                        <p:attrNameLst>
                                          <p:attrName>ppt_y</p:attrName>
                                        </p:attrNameLst>
                                      </p:cBhvr>
                                      <p:tavLst>
                                        <p:tav tm="0">
                                          <p:val>
                                            <p:strVal val="ppt_y"/>
                                          </p:val>
                                        </p:tav>
                                        <p:tav tm="100000">
                                          <p:val>
                                            <p:strVal val="0-ppt_h/2"/>
                                          </p:val>
                                        </p:tav>
                                      </p:tavLst>
                                    </p:anim>
                                    <p:set>
                                      <p:cBhvr>
                                        <p:cTn id="144" dur="1" fill="hold">
                                          <p:stCondLst>
                                            <p:cond delay="2999"/>
                                          </p:stCondLst>
                                        </p:cTn>
                                        <p:tgtEl>
                                          <p:spTgt spid="7"/>
                                        </p:tgtEl>
                                        <p:attrNameLst>
                                          <p:attrName>style.visibility</p:attrName>
                                        </p:attrNameLst>
                                      </p:cBhvr>
                                      <p:to>
                                        <p:strVal val="hidden"/>
                                      </p:to>
                                    </p:set>
                                  </p:childTnLst>
                                </p:cTn>
                              </p:par>
                              <p:par>
                                <p:cTn id="145" presetID="2" presetClass="exit" presetSubtype="9" fill="hold" grpId="3" nodeType="withEffect">
                                  <p:stCondLst>
                                    <p:cond delay="0"/>
                                  </p:stCondLst>
                                  <p:childTnLst>
                                    <p:anim calcmode="lin" valueType="num">
                                      <p:cBhvr additive="base">
                                        <p:cTn id="146" dur="3000"/>
                                        <p:tgtEl>
                                          <p:spTgt spid="11"/>
                                        </p:tgtEl>
                                        <p:attrNameLst>
                                          <p:attrName>ppt_x</p:attrName>
                                        </p:attrNameLst>
                                      </p:cBhvr>
                                      <p:tavLst>
                                        <p:tav tm="0">
                                          <p:val>
                                            <p:strVal val="ppt_x"/>
                                          </p:val>
                                        </p:tav>
                                        <p:tav tm="100000">
                                          <p:val>
                                            <p:strVal val="0-ppt_w/2"/>
                                          </p:val>
                                        </p:tav>
                                      </p:tavLst>
                                    </p:anim>
                                    <p:anim calcmode="lin" valueType="num">
                                      <p:cBhvr additive="base">
                                        <p:cTn id="147" dur="3000"/>
                                        <p:tgtEl>
                                          <p:spTgt spid="11"/>
                                        </p:tgtEl>
                                        <p:attrNameLst>
                                          <p:attrName>ppt_y</p:attrName>
                                        </p:attrNameLst>
                                      </p:cBhvr>
                                      <p:tavLst>
                                        <p:tav tm="0">
                                          <p:val>
                                            <p:strVal val="ppt_y"/>
                                          </p:val>
                                        </p:tav>
                                        <p:tav tm="100000">
                                          <p:val>
                                            <p:strVal val="0-ppt_h/2"/>
                                          </p:val>
                                        </p:tav>
                                      </p:tavLst>
                                    </p:anim>
                                    <p:set>
                                      <p:cBhvr>
                                        <p:cTn id="148" dur="1" fill="hold">
                                          <p:stCondLst>
                                            <p:cond delay="2999"/>
                                          </p:stCondLst>
                                        </p:cTn>
                                        <p:tgtEl>
                                          <p:spTgt spid="11"/>
                                        </p:tgtEl>
                                        <p:attrNameLst>
                                          <p:attrName>style.visibility</p:attrName>
                                        </p:attrNameLst>
                                      </p:cBhvr>
                                      <p:to>
                                        <p:strVal val="hidden"/>
                                      </p:to>
                                    </p:set>
                                  </p:childTnLst>
                                </p:cTn>
                              </p:par>
                              <p:par>
                                <p:cTn id="149" presetID="2" presetClass="exit" presetSubtype="9" fill="hold" grpId="3" nodeType="withEffect">
                                  <p:stCondLst>
                                    <p:cond delay="0"/>
                                  </p:stCondLst>
                                  <p:childTnLst>
                                    <p:anim calcmode="lin" valueType="num">
                                      <p:cBhvr additive="base">
                                        <p:cTn id="150" dur="3000"/>
                                        <p:tgtEl>
                                          <p:spTgt spid="15"/>
                                        </p:tgtEl>
                                        <p:attrNameLst>
                                          <p:attrName>ppt_x</p:attrName>
                                        </p:attrNameLst>
                                      </p:cBhvr>
                                      <p:tavLst>
                                        <p:tav tm="0">
                                          <p:val>
                                            <p:strVal val="ppt_x"/>
                                          </p:val>
                                        </p:tav>
                                        <p:tav tm="100000">
                                          <p:val>
                                            <p:strVal val="0-ppt_w/2"/>
                                          </p:val>
                                        </p:tav>
                                      </p:tavLst>
                                    </p:anim>
                                    <p:anim calcmode="lin" valueType="num">
                                      <p:cBhvr additive="base">
                                        <p:cTn id="151" dur="3000"/>
                                        <p:tgtEl>
                                          <p:spTgt spid="15"/>
                                        </p:tgtEl>
                                        <p:attrNameLst>
                                          <p:attrName>ppt_y</p:attrName>
                                        </p:attrNameLst>
                                      </p:cBhvr>
                                      <p:tavLst>
                                        <p:tav tm="0">
                                          <p:val>
                                            <p:strVal val="ppt_y"/>
                                          </p:val>
                                        </p:tav>
                                        <p:tav tm="100000">
                                          <p:val>
                                            <p:strVal val="0-ppt_h/2"/>
                                          </p:val>
                                        </p:tav>
                                      </p:tavLst>
                                    </p:anim>
                                    <p:set>
                                      <p:cBhvr>
                                        <p:cTn id="152" dur="1" fill="hold">
                                          <p:stCondLst>
                                            <p:cond delay="2999"/>
                                          </p:stCondLst>
                                        </p:cTn>
                                        <p:tgtEl>
                                          <p:spTgt spid="15"/>
                                        </p:tgtEl>
                                        <p:attrNameLst>
                                          <p:attrName>style.visibility</p:attrName>
                                        </p:attrNameLst>
                                      </p:cBhvr>
                                      <p:to>
                                        <p:strVal val="hidden"/>
                                      </p:to>
                                    </p:set>
                                  </p:childTnLst>
                                </p:cTn>
                              </p:par>
                              <p:par>
                                <p:cTn id="153" presetID="2" presetClass="exit" presetSubtype="12" fill="hold" grpId="3" nodeType="withEffect">
                                  <p:stCondLst>
                                    <p:cond delay="0"/>
                                  </p:stCondLst>
                                  <p:childTnLst>
                                    <p:anim calcmode="lin" valueType="num">
                                      <p:cBhvr additive="base">
                                        <p:cTn id="154" dur="3000"/>
                                        <p:tgtEl>
                                          <p:spTgt spid="6"/>
                                        </p:tgtEl>
                                        <p:attrNameLst>
                                          <p:attrName>ppt_x</p:attrName>
                                        </p:attrNameLst>
                                      </p:cBhvr>
                                      <p:tavLst>
                                        <p:tav tm="0">
                                          <p:val>
                                            <p:strVal val="ppt_x"/>
                                          </p:val>
                                        </p:tav>
                                        <p:tav tm="100000">
                                          <p:val>
                                            <p:strVal val="0-ppt_w/2"/>
                                          </p:val>
                                        </p:tav>
                                      </p:tavLst>
                                    </p:anim>
                                    <p:anim calcmode="lin" valueType="num">
                                      <p:cBhvr additive="base">
                                        <p:cTn id="155" dur="3000"/>
                                        <p:tgtEl>
                                          <p:spTgt spid="6"/>
                                        </p:tgtEl>
                                        <p:attrNameLst>
                                          <p:attrName>ppt_y</p:attrName>
                                        </p:attrNameLst>
                                      </p:cBhvr>
                                      <p:tavLst>
                                        <p:tav tm="0">
                                          <p:val>
                                            <p:strVal val="ppt_y"/>
                                          </p:val>
                                        </p:tav>
                                        <p:tav tm="100000">
                                          <p:val>
                                            <p:strVal val="1+ppt_h/2"/>
                                          </p:val>
                                        </p:tav>
                                      </p:tavLst>
                                    </p:anim>
                                    <p:set>
                                      <p:cBhvr>
                                        <p:cTn id="156" dur="1" fill="hold">
                                          <p:stCondLst>
                                            <p:cond delay="2999"/>
                                          </p:stCondLst>
                                        </p:cTn>
                                        <p:tgtEl>
                                          <p:spTgt spid="6"/>
                                        </p:tgtEl>
                                        <p:attrNameLst>
                                          <p:attrName>style.visibility</p:attrName>
                                        </p:attrNameLst>
                                      </p:cBhvr>
                                      <p:to>
                                        <p:strVal val="hidden"/>
                                      </p:to>
                                    </p:set>
                                  </p:childTnLst>
                                </p:cTn>
                              </p:par>
                              <p:par>
                                <p:cTn id="157" presetID="2" presetClass="exit" presetSubtype="12" fill="hold" grpId="3" nodeType="withEffect">
                                  <p:stCondLst>
                                    <p:cond delay="0"/>
                                  </p:stCondLst>
                                  <p:childTnLst>
                                    <p:anim calcmode="lin" valueType="num">
                                      <p:cBhvr additive="base">
                                        <p:cTn id="158" dur="3000"/>
                                        <p:tgtEl>
                                          <p:spTgt spid="10"/>
                                        </p:tgtEl>
                                        <p:attrNameLst>
                                          <p:attrName>ppt_x</p:attrName>
                                        </p:attrNameLst>
                                      </p:cBhvr>
                                      <p:tavLst>
                                        <p:tav tm="0">
                                          <p:val>
                                            <p:strVal val="ppt_x"/>
                                          </p:val>
                                        </p:tav>
                                        <p:tav tm="100000">
                                          <p:val>
                                            <p:strVal val="0-ppt_w/2"/>
                                          </p:val>
                                        </p:tav>
                                      </p:tavLst>
                                    </p:anim>
                                    <p:anim calcmode="lin" valueType="num">
                                      <p:cBhvr additive="base">
                                        <p:cTn id="159" dur="3000"/>
                                        <p:tgtEl>
                                          <p:spTgt spid="10"/>
                                        </p:tgtEl>
                                        <p:attrNameLst>
                                          <p:attrName>ppt_y</p:attrName>
                                        </p:attrNameLst>
                                      </p:cBhvr>
                                      <p:tavLst>
                                        <p:tav tm="0">
                                          <p:val>
                                            <p:strVal val="ppt_y"/>
                                          </p:val>
                                        </p:tav>
                                        <p:tav tm="100000">
                                          <p:val>
                                            <p:strVal val="1+ppt_h/2"/>
                                          </p:val>
                                        </p:tav>
                                      </p:tavLst>
                                    </p:anim>
                                    <p:set>
                                      <p:cBhvr>
                                        <p:cTn id="160" dur="1" fill="hold">
                                          <p:stCondLst>
                                            <p:cond delay="2999"/>
                                          </p:stCondLst>
                                        </p:cTn>
                                        <p:tgtEl>
                                          <p:spTgt spid="10"/>
                                        </p:tgtEl>
                                        <p:attrNameLst>
                                          <p:attrName>style.visibility</p:attrName>
                                        </p:attrNameLst>
                                      </p:cBhvr>
                                      <p:to>
                                        <p:strVal val="hidden"/>
                                      </p:to>
                                    </p:set>
                                  </p:childTnLst>
                                </p:cTn>
                              </p:par>
                              <p:par>
                                <p:cTn id="161" presetID="2" presetClass="exit" presetSubtype="12" fill="hold" grpId="3" nodeType="withEffect">
                                  <p:stCondLst>
                                    <p:cond delay="0"/>
                                  </p:stCondLst>
                                  <p:childTnLst>
                                    <p:anim calcmode="lin" valueType="num">
                                      <p:cBhvr additive="base">
                                        <p:cTn id="162" dur="3000"/>
                                        <p:tgtEl>
                                          <p:spTgt spid="14"/>
                                        </p:tgtEl>
                                        <p:attrNameLst>
                                          <p:attrName>ppt_x</p:attrName>
                                        </p:attrNameLst>
                                      </p:cBhvr>
                                      <p:tavLst>
                                        <p:tav tm="0">
                                          <p:val>
                                            <p:strVal val="ppt_x"/>
                                          </p:val>
                                        </p:tav>
                                        <p:tav tm="100000">
                                          <p:val>
                                            <p:strVal val="0-ppt_w/2"/>
                                          </p:val>
                                        </p:tav>
                                      </p:tavLst>
                                    </p:anim>
                                    <p:anim calcmode="lin" valueType="num">
                                      <p:cBhvr additive="base">
                                        <p:cTn id="163" dur="3000"/>
                                        <p:tgtEl>
                                          <p:spTgt spid="14"/>
                                        </p:tgtEl>
                                        <p:attrNameLst>
                                          <p:attrName>ppt_y</p:attrName>
                                        </p:attrNameLst>
                                      </p:cBhvr>
                                      <p:tavLst>
                                        <p:tav tm="0">
                                          <p:val>
                                            <p:strVal val="ppt_y"/>
                                          </p:val>
                                        </p:tav>
                                        <p:tav tm="100000">
                                          <p:val>
                                            <p:strVal val="1+ppt_h/2"/>
                                          </p:val>
                                        </p:tav>
                                      </p:tavLst>
                                    </p:anim>
                                    <p:set>
                                      <p:cBhvr>
                                        <p:cTn id="164" dur="1" fill="hold">
                                          <p:stCondLst>
                                            <p:cond delay="2999"/>
                                          </p:stCondLst>
                                        </p:cTn>
                                        <p:tgtEl>
                                          <p:spTgt spid="14"/>
                                        </p:tgtEl>
                                        <p:attrNameLst>
                                          <p:attrName>style.visibility</p:attrName>
                                        </p:attrNameLst>
                                      </p:cBhvr>
                                      <p:to>
                                        <p:strVal val="hidden"/>
                                      </p:to>
                                    </p:set>
                                  </p:childTnLst>
                                </p:cTn>
                              </p:par>
                              <p:par>
                                <p:cTn id="165" presetID="2" presetClass="exit" presetSubtype="3" fill="hold" grpId="3" nodeType="withEffect">
                                  <p:stCondLst>
                                    <p:cond delay="0"/>
                                  </p:stCondLst>
                                  <p:childTnLst>
                                    <p:anim calcmode="lin" valueType="num">
                                      <p:cBhvr additive="base">
                                        <p:cTn id="166" dur="3000"/>
                                        <p:tgtEl>
                                          <p:spTgt spid="8"/>
                                        </p:tgtEl>
                                        <p:attrNameLst>
                                          <p:attrName>ppt_x</p:attrName>
                                        </p:attrNameLst>
                                      </p:cBhvr>
                                      <p:tavLst>
                                        <p:tav tm="0">
                                          <p:val>
                                            <p:strVal val="ppt_x"/>
                                          </p:val>
                                        </p:tav>
                                        <p:tav tm="100000">
                                          <p:val>
                                            <p:strVal val="1+ppt_w/2"/>
                                          </p:val>
                                        </p:tav>
                                      </p:tavLst>
                                    </p:anim>
                                    <p:anim calcmode="lin" valueType="num">
                                      <p:cBhvr additive="base">
                                        <p:cTn id="167" dur="3000"/>
                                        <p:tgtEl>
                                          <p:spTgt spid="8"/>
                                        </p:tgtEl>
                                        <p:attrNameLst>
                                          <p:attrName>ppt_y</p:attrName>
                                        </p:attrNameLst>
                                      </p:cBhvr>
                                      <p:tavLst>
                                        <p:tav tm="0">
                                          <p:val>
                                            <p:strVal val="ppt_y"/>
                                          </p:val>
                                        </p:tav>
                                        <p:tav tm="100000">
                                          <p:val>
                                            <p:strVal val="0-ppt_h/2"/>
                                          </p:val>
                                        </p:tav>
                                      </p:tavLst>
                                    </p:anim>
                                    <p:set>
                                      <p:cBhvr>
                                        <p:cTn id="168" dur="1" fill="hold">
                                          <p:stCondLst>
                                            <p:cond delay="2999"/>
                                          </p:stCondLst>
                                        </p:cTn>
                                        <p:tgtEl>
                                          <p:spTgt spid="8"/>
                                        </p:tgtEl>
                                        <p:attrNameLst>
                                          <p:attrName>style.visibility</p:attrName>
                                        </p:attrNameLst>
                                      </p:cBhvr>
                                      <p:to>
                                        <p:strVal val="hidden"/>
                                      </p:to>
                                    </p:set>
                                  </p:childTnLst>
                                </p:cTn>
                              </p:par>
                              <p:par>
                                <p:cTn id="169" presetID="2" presetClass="exit" presetSubtype="3" fill="hold" grpId="3" nodeType="withEffect">
                                  <p:stCondLst>
                                    <p:cond delay="0"/>
                                  </p:stCondLst>
                                  <p:childTnLst>
                                    <p:anim calcmode="lin" valueType="num">
                                      <p:cBhvr additive="base">
                                        <p:cTn id="170" dur="3000"/>
                                        <p:tgtEl>
                                          <p:spTgt spid="12"/>
                                        </p:tgtEl>
                                        <p:attrNameLst>
                                          <p:attrName>ppt_x</p:attrName>
                                        </p:attrNameLst>
                                      </p:cBhvr>
                                      <p:tavLst>
                                        <p:tav tm="0">
                                          <p:val>
                                            <p:strVal val="ppt_x"/>
                                          </p:val>
                                        </p:tav>
                                        <p:tav tm="100000">
                                          <p:val>
                                            <p:strVal val="1+ppt_w/2"/>
                                          </p:val>
                                        </p:tav>
                                      </p:tavLst>
                                    </p:anim>
                                    <p:anim calcmode="lin" valueType="num">
                                      <p:cBhvr additive="base">
                                        <p:cTn id="171" dur="3000"/>
                                        <p:tgtEl>
                                          <p:spTgt spid="12"/>
                                        </p:tgtEl>
                                        <p:attrNameLst>
                                          <p:attrName>ppt_y</p:attrName>
                                        </p:attrNameLst>
                                      </p:cBhvr>
                                      <p:tavLst>
                                        <p:tav tm="0">
                                          <p:val>
                                            <p:strVal val="ppt_y"/>
                                          </p:val>
                                        </p:tav>
                                        <p:tav tm="100000">
                                          <p:val>
                                            <p:strVal val="0-ppt_h/2"/>
                                          </p:val>
                                        </p:tav>
                                      </p:tavLst>
                                    </p:anim>
                                    <p:set>
                                      <p:cBhvr>
                                        <p:cTn id="172" dur="1" fill="hold">
                                          <p:stCondLst>
                                            <p:cond delay="2999"/>
                                          </p:stCondLst>
                                        </p:cTn>
                                        <p:tgtEl>
                                          <p:spTgt spid="12"/>
                                        </p:tgtEl>
                                        <p:attrNameLst>
                                          <p:attrName>style.visibility</p:attrName>
                                        </p:attrNameLst>
                                      </p:cBhvr>
                                      <p:to>
                                        <p:strVal val="hidden"/>
                                      </p:to>
                                    </p:set>
                                  </p:childTnLst>
                                </p:cTn>
                              </p:par>
                              <p:par>
                                <p:cTn id="173" presetID="2" presetClass="exit" presetSubtype="3" fill="hold" grpId="3" nodeType="withEffect">
                                  <p:stCondLst>
                                    <p:cond delay="0"/>
                                  </p:stCondLst>
                                  <p:childTnLst>
                                    <p:anim calcmode="lin" valueType="num">
                                      <p:cBhvr additive="base">
                                        <p:cTn id="174" dur="3000"/>
                                        <p:tgtEl>
                                          <p:spTgt spid="16"/>
                                        </p:tgtEl>
                                        <p:attrNameLst>
                                          <p:attrName>ppt_x</p:attrName>
                                        </p:attrNameLst>
                                      </p:cBhvr>
                                      <p:tavLst>
                                        <p:tav tm="0">
                                          <p:val>
                                            <p:strVal val="ppt_x"/>
                                          </p:val>
                                        </p:tav>
                                        <p:tav tm="100000">
                                          <p:val>
                                            <p:strVal val="1+ppt_w/2"/>
                                          </p:val>
                                        </p:tav>
                                      </p:tavLst>
                                    </p:anim>
                                    <p:anim calcmode="lin" valueType="num">
                                      <p:cBhvr additive="base">
                                        <p:cTn id="175" dur="3000"/>
                                        <p:tgtEl>
                                          <p:spTgt spid="16"/>
                                        </p:tgtEl>
                                        <p:attrNameLst>
                                          <p:attrName>ppt_y</p:attrName>
                                        </p:attrNameLst>
                                      </p:cBhvr>
                                      <p:tavLst>
                                        <p:tav tm="0">
                                          <p:val>
                                            <p:strVal val="ppt_y"/>
                                          </p:val>
                                        </p:tav>
                                        <p:tav tm="100000">
                                          <p:val>
                                            <p:strVal val="0-ppt_h/2"/>
                                          </p:val>
                                        </p:tav>
                                      </p:tavLst>
                                    </p:anim>
                                    <p:set>
                                      <p:cBhvr>
                                        <p:cTn id="176" dur="1" fill="hold">
                                          <p:stCondLst>
                                            <p:cond delay="2999"/>
                                          </p:stCondLst>
                                        </p:cTn>
                                        <p:tgtEl>
                                          <p:spTgt spid="16"/>
                                        </p:tgtEl>
                                        <p:attrNameLst>
                                          <p:attrName>style.visibility</p:attrName>
                                        </p:attrNameLst>
                                      </p:cBhvr>
                                      <p:to>
                                        <p:strVal val="hidden"/>
                                      </p:to>
                                    </p:set>
                                  </p:childTnLst>
                                </p:cTn>
                              </p:par>
                              <p:par>
                                <p:cTn id="177" presetID="23" presetClass="entr" presetSubtype="288" fill="hold" nodeType="withEffect">
                                  <p:stCondLst>
                                    <p:cond delay="0"/>
                                  </p:stCondLst>
                                  <p:childTnLst>
                                    <p:set>
                                      <p:cBhvr>
                                        <p:cTn id="178" dur="1" fill="hold">
                                          <p:stCondLst>
                                            <p:cond delay="0"/>
                                          </p:stCondLst>
                                        </p:cTn>
                                        <p:tgtEl>
                                          <p:spTgt spid="4"/>
                                        </p:tgtEl>
                                        <p:attrNameLst>
                                          <p:attrName>style.visibility</p:attrName>
                                        </p:attrNameLst>
                                      </p:cBhvr>
                                      <p:to>
                                        <p:strVal val="visible"/>
                                      </p:to>
                                    </p:set>
                                    <p:anim calcmode="lin" valueType="num">
                                      <p:cBhvr>
                                        <p:cTn id="179" dur="3000" fill="hold"/>
                                        <p:tgtEl>
                                          <p:spTgt spid="4"/>
                                        </p:tgtEl>
                                        <p:attrNameLst>
                                          <p:attrName>ppt_w</p:attrName>
                                        </p:attrNameLst>
                                      </p:cBhvr>
                                      <p:tavLst>
                                        <p:tav tm="0">
                                          <p:val>
                                            <p:strVal val="4/3*#ppt_w"/>
                                          </p:val>
                                        </p:tav>
                                        <p:tav tm="100000">
                                          <p:val>
                                            <p:strVal val="#ppt_w"/>
                                          </p:val>
                                        </p:tav>
                                      </p:tavLst>
                                    </p:anim>
                                    <p:anim calcmode="lin" valueType="num">
                                      <p:cBhvr>
                                        <p:cTn id="180" dur="3000" fill="hold"/>
                                        <p:tgtEl>
                                          <p:spTgt spid="4"/>
                                        </p:tgtEl>
                                        <p:attrNameLst>
                                          <p:attrName>ppt_h</p:attrName>
                                        </p:attrNameLst>
                                      </p:cBhvr>
                                      <p:tavLst>
                                        <p:tav tm="0">
                                          <p:val>
                                            <p:strVal val="4/3*#ppt_h"/>
                                          </p:val>
                                        </p:tav>
                                        <p:tav tm="100000">
                                          <p:val>
                                            <p:strVal val="#ppt_h"/>
                                          </p:val>
                                        </p:tav>
                                      </p:tavLst>
                                    </p:anim>
                                  </p:childTnLst>
                                </p:cTn>
                              </p:par>
                              <p:par>
                                <p:cTn id="181" presetID="8" presetClass="entr" presetSubtype="32" fill="hold" nodeType="withEffect">
                                  <p:stCondLst>
                                    <p:cond delay="0"/>
                                  </p:stCondLst>
                                  <p:childTnLst>
                                    <p:set>
                                      <p:cBhvr>
                                        <p:cTn id="182" dur="1" fill="hold">
                                          <p:stCondLst>
                                            <p:cond delay="0"/>
                                          </p:stCondLst>
                                        </p:cTn>
                                        <p:tgtEl>
                                          <p:spTgt spid="4"/>
                                        </p:tgtEl>
                                        <p:attrNameLst>
                                          <p:attrName>style.visibility</p:attrName>
                                        </p:attrNameLst>
                                      </p:cBhvr>
                                      <p:to>
                                        <p:strVal val="visible"/>
                                      </p:to>
                                    </p:set>
                                    <p:animEffect transition="in" filter="diamond(out)">
                                      <p:cBhvr>
                                        <p:cTn id="18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Imagen24.jpg"/>
          <p:cNvPicPr>
            <a:picLocks noChangeAspect="1"/>
          </p:cNvPicPr>
          <p:nvPr/>
        </p:nvPicPr>
        <p:blipFill>
          <a:blip r:embed="rId3"/>
          <a:stretch>
            <a:fillRect/>
          </a:stretch>
        </p:blipFill>
        <p:spPr>
          <a:xfrm>
            <a:off x="0" y="0"/>
            <a:ext cx="9144000" cy="6858000"/>
          </a:xfrm>
          <a:prstGeom prst="rect">
            <a:avLst/>
          </a:prstGeom>
        </p:spPr>
      </p:pic>
      <p:sp>
        <p:nvSpPr>
          <p:cNvPr id="7" name="6 Redondear rectángulo de esquina diagonal"/>
          <p:cNvSpPr/>
          <p:nvPr/>
        </p:nvSpPr>
        <p:spPr>
          <a:xfrm>
            <a:off x="0" y="0"/>
            <a:ext cx="4572000" cy="6858000"/>
          </a:xfrm>
          <a:prstGeom prst="round2DiagRect">
            <a:avLst>
              <a:gd name="adj1" fmla="val 50000"/>
              <a:gd name="adj2" fmla="val 0"/>
            </a:avLst>
          </a:prstGeom>
          <a:gradFill flip="none" rotWithShape="1">
            <a:gsLst>
              <a:gs pos="67000">
                <a:schemeClr val="tx1">
                  <a:shade val="30000"/>
                  <a:satMod val="115000"/>
                  <a:alpha val="42000"/>
                </a:schemeClr>
              </a:gs>
              <a:gs pos="50000">
                <a:schemeClr val="tx1">
                  <a:shade val="67500"/>
                  <a:satMod val="115000"/>
                </a:schemeClr>
              </a:gs>
              <a:gs pos="100000">
                <a:schemeClr val="tx1">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dondear rectángulo de esquina diagonal"/>
          <p:cNvSpPr/>
          <p:nvPr/>
        </p:nvSpPr>
        <p:spPr>
          <a:xfrm flipH="1">
            <a:off x="4572000" y="0"/>
            <a:ext cx="4572000" cy="6858000"/>
          </a:xfrm>
          <a:prstGeom prst="round2DiagRect">
            <a:avLst>
              <a:gd name="adj1" fmla="val 50000"/>
              <a:gd name="adj2" fmla="val 0"/>
            </a:avLst>
          </a:prstGeom>
          <a:gradFill flip="none" rotWithShape="1">
            <a:gsLst>
              <a:gs pos="67000">
                <a:schemeClr val="tx1">
                  <a:shade val="30000"/>
                  <a:satMod val="115000"/>
                  <a:alpha val="42000"/>
                </a:schemeClr>
              </a:gs>
              <a:gs pos="50000">
                <a:schemeClr val="tx1">
                  <a:shade val="67500"/>
                  <a:satMod val="115000"/>
                </a:schemeClr>
              </a:gs>
              <a:gs pos="100000">
                <a:schemeClr val="tx1">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0" y="-285776"/>
            <a:ext cx="9144000" cy="74295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17" presetClass="exit" presetSubtype="8" fill="hold" grpId="0" nodeType="withEffect">
                                  <p:stCondLst>
                                    <p:cond delay="0"/>
                                  </p:stCondLst>
                                  <p:childTnLst>
                                    <p:anim calcmode="lin" valueType="num">
                                      <p:cBhvr>
                                        <p:cTn id="9" dur="3000"/>
                                        <p:tgtEl>
                                          <p:spTgt spid="7"/>
                                        </p:tgtEl>
                                        <p:attrNameLst>
                                          <p:attrName>ppt_x</p:attrName>
                                        </p:attrNameLst>
                                      </p:cBhvr>
                                      <p:tavLst>
                                        <p:tav tm="0">
                                          <p:val>
                                            <p:strVal val="ppt_x"/>
                                          </p:val>
                                        </p:tav>
                                        <p:tav tm="100000">
                                          <p:val>
                                            <p:strVal val="ppt_x-ppt_w/2"/>
                                          </p:val>
                                        </p:tav>
                                      </p:tavLst>
                                    </p:anim>
                                    <p:anim calcmode="lin" valueType="num">
                                      <p:cBhvr>
                                        <p:cTn id="10" dur="3000"/>
                                        <p:tgtEl>
                                          <p:spTgt spid="7"/>
                                        </p:tgtEl>
                                        <p:attrNameLst>
                                          <p:attrName>ppt_y</p:attrName>
                                        </p:attrNameLst>
                                      </p:cBhvr>
                                      <p:tavLst>
                                        <p:tav tm="0">
                                          <p:val>
                                            <p:strVal val="ppt_y"/>
                                          </p:val>
                                        </p:tav>
                                        <p:tav tm="100000">
                                          <p:val>
                                            <p:strVal val="ppt_y"/>
                                          </p:val>
                                        </p:tav>
                                      </p:tavLst>
                                    </p:anim>
                                    <p:anim calcmode="lin" valueType="num">
                                      <p:cBhvr>
                                        <p:cTn id="11" dur="3000"/>
                                        <p:tgtEl>
                                          <p:spTgt spid="7"/>
                                        </p:tgtEl>
                                        <p:attrNameLst>
                                          <p:attrName>ppt_w</p:attrName>
                                        </p:attrNameLst>
                                      </p:cBhvr>
                                      <p:tavLst>
                                        <p:tav tm="0">
                                          <p:val>
                                            <p:strVal val="ppt_w"/>
                                          </p:val>
                                        </p:tav>
                                        <p:tav tm="100000">
                                          <p:val>
                                            <p:fltVal val="0"/>
                                          </p:val>
                                        </p:tav>
                                      </p:tavLst>
                                    </p:anim>
                                    <p:anim calcmode="lin" valueType="num">
                                      <p:cBhvr>
                                        <p:cTn id="12" dur="3000"/>
                                        <p:tgtEl>
                                          <p:spTgt spid="7"/>
                                        </p:tgtEl>
                                        <p:attrNameLst>
                                          <p:attrName>ppt_h</p:attrName>
                                        </p:attrNameLst>
                                      </p:cBhvr>
                                      <p:tavLst>
                                        <p:tav tm="0">
                                          <p:val>
                                            <p:strVal val="ppt_h"/>
                                          </p:val>
                                        </p:tav>
                                        <p:tav tm="100000">
                                          <p:val>
                                            <p:strVal val="ppt_h"/>
                                          </p:val>
                                        </p:tav>
                                      </p:tavLst>
                                    </p:anim>
                                    <p:set>
                                      <p:cBhvr>
                                        <p:cTn id="13" dur="1" fill="hold">
                                          <p:stCondLst>
                                            <p:cond delay="2999"/>
                                          </p:stCondLst>
                                        </p:cTn>
                                        <p:tgtEl>
                                          <p:spTgt spid="7"/>
                                        </p:tgtEl>
                                        <p:attrNameLst>
                                          <p:attrName>style.visibility</p:attrName>
                                        </p:attrNameLst>
                                      </p:cBhvr>
                                      <p:to>
                                        <p:strVal val="hidden"/>
                                      </p:to>
                                    </p:set>
                                  </p:childTnLst>
                                </p:cTn>
                              </p:par>
                              <p:par>
                                <p:cTn id="14" presetID="5" presetClass="exit" presetSubtype="10" fill="hold" grpId="1" nodeType="withEffect">
                                  <p:stCondLst>
                                    <p:cond delay="0"/>
                                  </p:stCondLst>
                                  <p:childTnLst>
                                    <p:animEffect transition="out" filter="checkerboard(across)">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3000"/>
                                        <p:tgtEl>
                                          <p:spTgt spid="8"/>
                                        </p:tgtEl>
                                        <p:attrNameLst>
                                          <p:attrName>ppt_x</p:attrName>
                                        </p:attrNameLst>
                                      </p:cBhvr>
                                      <p:tavLst>
                                        <p:tav tm="0">
                                          <p:val>
                                            <p:strVal val="ppt_x"/>
                                          </p:val>
                                        </p:tav>
                                        <p:tav tm="100000">
                                          <p:val>
                                            <p:strVal val="ppt_x+ppt_w/2"/>
                                          </p:val>
                                        </p:tav>
                                      </p:tavLst>
                                    </p:anim>
                                    <p:anim calcmode="lin" valueType="num">
                                      <p:cBhvr>
                                        <p:cTn id="19" dur="3000"/>
                                        <p:tgtEl>
                                          <p:spTgt spid="8"/>
                                        </p:tgtEl>
                                        <p:attrNameLst>
                                          <p:attrName>ppt_y</p:attrName>
                                        </p:attrNameLst>
                                      </p:cBhvr>
                                      <p:tavLst>
                                        <p:tav tm="0">
                                          <p:val>
                                            <p:strVal val="ppt_y"/>
                                          </p:val>
                                        </p:tav>
                                        <p:tav tm="100000">
                                          <p:val>
                                            <p:strVal val="ppt_y"/>
                                          </p:val>
                                        </p:tav>
                                      </p:tavLst>
                                    </p:anim>
                                    <p:anim calcmode="lin" valueType="num">
                                      <p:cBhvr>
                                        <p:cTn id="20" dur="3000"/>
                                        <p:tgtEl>
                                          <p:spTgt spid="8"/>
                                        </p:tgtEl>
                                        <p:attrNameLst>
                                          <p:attrName>ppt_w</p:attrName>
                                        </p:attrNameLst>
                                      </p:cBhvr>
                                      <p:tavLst>
                                        <p:tav tm="0">
                                          <p:val>
                                            <p:strVal val="ppt_w"/>
                                          </p:val>
                                        </p:tav>
                                        <p:tav tm="100000">
                                          <p:val>
                                            <p:fltVal val="0"/>
                                          </p:val>
                                        </p:tav>
                                      </p:tavLst>
                                    </p:anim>
                                    <p:anim calcmode="lin" valueType="num">
                                      <p:cBhvr>
                                        <p:cTn id="21" dur="3000"/>
                                        <p:tgtEl>
                                          <p:spTgt spid="8"/>
                                        </p:tgtEl>
                                        <p:attrNameLst>
                                          <p:attrName>ppt_h</p:attrName>
                                        </p:attrNameLst>
                                      </p:cBhvr>
                                      <p:tavLst>
                                        <p:tav tm="0">
                                          <p:val>
                                            <p:strVal val="ppt_h"/>
                                          </p:val>
                                        </p:tav>
                                        <p:tav tm="100000">
                                          <p:val>
                                            <p:strVal val="ppt_h"/>
                                          </p:val>
                                        </p:tav>
                                      </p:tavLst>
                                    </p:anim>
                                    <p:set>
                                      <p:cBhvr>
                                        <p:cTn id="22" dur="1" fill="hold">
                                          <p:stCondLst>
                                            <p:cond delay="2999"/>
                                          </p:stCondLst>
                                        </p:cTn>
                                        <p:tgtEl>
                                          <p:spTgt spid="8"/>
                                        </p:tgtEl>
                                        <p:attrNameLst>
                                          <p:attrName>style.visibility</p:attrName>
                                        </p:attrNameLst>
                                      </p:cBhvr>
                                      <p:to>
                                        <p:strVal val="hidden"/>
                                      </p:to>
                                    </p:set>
                                  </p:childTnLst>
                                </p:cTn>
                              </p:par>
                              <p:par>
                                <p:cTn id="23" presetID="5" presetClass="exit" presetSubtype="10" fill="hold" grpId="1" nodeType="withEffect">
                                  <p:stCondLst>
                                    <p:cond delay="0"/>
                                  </p:stCondLst>
                                  <p:childTnLst>
                                    <p:animEffect transition="out" filter="checkerboard(across)">
                                      <p:cBhvr>
                                        <p:cTn id="24" dur="3000"/>
                                        <p:tgtEl>
                                          <p:spTgt spid="8"/>
                                        </p:tgtEl>
                                      </p:cBhvr>
                                    </p:animEffect>
                                    <p:set>
                                      <p:cBhvr>
                                        <p:cTn id="25" dur="1" fill="hold">
                                          <p:stCondLst>
                                            <p:cond delay="2999"/>
                                          </p:stCondLst>
                                        </p:cTn>
                                        <p:tgtEl>
                                          <p:spTgt spid="8"/>
                                        </p:tgtEl>
                                        <p:attrNameLst>
                                          <p:attrName>style.visibility</p:attrName>
                                        </p:attrNameLst>
                                      </p:cBhvr>
                                      <p:to>
                                        <p:strVal val="hidden"/>
                                      </p:to>
                                    </p:set>
                                  </p:childTnLst>
                                </p:cTn>
                              </p:par>
                              <p:par>
                                <p:cTn id="26" presetID="17" presetClass="entr" presetSubtype="10" fill="hold" nodeType="with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p:cTn id="28" dur="3000" fill="hold"/>
                                        <p:tgtEl>
                                          <p:spTgt spid="5"/>
                                        </p:tgtEl>
                                        <p:attrNameLst>
                                          <p:attrName>ppt_w</p:attrName>
                                        </p:attrNameLst>
                                      </p:cBhvr>
                                      <p:tavLst>
                                        <p:tav tm="0">
                                          <p:val>
                                            <p:fltVal val="0"/>
                                          </p:val>
                                        </p:tav>
                                        <p:tav tm="100000">
                                          <p:val>
                                            <p:strVal val="#ppt_w"/>
                                          </p:val>
                                        </p:tav>
                                      </p:tavLst>
                                    </p:anim>
                                    <p:anim calcmode="lin" valueType="num">
                                      <p:cBhvr>
                                        <p:cTn id="29" dur="3000" fill="hold"/>
                                        <p:tgtEl>
                                          <p:spTgt spid="5"/>
                                        </p:tgtEl>
                                        <p:attrNameLst>
                                          <p:attrName>ppt_h</p:attrName>
                                        </p:attrNameLst>
                                      </p:cBhvr>
                                      <p:tavLst>
                                        <p:tav tm="0">
                                          <p:val>
                                            <p:strVal val="#ppt_h"/>
                                          </p:val>
                                        </p:tav>
                                        <p:tav tm="100000">
                                          <p:val>
                                            <p:strVal val="#ppt_h"/>
                                          </p:val>
                                        </p:tav>
                                      </p:tavLst>
                                    </p:anim>
                                  </p:childTnLst>
                                </p:cTn>
                              </p:par>
                              <p:par>
                                <p:cTn id="30" presetID="5" presetClass="entr" presetSubtype="10" fill="hold" nodeType="with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checkerboard(across)">
                                      <p:cBhvr>
                                        <p:cTn id="32"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8" grpId="0" animBg="1"/>
      <p:bldP spid="8" grpId="1" animBg="1"/>
      <p:bldP spid="9"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img_27111.jpg"/>
          <p:cNvPicPr>
            <a:picLocks noChangeAspect="1"/>
          </p:cNvPicPr>
          <p:nvPr/>
        </p:nvPicPr>
        <p:blipFill>
          <a:blip r:embed="rId2"/>
          <a:stretch>
            <a:fillRect/>
          </a:stretch>
        </p:blipFill>
        <p:spPr>
          <a:xfrm>
            <a:off x="0" y="0"/>
            <a:ext cx="9144000" cy="6844632"/>
          </a:xfrm>
          <a:prstGeom prst="rect">
            <a:avLst/>
          </a:prstGeom>
        </p:spPr>
      </p:pic>
      <p:sp>
        <p:nvSpPr>
          <p:cNvPr id="7" name="6 Luna"/>
          <p:cNvSpPr/>
          <p:nvPr/>
        </p:nvSpPr>
        <p:spPr>
          <a:xfrm>
            <a:off x="1142976" y="0"/>
            <a:ext cx="3517544" cy="6858000"/>
          </a:xfrm>
          <a:prstGeom prst="moon">
            <a:avLst>
              <a:gd name="adj" fmla="val 23321"/>
            </a:avLst>
          </a:prstGeom>
          <a:gradFill flip="none" rotWithShape="1">
            <a:gsLst>
              <a:gs pos="42000">
                <a:schemeClr val="tx1">
                  <a:shade val="30000"/>
                  <a:satMod val="115000"/>
                  <a:alpha val="6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flipH="1">
            <a:off x="4500562" y="0"/>
            <a:ext cx="3429024" cy="6858000"/>
          </a:xfrm>
          <a:prstGeom prst="moon">
            <a:avLst>
              <a:gd name="adj" fmla="val 24035"/>
            </a:avLst>
          </a:prstGeom>
          <a:gradFill flip="none" rotWithShape="1">
            <a:gsLst>
              <a:gs pos="40000">
                <a:schemeClr val="tx1">
                  <a:shade val="30000"/>
                  <a:satMod val="115000"/>
                  <a:alpha val="46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0" y="0"/>
            <a:ext cx="3517544" cy="6858000"/>
          </a:xfrm>
          <a:prstGeom prst="moon">
            <a:avLst>
              <a:gd name="adj" fmla="val 23321"/>
            </a:avLst>
          </a:prstGeom>
          <a:gradFill flip="none" rotWithShape="1">
            <a:gsLst>
              <a:gs pos="42000">
                <a:schemeClr val="tx1">
                  <a:shade val="30000"/>
                  <a:satMod val="115000"/>
                  <a:alpha val="6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flipH="1">
            <a:off x="5714976" y="0"/>
            <a:ext cx="3429024" cy="6858000"/>
          </a:xfrm>
          <a:prstGeom prst="moon">
            <a:avLst>
              <a:gd name="adj" fmla="val 24035"/>
            </a:avLst>
          </a:prstGeom>
          <a:gradFill flip="none" rotWithShape="1">
            <a:gsLst>
              <a:gs pos="40000">
                <a:schemeClr val="tx1">
                  <a:shade val="30000"/>
                  <a:satMod val="115000"/>
                  <a:alpha val="46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285776"/>
            <a:ext cx="9144000" cy="74295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1+#ppt_w/2"/>
                                          </p:val>
                                        </p:tav>
                                        <p:tav tm="100000">
                                          <p:val>
                                            <p:strVal val="#ppt_x"/>
                                          </p:val>
                                        </p:tav>
                                      </p:tavLst>
                                    </p:anim>
                                    <p:anim calcmode="lin" valueType="num">
                                      <p:cBhvr additive="base">
                                        <p:cTn id="11" dur="3000" fill="hold"/>
                                        <p:tgtEl>
                                          <p:spTgt spid="7"/>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0-#ppt_w/2"/>
                                          </p:val>
                                        </p:tav>
                                        <p:tav tm="100000">
                                          <p:val>
                                            <p:strVal val="#ppt_x"/>
                                          </p:val>
                                        </p:tav>
                                      </p:tavLst>
                                    </p:anim>
                                    <p:anim calcmode="lin" valueType="num">
                                      <p:cBhvr additive="base">
                                        <p:cTn id="15" dur="3000" fill="hold"/>
                                        <p:tgtEl>
                                          <p:spTgt spid="8"/>
                                        </p:tgtEl>
                                        <p:attrNameLst>
                                          <p:attrName>ppt_y</p:attrName>
                                        </p:attrNameLst>
                                      </p:cBhvr>
                                      <p:tavLst>
                                        <p:tav tm="0">
                                          <p:val>
                                            <p:strVal val="#ppt_y"/>
                                          </p:val>
                                        </p:tav>
                                        <p:tav tm="100000">
                                          <p:val>
                                            <p:strVal val="#ppt_y"/>
                                          </p:val>
                                        </p:tav>
                                      </p:tavLst>
                                    </p:anim>
                                  </p:childTnLst>
                                </p:cTn>
                              </p:par>
                              <p:par>
                                <p:cTn id="16" presetID="19" presetClass="entr" presetSubtype="10" fill="hold" grpId="1"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3000" fill="hold"/>
                                        <p:tgtEl>
                                          <p:spTgt spid="7"/>
                                        </p:tgtEl>
                                        <p:attrNameLst>
                                          <p:attrName>ppt_w</p:attrName>
                                        </p:attrNameLst>
                                      </p:cBhvr>
                                      <p:tavLst>
                                        <p:tav tm="0" fmla="#ppt_w*sin(2.5*pi*$)">
                                          <p:val>
                                            <p:fltVal val="0"/>
                                          </p:val>
                                        </p:tav>
                                        <p:tav tm="100000">
                                          <p:val>
                                            <p:fltVal val="1"/>
                                          </p:val>
                                        </p:tav>
                                      </p:tavLst>
                                    </p:anim>
                                    <p:anim calcmode="lin" valueType="num">
                                      <p:cBhvr>
                                        <p:cTn id="19" dur="3000" fill="hold"/>
                                        <p:tgtEl>
                                          <p:spTgt spid="7"/>
                                        </p:tgtEl>
                                        <p:attrNameLst>
                                          <p:attrName>ppt_h</p:attrName>
                                        </p:attrNameLst>
                                      </p:cBhvr>
                                      <p:tavLst>
                                        <p:tav tm="0">
                                          <p:val>
                                            <p:strVal val="#ppt_h"/>
                                          </p:val>
                                        </p:tav>
                                        <p:tav tm="100000">
                                          <p:val>
                                            <p:strVal val="#ppt_h"/>
                                          </p:val>
                                        </p:tav>
                                      </p:tavLst>
                                    </p:anim>
                                  </p:childTnLst>
                                </p:cTn>
                              </p:par>
                              <p:par>
                                <p:cTn id="20" presetID="19" presetClass="entr" presetSubtype="10" fill="hold" grpId="1"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3000" fill="hold"/>
                                        <p:tgtEl>
                                          <p:spTgt spid="8"/>
                                        </p:tgtEl>
                                        <p:attrNameLst>
                                          <p:attrName>ppt_w</p:attrName>
                                        </p:attrNameLst>
                                      </p:cBhvr>
                                      <p:tavLst>
                                        <p:tav tm="0" fmla="#ppt_w*sin(2.5*pi*$)">
                                          <p:val>
                                            <p:fltVal val="0"/>
                                          </p:val>
                                        </p:tav>
                                        <p:tav tm="100000">
                                          <p:val>
                                            <p:fltVal val="1"/>
                                          </p:val>
                                        </p:tav>
                                      </p:tavLst>
                                    </p:anim>
                                    <p:anim calcmode="lin" valueType="num">
                                      <p:cBhvr>
                                        <p:cTn id="23" dur="3000" fill="hold"/>
                                        <p:tgtEl>
                                          <p:spTgt spid="8"/>
                                        </p:tgtEl>
                                        <p:attrNameLst>
                                          <p:attrName>ppt_h</p:attrName>
                                        </p:attrNameLst>
                                      </p:cBhvr>
                                      <p:tavLst>
                                        <p:tav tm="0">
                                          <p:val>
                                            <p:strVal val="#ppt_h"/>
                                          </p:val>
                                        </p:tav>
                                        <p:tav tm="100000">
                                          <p:val>
                                            <p:strVal val="#ppt_h"/>
                                          </p:val>
                                        </p:tav>
                                      </p:tavLst>
                                    </p:anim>
                                  </p:childTnLst>
                                </p:cTn>
                              </p:par>
                              <p:par>
                                <p:cTn id="24" presetID="2" presetClass="entr" presetSubtype="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19" presetClass="entr" presetSubtype="10" fill="hold" grpId="1"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p:cTn id="30" dur="3000" fill="hold"/>
                                        <p:tgtEl>
                                          <p:spTgt spid="9"/>
                                        </p:tgtEl>
                                        <p:attrNameLst>
                                          <p:attrName>ppt_w</p:attrName>
                                        </p:attrNameLst>
                                      </p:cBhvr>
                                      <p:tavLst>
                                        <p:tav tm="0" fmla="#ppt_w*sin(2.5*pi*$)">
                                          <p:val>
                                            <p:fltVal val="0"/>
                                          </p:val>
                                        </p:tav>
                                        <p:tav tm="100000">
                                          <p:val>
                                            <p:fltVal val="1"/>
                                          </p:val>
                                        </p:tav>
                                      </p:tavLst>
                                    </p:anim>
                                    <p:anim calcmode="lin" valueType="num">
                                      <p:cBhvr>
                                        <p:cTn id="31" dur="3000" fill="hold"/>
                                        <p:tgtEl>
                                          <p:spTgt spid="9"/>
                                        </p:tgtEl>
                                        <p:attrNameLst>
                                          <p:attrName>ppt_h</p:attrName>
                                        </p:attrNameLst>
                                      </p:cBhvr>
                                      <p:tavLst>
                                        <p:tav tm="0">
                                          <p:val>
                                            <p:strVal val="#ppt_h"/>
                                          </p:val>
                                        </p:tav>
                                        <p:tav tm="100000">
                                          <p:val>
                                            <p:strVal val="#ppt_h"/>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3000" fill="hold"/>
                                        <p:tgtEl>
                                          <p:spTgt spid="10"/>
                                        </p:tgtEl>
                                        <p:attrNameLst>
                                          <p:attrName>ppt_x</p:attrName>
                                        </p:attrNameLst>
                                      </p:cBhvr>
                                      <p:tavLst>
                                        <p:tav tm="0">
                                          <p:val>
                                            <p:strVal val="0-#ppt_w/2"/>
                                          </p:val>
                                        </p:tav>
                                        <p:tav tm="100000">
                                          <p:val>
                                            <p:strVal val="#ppt_x"/>
                                          </p:val>
                                        </p:tav>
                                      </p:tavLst>
                                    </p:anim>
                                    <p:anim calcmode="lin" valueType="num">
                                      <p:cBhvr additive="base">
                                        <p:cTn id="35" dur="3000" fill="hold"/>
                                        <p:tgtEl>
                                          <p:spTgt spid="10"/>
                                        </p:tgtEl>
                                        <p:attrNameLst>
                                          <p:attrName>ppt_y</p:attrName>
                                        </p:attrNameLst>
                                      </p:cBhvr>
                                      <p:tavLst>
                                        <p:tav tm="0">
                                          <p:val>
                                            <p:strVal val="#ppt_y"/>
                                          </p:val>
                                        </p:tav>
                                        <p:tav tm="100000">
                                          <p:val>
                                            <p:strVal val="#ppt_y"/>
                                          </p:val>
                                        </p:tav>
                                      </p:tavLst>
                                    </p:anim>
                                  </p:childTnLst>
                                </p:cTn>
                              </p:par>
                              <p:par>
                                <p:cTn id="36" presetID="19" presetClass="entr" presetSubtype="10" fill="hold" grpId="1"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p:cTn id="38" dur="3000" fill="hold"/>
                                        <p:tgtEl>
                                          <p:spTgt spid="10"/>
                                        </p:tgtEl>
                                        <p:attrNameLst>
                                          <p:attrName>ppt_w</p:attrName>
                                        </p:attrNameLst>
                                      </p:cBhvr>
                                      <p:tavLst>
                                        <p:tav tm="0" fmla="#ppt_w*sin(2.5*pi*$)">
                                          <p:val>
                                            <p:fltVal val="0"/>
                                          </p:val>
                                        </p:tav>
                                        <p:tav tm="100000">
                                          <p:val>
                                            <p:fltVal val="1"/>
                                          </p:val>
                                        </p:tav>
                                      </p:tavLst>
                                    </p:anim>
                                    <p:anim calcmode="lin" valueType="num">
                                      <p:cBhvr>
                                        <p:cTn id="39" dur="3000" fill="hold"/>
                                        <p:tgtEl>
                                          <p:spTgt spid="10"/>
                                        </p:tgtEl>
                                        <p:attrNameLst>
                                          <p:attrName>ppt_h</p:attrName>
                                        </p:attrNameLst>
                                      </p:cBhvr>
                                      <p:tavLst>
                                        <p:tav tm="0">
                                          <p:val>
                                            <p:strVal val="#ppt_h"/>
                                          </p:val>
                                        </p:tav>
                                        <p:tav tm="100000">
                                          <p:val>
                                            <p:strVal val="#ppt_h"/>
                                          </p:val>
                                        </p:tav>
                                      </p:tavLst>
                                    </p:anim>
                                  </p:childTnLst>
                                </p:cTn>
                              </p:par>
                            </p:childTnLst>
                          </p:cTn>
                        </p:par>
                        <p:par>
                          <p:cTn id="40" fill="hold">
                            <p:stCondLst>
                              <p:cond delay="3000"/>
                            </p:stCondLst>
                            <p:childTnLst>
                              <p:par>
                                <p:cTn id="41" presetID="2" presetClass="exit" presetSubtype="2" fill="hold" grpId="2" nodeType="afterEffect">
                                  <p:stCondLst>
                                    <p:cond delay="0"/>
                                  </p:stCondLst>
                                  <p:childTnLst>
                                    <p:anim calcmode="lin" valueType="num">
                                      <p:cBhvr additive="base">
                                        <p:cTn id="42" dur="3000"/>
                                        <p:tgtEl>
                                          <p:spTgt spid="7"/>
                                        </p:tgtEl>
                                        <p:attrNameLst>
                                          <p:attrName>ppt_x</p:attrName>
                                        </p:attrNameLst>
                                      </p:cBhvr>
                                      <p:tavLst>
                                        <p:tav tm="0">
                                          <p:val>
                                            <p:strVal val="ppt_x"/>
                                          </p:val>
                                        </p:tav>
                                        <p:tav tm="100000">
                                          <p:val>
                                            <p:strVal val="1+ppt_w/2"/>
                                          </p:val>
                                        </p:tav>
                                      </p:tavLst>
                                    </p:anim>
                                    <p:anim calcmode="lin" valueType="num">
                                      <p:cBhvr additive="base">
                                        <p:cTn id="43" dur="3000"/>
                                        <p:tgtEl>
                                          <p:spTgt spid="7"/>
                                        </p:tgtEl>
                                        <p:attrNameLst>
                                          <p:attrName>ppt_y</p:attrName>
                                        </p:attrNameLst>
                                      </p:cBhvr>
                                      <p:tavLst>
                                        <p:tav tm="0">
                                          <p:val>
                                            <p:strVal val="ppt_y"/>
                                          </p:val>
                                        </p:tav>
                                        <p:tav tm="100000">
                                          <p:val>
                                            <p:strVal val="ppt_y"/>
                                          </p:val>
                                        </p:tav>
                                      </p:tavLst>
                                    </p:anim>
                                    <p:set>
                                      <p:cBhvr>
                                        <p:cTn id="44" dur="1" fill="hold">
                                          <p:stCondLst>
                                            <p:cond delay="2999"/>
                                          </p:stCondLst>
                                        </p:cTn>
                                        <p:tgtEl>
                                          <p:spTgt spid="7"/>
                                        </p:tgtEl>
                                        <p:attrNameLst>
                                          <p:attrName>style.visibility</p:attrName>
                                        </p:attrNameLst>
                                      </p:cBhvr>
                                      <p:to>
                                        <p:strVal val="hidden"/>
                                      </p:to>
                                    </p:set>
                                  </p:childTnLst>
                                </p:cTn>
                              </p:par>
                              <p:par>
                                <p:cTn id="45" presetID="2" presetClass="exit" presetSubtype="2" fill="hold" grpId="2" nodeType="withEffect">
                                  <p:stCondLst>
                                    <p:cond delay="0"/>
                                  </p:stCondLst>
                                  <p:childTnLst>
                                    <p:anim calcmode="lin" valueType="num">
                                      <p:cBhvr additive="base">
                                        <p:cTn id="46" dur="3000"/>
                                        <p:tgtEl>
                                          <p:spTgt spid="9"/>
                                        </p:tgtEl>
                                        <p:attrNameLst>
                                          <p:attrName>ppt_x</p:attrName>
                                        </p:attrNameLst>
                                      </p:cBhvr>
                                      <p:tavLst>
                                        <p:tav tm="0">
                                          <p:val>
                                            <p:strVal val="ppt_x"/>
                                          </p:val>
                                        </p:tav>
                                        <p:tav tm="100000">
                                          <p:val>
                                            <p:strVal val="1+ppt_w/2"/>
                                          </p:val>
                                        </p:tav>
                                      </p:tavLst>
                                    </p:anim>
                                    <p:anim calcmode="lin" valueType="num">
                                      <p:cBhvr additive="base">
                                        <p:cTn id="47" dur="3000"/>
                                        <p:tgtEl>
                                          <p:spTgt spid="9"/>
                                        </p:tgtEl>
                                        <p:attrNameLst>
                                          <p:attrName>ppt_y</p:attrName>
                                        </p:attrNameLst>
                                      </p:cBhvr>
                                      <p:tavLst>
                                        <p:tav tm="0">
                                          <p:val>
                                            <p:strVal val="ppt_y"/>
                                          </p:val>
                                        </p:tav>
                                        <p:tav tm="100000">
                                          <p:val>
                                            <p:strVal val="ppt_y"/>
                                          </p:val>
                                        </p:tav>
                                      </p:tavLst>
                                    </p:anim>
                                    <p:set>
                                      <p:cBhvr>
                                        <p:cTn id="48" dur="1" fill="hold">
                                          <p:stCondLst>
                                            <p:cond delay="2999"/>
                                          </p:stCondLst>
                                        </p:cTn>
                                        <p:tgtEl>
                                          <p:spTgt spid="9"/>
                                        </p:tgtEl>
                                        <p:attrNameLst>
                                          <p:attrName>style.visibility</p:attrName>
                                        </p:attrNameLst>
                                      </p:cBhvr>
                                      <p:to>
                                        <p:strVal val="hidden"/>
                                      </p:to>
                                    </p:set>
                                  </p:childTnLst>
                                </p:cTn>
                              </p:par>
                              <p:par>
                                <p:cTn id="49" presetID="2" presetClass="exit" presetSubtype="8" fill="hold" grpId="2" nodeType="withEffect">
                                  <p:stCondLst>
                                    <p:cond delay="0"/>
                                  </p:stCondLst>
                                  <p:childTnLst>
                                    <p:anim calcmode="lin" valueType="num">
                                      <p:cBhvr additive="base">
                                        <p:cTn id="50" dur="3000"/>
                                        <p:tgtEl>
                                          <p:spTgt spid="8"/>
                                        </p:tgtEl>
                                        <p:attrNameLst>
                                          <p:attrName>ppt_x</p:attrName>
                                        </p:attrNameLst>
                                      </p:cBhvr>
                                      <p:tavLst>
                                        <p:tav tm="0">
                                          <p:val>
                                            <p:strVal val="ppt_x"/>
                                          </p:val>
                                        </p:tav>
                                        <p:tav tm="100000">
                                          <p:val>
                                            <p:strVal val="0-ppt_w/2"/>
                                          </p:val>
                                        </p:tav>
                                      </p:tavLst>
                                    </p:anim>
                                    <p:anim calcmode="lin" valueType="num">
                                      <p:cBhvr additive="base">
                                        <p:cTn id="51" dur="3000"/>
                                        <p:tgtEl>
                                          <p:spTgt spid="8"/>
                                        </p:tgtEl>
                                        <p:attrNameLst>
                                          <p:attrName>ppt_y</p:attrName>
                                        </p:attrNameLst>
                                      </p:cBhvr>
                                      <p:tavLst>
                                        <p:tav tm="0">
                                          <p:val>
                                            <p:strVal val="ppt_y"/>
                                          </p:val>
                                        </p:tav>
                                        <p:tav tm="100000">
                                          <p:val>
                                            <p:strVal val="ppt_y"/>
                                          </p:val>
                                        </p:tav>
                                      </p:tavLst>
                                    </p:anim>
                                    <p:set>
                                      <p:cBhvr>
                                        <p:cTn id="52" dur="1" fill="hold">
                                          <p:stCondLst>
                                            <p:cond delay="2999"/>
                                          </p:stCondLst>
                                        </p:cTn>
                                        <p:tgtEl>
                                          <p:spTgt spid="8"/>
                                        </p:tgtEl>
                                        <p:attrNameLst>
                                          <p:attrName>style.visibility</p:attrName>
                                        </p:attrNameLst>
                                      </p:cBhvr>
                                      <p:to>
                                        <p:strVal val="hidden"/>
                                      </p:to>
                                    </p:set>
                                  </p:childTnLst>
                                </p:cTn>
                              </p:par>
                              <p:par>
                                <p:cTn id="53" presetID="2" presetClass="exit" presetSubtype="8" fill="hold" grpId="2" nodeType="withEffect">
                                  <p:stCondLst>
                                    <p:cond delay="0"/>
                                  </p:stCondLst>
                                  <p:childTnLst>
                                    <p:anim calcmode="lin" valueType="num">
                                      <p:cBhvr additive="base">
                                        <p:cTn id="54" dur="3000"/>
                                        <p:tgtEl>
                                          <p:spTgt spid="10"/>
                                        </p:tgtEl>
                                        <p:attrNameLst>
                                          <p:attrName>ppt_x</p:attrName>
                                        </p:attrNameLst>
                                      </p:cBhvr>
                                      <p:tavLst>
                                        <p:tav tm="0">
                                          <p:val>
                                            <p:strVal val="ppt_x"/>
                                          </p:val>
                                        </p:tav>
                                        <p:tav tm="100000">
                                          <p:val>
                                            <p:strVal val="0-ppt_w/2"/>
                                          </p:val>
                                        </p:tav>
                                      </p:tavLst>
                                    </p:anim>
                                    <p:anim calcmode="lin" valueType="num">
                                      <p:cBhvr additive="base">
                                        <p:cTn id="55" dur="3000"/>
                                        <p:tgtEl>
                                          <p:spTgt spid="10"/>
                                        </p:tgtEl>
                                        <p:attrNameLst>
                                          <p:attrName>ppt_y</p:attrName>
                                        </p:attrNameLst>
                                      </p:cBhvr>
                                      <p:tavLst>
                                        <p:tav tm="0">
                                          <p:val>
                                            <p:strVal val="ppt_y"/>
                                          </p:val>
                                        </p:tav>
                                        <p:tav tm="100000">
                                          <p:val>
                                            <p:strVal val="ppt_y"/>
                                          </p:val>
                                        </p:tav>
                                      </p:tavLst>
                                    </p:anim>
                                    <p:set>
                                      <p:cBhvr>
                                        <p:cTn id="56" dur="1" fill="hold">
                                          <p:stCondLst>
                                            <p:cond delay="2999"/>
                                          </p:stCondLst>
                                        </p:cTn>
                                        <p:tgtEl>
                                          <p:spTgt spid="10"/>
                                        </p:tgtEl>
                                        <p:attrNameLst>
                                          <p:attrName>style.visibility</p:attrName>
                                        </p:attrNameLst>
                                      </p:cBhvr>
                                      <p:to>
                                        <p:strVal val="hidden"/>
                                      </p:to>
                                    </p:set>
                                  </p:childTnLst>
                                </p:cTn>
                              </p:par>
                              <p:par>
                                <p:cTn id="57" presetID="23" presetClass="entr" presetSubtype="272" fill="hold" nodeType="withEffect">
                                  <p:stCondLst>
                                    <p:cond delay="0"/>
                                  </p:stCondLst>
                                  <p:childTnLst>
                                    <p:set>
                                      <p:cBhvr>
                                        <p:cTn id="58" dur="1" fill="hold">
                                          <p:stCondLst>
                                            <p:cond delay="0"/>
                                          </p:stCondLst>
                                        </p:cTn>
                                        <p:tgtEl>
                                          <p:spTgt spid="5"/>
                                        </p:tgtEl>
                                        <p:attrNameLst>
                                          <p:attrName>style.visibility</p:attrName>
                                        </p:attrNameLst>
                                      </p:cBhvr>
                                      <p:to>
                                        <p:strVal val="visible"/>
                                      </p:to>
                                    </p:set>
                                    <p:anim calcmode="lin" valueType="num">
                                      <p:cBhvr>
                                        <p:cTn id="59" dur="3000" fill="hold"/>
                                        <p:tgtEl>
                                          <p:spTgt spid="5"/>
                                        </p:tgtEl>
                                        <p:attrNameLst>
                                          <p:attrName>ppt_w</p:attrName>
                                        </p:attrNameLst>
                                      </p:cBhvr>
                                      <p:tavLst>
                                        <p:tav tm="0">
                                          <p:val>
                                            <p:strVal val="2/3*#ppt_w"/>
                                          </p:val>
                                        </p:tav>
                                        <p:tav tm="100000">
                                          <p:val>
                                            <p:strVal val="#ppt_w"/>
                                          </p:val>
                                        </p:tav>
                                      </p:tavLst>
                                    </p:anim>
                                    <p:anim calcmode="lin" valueType="num">
                                      <p:cBhvr>
                                        <p:cTn id="60" dur="3000" fill="hold"/>
                                        <p:tgtEl>
                                          <p:spTgt spid="5"/>
                                        </p:tgtEl>
                                        <p:attrNameLst>
                                          <p:attrName>ppt_h</p:attrName>
                                        </p:attrNameLst>
                                      </p:cBhvr>
                                      <p:tavLst>
                                        <p:tav tm="0">
                                          <p:val>
                                            <p:strVal val="2/3*#ppt_h"/>
                                          </p:val>
                                        </p:tav>
                                        <p:tav tm="100000">
                                          <p:val>
                                            <p:strVal val="#ppt_h"/>
                                          </p:val>
                                        </p:tav>
                                      </p:tavLst>
                                    </p:anim>
                                  </p:childTnLst>
                                </p:cTn>
                              </p:par>
                              <p:par>
                                <p:cTn id="61" presetID="6" presetClass="entr" presetSubtype="32" fill="hold" nodeType="withEffect">
                                  <p:stCondLst>
                                    <p:cond delay="0"/>
                                  </p:stCondLst>
                                  <p:childTnLst>
                                    <p:set>
                                      <p:cBhvr>
                                        <p:cTn id="62" dur="1" fill="hold">
                                          <p:stCondLst>
                                            <p:cond delay="0"/>
                                          </p:stCondLst>
                                        </p:cTn>
                                        <p:tgtEl>
                                          <p:spTgt spid="5"/>
                                        </p:tgtEl>
                                        <p:attrNameLst>
                                          <p:attrName>style.visibility</p:attrName>
                                        </p:attrNameLst>
                                      </p:cBhvr>
                                      <p:to>
                                        <p:strVal val="visible"/>
                                      </p:to>
                                    </p:set>
                                    <p:animEffect transition="in" filter="circle(out)">
                                      <p:cBhvr>
                                        <p:cTn id="63"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Wat_Rong_Khun.jpg"/>
          <p:cNvPicPr>
            <a:picLocks noChangeAspect="1"/>
          </p:cNvPicPr>
          <p:nvPr/>
        </p:nvPicPr>
        <p:blipFill>
          <a:blip r:embed="rId2"/>
          <a:stretch>
            <a:fillRect/>
          </a:stretch>
        </p:blipFill>
        <p:spPr>
          <a:xfrm>
            <a:off x="0" y="13342"/>
            <a:ext cx="9144000" cy="6831315"/>
          </a:xfrm>
          <a:prstGeom prst="rect">
            <a:avLst/>
          </a:prstGeom>
        </p:spPr>
      </p:pic>
      <p:sp>
        <p:nvSpPr>
          <p:cNvPr id="6" name="5 Rombo"/>
          <p:cNvSpPr/>
          <p:nvPr/>
        </p:nvSpPr>
        <p:spPr>
          <a:xfrm>
            <a:off x="0" y="0"/>
            <a:ext cx="4572000" cy="6858000"/>
          </a:xfrm>
          <a:prstGeom prst="diamond">
            <a:avLst/>
          </a:prstGeom>
          <a:gradFill flip="none" rotWithShape="1">
            <a:gsLst>
              <a:gs pos="52000">
                <a:schemeClr val="tx1">
                  <a:shade val="30000"/>
                  <a:satMod val="115000"/>
                  <a:alpha val="32000"/>
                </a:schemeClr>
              </a:gs>
              <a:gs pos="50000">
                <a:schemeClr val="tx1">
                  <a:shade val="67500"/>
                  <a:satMod val="115000"/>
                </a:schemeClr>
              </a:gs>
              <a:gs pos="100000">
                <a:schemeClr val="tx1">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4572000" y="0"/>
            <a:ext cx="4572000" cy="6858000"/>
          </a:xfrm>
          <a:prstGeom prst="diamond">
            <a:avLst/>
          </a:prstGeom>
          <a:gradFill flip="none" rotWithShape="1">
            <a:gsLst>
              <a:gs pos="52000">
                <a:schemeClr val="tx1">
                  <a:shade val="30000"/>
                  <a:satMod val="115000"/>
                  <a:alpha val="32000"/>
                </a:schemeClr>
              </a:gs>
              <a:gs pos="50000">
                <a:schemeClr val="tx1">
                  <a:shade val="67500"/>
                  <a:satMod val="115000"/>
                </a:schemeClr>
              </a:gs>
              <a:gs pos="100000">
                <a:schemeClr val="tx1">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0" y="-285776"/>
            <a:ext cx="9144000" cy="74295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17" presetClass="exit" presetSubtype="8" fill="hold" grpId="0" nodeType="withEffect">
                                  <p:stCondLst>
                                    <p:cond delay="0"/>
                                  </p:stCondLst>
                                  <p:childTnLst>
                                    <p:anim calcmode="lin" valueType="num">
                                      <p:cBhvr>
                                        <p:cTn id="9" dur="3000"/>
                                        <p:tgtEl>
                                          <p:spTgt spid="6"/>
                                        </p:tgtEl>
                                        <p:attrNameLst>
                                          <p:attrName>ppt_x</p:attrName>
                                        </p:attrNameLst>
                                      </p:cBhvr>
                                      <p:tavLst>
                                        <p:tav tm="0">
                                          <p:val>
                                            <p:strVal val="ppt_x"/>
                                          </p:val>
                                        </p:tav>
                                        <p:tav tm="100000">
                                          <p:val>
                                            <p:strVal val="ppt_x-ppt_w/2"/>
                                          </p:val>
                                        </p:tav>
                                      </p:tavLst>
                                    </p:anim>
                                    <p:anim calcmode="lin" valueType="num">
                                      <p:cBhvr>
                                        <p:cTn id="10" dur="3000"/>
                                        <p:tgtEl>
                                          <p:spTgt spid="6"/>
                                        </p:tgtEl>
                                        <p:attrNameLst>
                                          <p:attrName>ppt_y</p:attrName>
                                        </p:attrNameLst>
                                      </p:cBhvr>
                                      <p:tavLst>
                                        <p:tav tm="0">
                                          <p:val>
                                            <p:strVal val="ppt_y"/>
                                          </p:val>
                                        </p:tav>
                                        <p:tav tm="100000">
                                          <p:val>
                                            <p:strVal val="ppt_y"/>
                                          </p:val>
                                        </p:tav>
                                      </p:tavLst>
                                    </p:anim>
                                    <p:anim calcmode="lin" valueType="num">
                                      <p:cBhvr>
                                        <p:cTn id="11" dur="3000"/>
                                        <p:tgtEl>
                                          <p:spTgt spid="6"/>
                                        </p:tgtEl>
                                        <p:attrNameLst>
                                          <p:attrName>ppt_w</p:attrName>
                                        </p:attrNameLst>
                                      </p:cBhvr>
                                      <p:tavLst>
                                        <p:tav tm="0">
                                          <p:val>
                                            <p:strVal val="ppt_w"/>
                                          </p:val>
                                        </p:tav>
                                        <p:tav tm="100000">
                                          <p:val>
                                            <p:fltVal val="0"/>
                                          </p:val>
                                        </p:tav>
                                      </p:tavLst>
                                    </p:anim>
                                    <p:anim calcmode="lin" valueType="num">
                                      <p:cBhvr>
                                        <p:cTn id="12" dur="3000"/>
                                        <p:tgtEl>
                                          <p:spTgt spid="6"/>
                                        </p:tgtEl>
                                        <p:attrNameLst>
                                          <p:attrName>ppt_h</p:attrName>
                                        </p:attrNameLst>
                                      </p:cBhvr>
                                      <p:tavLst>
                                        <p:tav tm="0">
                                          <p:val>
                                            <p:strVal val="ppt_h"/>
                                          </p:val>
                                        </p:tav>
                                        <p:tav tm="100000">
                                          <p:val>
                                            <p:strVal val="ppt_h"/>
                                          </p:val>
                                        </p:tav>
                                      </p:tavLst>
                                    </p:anim>
                                    <p:set>
                                      <p:cBhvr>
                                        <p:cTn id="13" dur="1" fill="hold">
                                          <p:stCondLst>
                                            <p:cond delay="2999"/>
                                          </p:stCondLst>
                                        </p:cTn>
                                        <p:tgtEl>
                                          <p:spTgt spid="6"/>
                                        </p:tgtEl>
                                        <p:attrNameLst>
                                          <p:attrName>style.visibility</p:attrName>
                                        </p:attrNameLst>
                                      </p:cBhvr>
                                      <p:to>
                                        <p:strVal val="hidden"/>
                                      </p:to>
                                    </p:set>
                                  </p:childTnLst>
                                </p:cTn>
                              </p:par>
                              <p:par>
                                <p:cTn id="14" presetID="5" presetClass="exit" presetSubtype="10" fill="hold" grpId="1" nodeType="withEffect">
                                  <p:stCondLst>
                                    <p:cond delay="0"/>
                                  </p:stCondLst>
                                  <p:childTnLst>
                                    <p:animEffect transition="out" filter="checkerboard(across)">
                                      <p:cBhvr>
                                        <p:cTn id="15" dur="3000"/>
                                        <p:tgtEl>
                                          <p:spTgt spid="6"/>
                                        </p:tgtEl>
                                      </p:cBhvr>
                                    </p:animEffect>
                                    <p:set>
                                      <p:cBhvr>
                                        <p:cTn id="16" dur="1" fill="hold">
                                          <p:stCondLst>
                                            <p:cond delay="2999"/>
                                          </p:stCondLst>
                                        </p:cTn>
                                        <p:tgtEl>
                                          <p:spTgt spid="6"/>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3000"/>
                                        <p:tgtEl>
                                          <p:spTgt spid="7"/>
                                        </p:tgtEl>
                                        <p:attrNameLst>
                                          <p:attrName>ppt_x</p:attrName>
                                        </p:attrNameLst>
                                      </p:cBhvr>
                                      <p:tavLst>
                                        <p:tav tm="0">
                                          <p:val>
                                            <p:strVal val="ppt_x"/>
                                          </p:val>
                                        </p:tav>
                                        <p:tav tm="100000">
                                          <p:val>
                                            <p:strVal val="ppt_x+ppt_w/2"/>
                                          </p:val>
                                        </p:tav>
                                      </p:tavLst>
                                    </p:anim>
                                    <p:anim calcmode="lin" valueType="num">
                                      <p:cBhvr>
                                        <p:cTn id="19" dur="3000"/>
                                        <p:tgtEl>
                                          <p:spTgt spid="7"/>
                                        </p:tgtEl>
                                        <p:attrNameLst>
                                          <p:attrName>ppt_y</p:attrName>
                                        </p:attrNameLst>
                                      </p:cBhvr>
                                      <p:tavLst>
                                        <p:tav tm="0">
                                          <p:val>
                                            <p:strVal val="ppt_y"/>
                                          </p:val>
                                        </p:tav>
                                        <p:tav tm="100000">
                                          <p:val>
                                            <p:strVal val="ppt_y"/>
                                          </p:val>
                                        </p:tav>
                                      </p:tavLst>
                                    </p:anim>
                                    <p:anim calcmode="lin" valueType="num">
                                      <p:cBhvr>
                                        <p:cTn id="20" dur="3000"/>
                                        <p:tgtEl>
                                          <p:spTgt spid="7"/>
                                        </p:tgtEl>
                                        <p:attrNameLst>
                                          <p:attrName>ppt_w</p:attrName>
                                        </p:attrNameLst>
                                      </p:cBhvr>
                                      <p:tavLst>
                                        <p:tav tm="0">
                                          <p:val>
                                            <p:strVal val="ppt_w"/>
                                          </p:val>
                                        </p:tav>
                                        <p:tav tm="100000">
                                          <p:val>
                                            <p:fltVal val="0"/>
                                          </p:val>
                                        </p:tav>
                                      </p:tavLst>
                                    </p:anim>
                                    <p:anim calcmode="lin" valueType="num">
                                      <p:cBhvr>
                                        <p:cTn id="21" dur="3000"/>
                                        <p:tgtEl>
                                          <p:spTgt spid="7"/>
                                        </p:tgtEl>
                                        <p:attrNameLst>
                                          <p:attrName>ppt_h</p:attrName>
                                        </p:attrNameLst>
                                      </p:cBhvr>
                                      <p:tavLst>
                                        <p:tav tm="0">
                                          <p:val>
                                            <p:strVal val="ppt_h"/>
                                          </p:val>
                                        </p:tav>
                                        <p:tav tm="100000">
                                          <p:val>
                                            <p:strVal val="ppt_h"/>
                                          </p:val>
                                        </p:tav>
                                      </p:tavLst>
                                    </p:anim>
                                    <p:set>
                                      <p:cBhvr>
                                        <p:cTn id="22" dur="1" fill="hold">
                                          <p:stCondLst>
                                            <p:cond delay="2999"/>
                                          </p:stCondLst>
                                        </p:cTn>
                                        <p:tgtEl>
                                          <p:spTgt spid="7"/>
                                        </p:tgtEl>
                                        <p:attrNameLst>
                                          <p:attrName>style.visibility</p:attrName>
                                        </p:attrNameLst>
                                      </p:cBhvr>
                                      <p:to>
                                        <p:strVal val="hidden"/>
                                      </p:to>
                                    </p:set>
                                  </p:childTnLst>
                                </p:cTn>
                              </p:par>
                              <p:par>
                                <p:cTn id="23" presetID="5" presetClass="exit" presetSubtype="10" fill="hold" grpId="1" nodeType="withEffect">
                                  <p:stCondLst>
                                    <p:cond delay="0"/>
                                  </p:stCondLst>
                                  <p:childTnLst>
                                    <p:animEffect transition="out" filter="checkerboard(across)">
                                      <p:cBhvr>
                                        <p:cTn id="24" dur="3000"/>
                                        <p:tgtEl>
                                          <p:spTgt spid="7"/>
                                        </p:tgtEl>
                                      </p:cBhvr>
                                    </p:animEffect>
                                    <p:set>
                                      <p:cBhvr>
                                        <p:cTn id="25" dur="1" fill="hold">
                                          <p:stCondLst>
                                            <p:cond delay="2999"/>
                                          </p:stCondLst>
                                        </p:cTn>
                                        <p:tgtEl>
                                          <p:spTgt spid="7"/>
                                        </p:tgtEl>
                                        <p:attrNameLst>
                                          <p:attrName>style.visibility</p:attrName>
                                        </p:attrNameLst>
                                      </p:cBhvr>
                                      <p:to>
                                        <p:strVal val="hidden"/>
                                      </p:to>
                                    </p:set>
                                  </p:childTnLst>
                                </p:cTn>
                              </p:par>
                              <p:par>
                                <p:cTn id="26" presetID="17" presetClass="entr" presetSubtype="10"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3000" fill="hold"/>
                                        <p:tgtEl>
                                          <p:spTgt spid="4"/>
                                        </p:tgtEl>
                                        <p:attrNameLst>
                                          <p:attrName>ppt_w</p:attrName>
                                        </p:attrNameLst>
                                      </p:cBhvr>
                                      <p:tavLst>
                                        <p:tav tm="0">
                                          <p:val>
                                            <p:fltVal val="0"/>
                                          </p:val>
                                        </p:tav>
                                        <p:tav tm="100000">
                                          <p:val>
                                            <p:strVal val="#ppt_w"/>
                                          </p:val>
                                        </p:tav>
                                      </p:tavLst>
                                    </p:anim>
                                    <p:anim calcmode="lin" valueType="num">
                                      <p:cBhvr>
                                        <p:cTn id="29"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Wat_Rong_Khun-003.jpg"/>
          <p:cNvPicPr>
            <a:picLocks noChangeAspect="1"/>
          </p:cNvPicPr>
          <p:nvPr/>
        </p:nvPicPr>
        <p:blipFill>
          <a:blip r:embed="rId2"/>
          <a:stretch>
            <a:fillRect/>
          </a:stretch>
        </p:blipFill>
        <p:spPr>
          <a:xfrm>
            <a:off x="0" y="6684"/>
            <a:ext cx="9144000" cy="6844632"/>
          </a:xfrm>
          <a:prstGeom prst="rect">
            <a:avLst/>
          </a:prstGeom>
        </p:spPr>
      </p:pic>
      <p:sp>
        <p:nvSpPr>
          <p:cNvPr id="6" name="5 Paralelogramo"/>
          <p:cNvSpPr/>
          <p:nvPr/>
        </p:nvSpPr>
        <p:spPr>
          <a:xfrm flipH="1">
            <a:off x="4714876" y="4286256"/>
            <a:ext cx="4429124" cy="2571744"/>
          </a:xfrm>
          <a:prstGeom prst="parallelogram">
            <a:avLst>
              <a:gd name="adj" fmla="val 160137"/>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a:off x="0" y="4286256"/>
            <a:ext cx="4429124" cy="2571744"/>
          </a:xfrm>
          <a:prstGeom prst="parallelogram">
            <a:avLst>
              <a:gd name="adj" fmla="val 157769"/>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a:off x="0" y="3786190"/>
            <a:ext cx="4429124" cy="2571744"/>
          </a:xfrm>
          <a:prstGeom prst="parallelogram">
            <a:avLst>
              <a:gd name="adj" fmla="val 157769"/>
            </a:avLst>
          </a:prstGeom>
          <a:solidFill>
            <a:srgbClr val="5D82CD"/>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flipH="1">
            <a:off x="4714876" y="3786190"/>
            <a:ext cx="4429124" cy="2571744"/>
          </a:xfrm>
          <a:prstGeom prst="parallelogram">
            <a:avLst>
              <a:gd name="adj" fmla="val 160137"/>
            </a:avLst>
          </a:prstGeom>
          <a:solidFill>
            <a:srgbClr val="5D82CD"/>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flipH="1">
            <a:off x="4714876" y="3143248"/>
            <a:ext cx="4429124" cy="2571744"/>
          </a:xfrm>
          <a:prstGeom prst="parallelogram">
            <a:avLst>
              <a:gd name="adj" fmla="val 160137"/>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a:off x="0" y="3143248"/>
            <a:ext cx="4429124" cy="2571744"/>
          </a:xfrm>
          <a:prstGeom prst="parallelogram">
            <a:avLst>
              <a:gd name="adj" fmla="val 157769"/>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a:off x="0" y="2428868"/>
            <a:ext cx="4429124" cy="2571744"/>
          </a:xfrm>
          <a:prstGeom prst="parallelogram">
            <a:avLst>
              <a:gd name="adj" fmla="val 157769"/>
            </a:avLst>
          </a:prstGeom>
          <a:solidFill>
            <a:srgbClr val="5D82CD"/>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flipH="1">
            <a:off x="4714876" y="2357430"/>
            <a:ext cx="4429124" cy="2571744"/>
          </a:xfrm>
          <a:prstGeom prst="parallelogram">
            <a:avLst>
              <a:gd name="adj" fmla="val 160137"/>
            </a:avLst>
          </a:prstGeom>
          <a:solidFill>
            <a:srgbClr val="5D82CD"/>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a:off x="0" y="1714488"/>
            <a:ext cx="4429124" cy="2571744"/>
          </a:xfrm>
          <a:prstGeom prst="parallelogram">
            <a:avLst>
              <a:gd name="adj" fmla="val 157769"/>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flipH="1">
            <a:off x="4714876" y="1714488"/>
            <a:ext cx="4429124" cy="2571744"/>
          </a:xfrm>
          <a:prstGeom prst="parallelogram">
            <a:avLst>
              <a:gd name="adj" fmla="val 160137"/>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a:off x="0" y="928670"/>
            <a:ext cx="4429124" cy="2571744"/>
          </a:xfrm>
          <a:prstGeom prst="parallelogram">
            <a:avLst>
              <a:gd name="adj" fmla="val 157769"/>
            </a:avLst>
          </a:prstGeom>
          <a:solidFill>
            <a:srgbClr val="5D82CD"/>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flipH="1">
            <a:off x="4714876" y="928670"/>
            <a:ext cx="4429124" cy="2571744"/>
          </a:xfrm>
          <a:prstGeom prst="parallelogram">
            <a:avLst>
              <a:gd name="adj" fmla="val 160137"/>
            </a:avLst>
          </a:prstGeom>
          <a:solidFill>
            <a:srgbClr val="5D82CD"/>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a:off x="0" y="285728"/>
            <a:ext cx="4429124" cy="2571744"/>
          </a:xfrm>
          <a:prstGeom prst="parallelogram">
            <a:avLst>
              <a:gd name="adj" fmla="val 157769"/>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flipH="1">
            <a:off x="4714876" y="285728"/>
            <a:ext cx="4429124" cy="2571744"/>
          </a:xfrm>
          <a:prstGeom prst="parallelogram">
            <a:avLst>
              <a:gd name="adj" fmla="val 160137"/>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0" y="-285776"/>
            <a:ext cx="9144000" cy="74295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3"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1+#ppt_w/2"/>
                                          </p:val>
                                        </p:tav>
                                        <p:tav tm="100000">
                                          <p:val>
                                            <p:strVal val="#ppt_x"/>
                                          </p:val>
                                        </p:tav>
                                      </p:tavLst>
                                    </p:anim>
                                    <p:anim calcmode="lin" valueType="num">
                                      <p:cBhvr additive="base">
                                        <p:cTn id="11" dur="3000" fill="hold"/>
                                        <p:tgtEl>
                                          <p:spTgt spid="7"/>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3000" fill="hold"/>
                                        <p:tgtEl>
                                          <p:spTgt spid="11"/>
                                        </p:tgtEl>
                                        <p:attrNameLst>
                                          <p:attrName>ppt_x</p:attrName>
                                        </p:attrNameLst>
                                      </p:cBhvr>
                                      <p:tavLst>
                                        <p:tav tm="0">
                                          <p:val>
                                            <p:strVal val="1+#ppt_w/2"/>
                                          </p:val>
                                        </p:tav>
                                        <p:tav tm="100000">
                                          <p:val>
                                            <p:strVal val="#ppt_x"/>
                                          </p:val>
                                        </p:tav>
                                      </p:tavLst>
                                    </p:anim>
                                    <p:anim calcmode="lin" valueType="num">
                                      <p:cBhvr additive="base">
                                        <p:cTn id="19" dur="3000" fill="hold"/>
                                        <p:tgtEl>
                                          <p:spTgt spid="11"/>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1+#ppt_w/2"/>
                                          </p:val>
                                        </p:tav>
                                        <p:tav tm="100000">
                                          <p:val>
                                            <p:strVal val="#ppt_x"/>
                                          </p:val>
                                        </p:tav>
                                      </p:tavLst>
                                    </p:anim>
                                    <p:anim calcmode="lin" valueType="num">
                                      <p:cBhvr additive="base">
                                        <p:cTn id="23" dur="3000" fill="hold"/>
                                        <p:tgtEl>
                                          <p:spTgt spid="12"/>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3000" fill="hold"/>
                                        <p:tgtEl>
                                          <p:spTgt spid="14"/>
                                        </p:tgtEl>
                                        <p:attrNameLst>
                                          <p:attrName>ppt_x</p:attrName>
                                        </p:attrNameLst>
                                      </p:cBhvr>
                                      <p:tavLst>
                                        <p:tav tm="0">
                                          <p:val>
                                            <p:strVal val="1+#ppt_w/2"/>
                                          </p:val>
                                        </p:tav>
                                        <p:tav tm="100000">
                                          <p:val>
                                            <p:strVal val="#ppt_x"/>
                                          </p:val>
                                        </p:tav>
                                      </p:tavLst>
                                    </p:anim>
                                    <p:anim calcmode="lin" valueType="num">
                                      <p:cBhvr additive="base">
                                        <p:cTn id="27" dur="3000" fill="hold"/>
                                        <p:tgtEl>
                                          <p:spTgt spid="14"/>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3000" fill="hold"/>
                                        <p:tgtEl>
                                          <p:spTgt spid="16"/>
                                        </p:tgtEl>
                                        <p:attrNameLst>
                                          <p:attrName>ppt_x</p:attrName>
                                        </p:attrNameLst>
                                      </p:cBhvr>
                                      <p:tavLst>
                                        <p:tav tm="0">
                                          <p:val>
                                            <p:strVal val="1+#ppt_w/2"/>
                                          </p:val>
                                        </p:tav>
                                        <p:tav tm="100000">
                                          <p:val>
                                            <p:strVal val="#ppt_x"/>
                                          </p:val>
                                        </p:tav>
                                      </p:tavLst>
                                    </p:anim>
                                    <p:anim calcmode="lin" valueType="num">
                                      <p:cBhvr additive="base">
                                        <p:cTn id="31" dur="3000" fill="hold"/>
                                        <p:tgtEl>
                                          <p:spTgt spid="16"/>
                                        </p:tgtEl>
                                        <p:attrNameLst>
                                          <p:attrName>ppt_y</p:attrName>
                                        </p:attrNameLst>
                                      </p:cBhvr>
                                      <p:tavLst>
                                        <p:tav tm="0">
                                          <p:val>
                                            <p:strVal val="0-#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3000" fill="hold"/>
                                        <p:tgtEl>
                                          <p:spTgt spid="18"/>
                                        </p:tgtEl>
                                        <p:attrNameLst>
                                          <p:attrName>ppt_x</p:attrName>
                                        </p:attrNameLst>
                                      </p:cBhvr>
                                      <p:tavLst>
                                        <p:tav tm="0">
                                          <p:val>
                                            <p:strVal val="1+#ppt_w/2"/>
                                          </p:val>
                                        </p:tav>
                                        <p:tav tm="100000">
                                          <p:val>
                                            <p:strVal val="#ppt_x"/>
                                          </p:val>
                                        </p:tav>
                                      </p:tavLst>
                                    </p:anim>
                                    <p:anim calcmode="lin" valueType="num">
                                      <p:cBhvr additive="base">
                                        <p:cTn id="35" dur="3000" fill="hold"/>
                                        <p:tgtEl>
                                          <p:spTgt spid="18"/>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3000" fill="hold"/>
                                        <p:tgtEl>
                                          <p:spTgt spid="6"/>
                                        </p:tgtEl>
                                        <p:attrNameLst>
                                          <p:attrName>ppt_x</p:attrName>
                                        </p:attrNameLst>
                                      </p:cBhvr>
                                      <p:tavLst>
                                        <p:tav tm="0">
                                          <p:val>
                                            <p:strVal val="0-#ppt_w/2"/>
                                          </p:val>
                                        </p:tav>
                                        <p:tav tm="100000">
                                          <p:val>
                                            <p:strVal val="#ppt_x"/>
                                          </p:val>
                                        </p:tav>
                                      </p:tavLst>
                                    </p:anim>
                                    <p:anim calcmode="lin" valueType="num">
                                      <p:cBhvr additive="base">
                                        <p:cTn id="39" dur="3000" fill="hold"/>
                                        <p:tgtEl>
                                          <p:spTgt spid="6"/>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3000" fill="hold"/>
                                        <p:tgtEl>
                                          <p:spTgt spid="9"/>
                                        </p:tgtEl>
                                        <p:attrNameLst>
                                          <p:attrName>ppt_x</p:attrName>
                                        </p:attrNameLst>
                                      </p:cBhvr>
                                      <p:tavLst>
                                        <p:tav tm="0">
                                          <p:val>
                                            <p:strVal val="0-#ppt_w/2"/>
                                          </p:val>
                                        </p:tav>
                                        <p:tav tm="100000">
                                          <p:val>
                                            <p:strVal val="#ppt_x"/>
                                          </p:val>
                                        </p:tav>
                                      </p:tavLst>
                                    </p:anim>
                                    <p:anim calcmode="lin" valueType="num">
                                      <p:cBhvr additive="base">
                                        <p:cTn id="43" dur="3000" fill="hold"/>
                                        <p:tgtEl>
                                          <p:spTgt spid="9"/>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3000" fill="hold"/>
                                        <p:tgtEl>
                                          <p:spTgt spid="10"/>
                                        </p:tgtEl>
                                        <p:attrNameLst>
                                          <p:attrName>ppt_x</p:attrName>
                                        </p:attrNameLst>
                                      </p:cBhvr>
                                      <p:tavLst>
                                        <p:tav tm="0">
                                          <p:val>
                                            <p:strVal val="0-#ppt_w/2"/>
                                          </p:val>
                                        </p:tav>
                                        <p:tav tm="100000">
                                          <p:val>
                                            <p:strVal val="#ppt_x"/>
                                          </p:val>
                                        </p:tav>
                                      </p:tavLst>
                                    </p:anim>
                                    <p:anim calcmode="lin" valueType="num">
                                      <p:cBhvr additive="base">
                                        <p:cTn id="47" dur="3000" fill="hold"/>
                                        <p:tgtEl>
                                          <p:spTgt spid="10"/>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0-#ppt_w/2"/>
                                          </p:val>
                                        </p:tav>
                                        <p:tav tm="100000">
                                          <p:val>
                                            <p:strVal val="#ppt_x"/>
                                          </p:val>
                                        </p:tav>
                                      </p:tavLst>
                                    </p:anim>
                                    <p:anim calcmode="lin" valueType="num">
                                      <p:cBhvr additive="base">
                                        <p:cTn id="51" dur="3000" fill="hold"/>
                                        <p:tgtEl>
                                          <p:spTgt spid="13"/>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3000" fill="hold"/>
                                        <p:tgtEl>
                                          <p:spTgt spid="15"/>
                                        </p:tgtEl>
                                        <p:attrNameLst>
                                          <p:attrName>ppt_x</p:attrName>
                                        </p:attrNameLst>
                                      </p:cBhvr>
                                      <p:tavLst>
                                        <p:tav tm="0">
                                          <p:val>
                                            <p:strVal val="0-#ppt_w/2"/>
                                          </p:val>
                                        </p:tav>
                                        <p:tav tm="100000">
                                          <p:val>
                                            <p:strVal val="#ppt_x"/>
                                          </p:val>
                                        </p:tav>
                                      </p:tavLst>
                                    </p:anim>
                                    <p:anim calcmode="lin" valueType="num">
                                      <p:cBhvr additive="base">
                                        <p:cTn id="55" dur="3000" fill="hold"/>
                                        <p:tgtEl>
                                          <p:spTgt spid="15"/>
                                        </p:tgtEl>
                                        <p:attrNameLst>
                                          <p:attrName>ppt_y</p:attrName>
                                        </p:attrNameLst>
                                      </p:cBhvr>
                                      <p:tavLst>
                                        <p:tav tm="0">
                                          <p:val>
                                            <p:strVal val="0-#ppt_h/2"/>
                                          </p:val>
                                        </p:tav>
                                        <p:tav tm="100000">
                                          <p:val>
                                            <p:strVal val="#ppt_y"/>
                                          </p:val>
                                        </p:tav>
                                      </p:tavLst>
                                    </p:anim>
                                  </p:childTnLst>
                                </p:cTn>
                              </p:par>
                              <p:par>
                                <p:cTn id="56" presetID="2" presetClass="entr" presetSubtype="9"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0-#ppt_w/2"/>
                                          </p:val>
                                        </p:tav>
                                        <p:tav tm="100000">
                                          <p:val>
                                            <p:strVal val="#ppt_x"/>
                                          </p:val>
                                        </p:tav>
                                      </p:tavLst>
                                    </p:anim>
                                    <p:anim calcmode="lin" valueType="num">
                                      <p:cBhvr additive="base">
                                        <p:cTn id="59" dur="3000" fill="hold"/>
                                        <p:tgtEl>
                                          <p:spTgt spid="17"/>
                                        </p:tgtEl>
                                        <p:attrNameLst>
                                          <p:attrName>ppt_y</p:attrName>
                                        </p:attrNameLst>
                                      </p:cBhvr>
                                      <p:tavLst>
                                        <p:tav tm="0">
                                          <p:val>
                                            <p:strVal val="0-#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3000" fill="hold"/>
                                        <p:tgtEl>
                                          <p:spTgt spid="19"/>
                                        </p:tgtEl>
                                        <p:attrNameLst>
                                          <p:attrName>ppt_x</p:attrName>
                                        </p:attrNameLst>
                                      </p:cBhvr>
                                      <p:tavLst>
                                        <p:tav tm="0">
                                          <p:val>
                                            <p:strVal val="0-#ppt_w/2"/>
                                          </p:val>
                                        </p:tav>
                                        <p:tav tm="100000">
                                          <p:val>
                                            <p:strVal val="#ppt_x"/>
                                          </p:val>
                                        </p:tav>
                                      </p:tavLst>
                                    </p:anim>
                                    <p:anim calcmode="lin" valueType="num">
                                      <p:cBhvr additive="base">
                                        <p:cTn id="63" dur="3000" fill="hold"/>
                                        <p:tgtEl>
                                          <p:spTgt spid="19"/>
                                        </p:tgtEl>
                                        <p:attrNameLst>
                                          <p:attrName>ppt_y</p:attrName>
                                        </p:attrNameLst>
                                      </p:cBhvr>
                                      <p:tavLst>
                                        <p:tav tm="0">
                                          <p:val>
                                            <p:strVal val="0-#ppt_h/2"/>
                                          </p:val>
                                        </p:tav>
                                        <p:tav tm="100000">
                                          <p:val>
                                            <p:strVal val="#ppt_y"/>
                                          </p:val>
                                        </p:tav>
                                      </p:tavLst>
                                    </p:anim>
                                  </p:childTnLst>
                                </p:cTn>
                              </p:par>
                              <p:par>
                                <p:cTn id="64" presetID="16" presetClass="entr" presetSubtype="26" fill="hold" grpId="1" nodeType="withEffect">
                                  <p:stCondLst>
                                    <p:cond delay="0"/>
                                  </p:stCondLst>
                                  <p:childTnLst>
                                    <p:set>
                                      <p:cBhvr>
                                        <p:cTn id="65" dur="1" fill="hold">
                                          <p:stCondLst>
                                            <p:cond delay="0"/>
                                          </p:stCondLst>
                                        </p:cTn>
                                        <p:tgtEl>
                                          <p:spTgt spid="7"/>
                                        </p:tgtEl>
                                        <p:attrNameLst>
                                          <p:attrName>style.visibility</p:attrName>
                                        </p:attrNameLst>
                                      </p:cBhvr>
                                      <p:to>
                                        <p:strVal val="visible"/>
                                      </p:to>
                                    </p:set>
                                    <p:animEffect transition="in" filter="barn(inHorizontal)">
                                      <p:cBhvr>
                                        <p:cTn id="66" dur="3000"/>
                                        <p:tgtEl>
                                          <p:spTgt spid="7"/>
                                        </p:tgtEl>
                                      </p:cBhvr>
                                    </p:animEffect>
                                  </p:childTnLst>
                                </p:cTn>
                              </p:par>
                              <p:par>
                                <p:cTn id="67" presetID="16" presetClass="entr" presetSubtype="26" fill="hold" grpId="1" nodeType="withEffect">
                                  <p:stCondLst>
                                    <p:cond delay="0"/>
                                  </p:stCondLst>
                                  <p:childTnLst>
                                    <p:set>
                                      <p:cBhvr>
                                        <p:cTn id="68" dur="1" fill="hold">
                                          <p:stCondLst>
                                            <p:cond delay="0"/>
                                          </p:stCondLst>
                                        </p:cTn>
                                        <p:tgtEl>
                                          <p:spTgt spid="8"/>
                                        </p:tgtEl>
                                        <p:attrNameLst>
                                          <p:attrName>style.visibility</p:attrName>
                                        </p:attrNameLst>
                                      </p:cBhvr>
                                      <p:to>
                                        <p:strVal val="visible"/>
                                      </p:to>
                                    </p:set>
                                    <p:animEffect transition="in" filter="barn(inHorizontal)">
                                      <p:cBhvr>
                                        <p:cTn id="69" dur="3000"/>
                                        <p:tgtEl>
                                          <p:spTgt spid="8"/>
                                        </p:tgtEl>
                                      </p:cBhvr>
                                    </p:animEffect>
                                  </p:childTnLst>
                                </p:cTn>
                              </p:par>
                              <p:par>
                                <p:cTn id="70" presetID="16" presetClass="entr" presetSubtype="26" fill="hold" grpId="1" nodeType="withEffect">
                                  <p:stCondLst>
                                    <p:cond delay="0"/>
                                  </p:stCondLst>
                                  <p:childTnLst>
                                    <p:set>
                                      <p:cBhvr>
                                        <p:cTn id="71" dur="1" fill="hold">
                                          <p:stCondLst>
                                            <p:cond delay="0"/>
                                          </p:stCondLst>
                                        </p:cTn>
                                        <p:tgtEl>
                                          <p:spTgt spid="11"/>
                                        </p:tgtEl>
                                        <p:attrNameLst>
                                          <p:attrName>style.visibility</p:attrName>
                                        </p:attrNameLst>
                                      </p:cBhvr>
                                      <p:to>
                                        <p:strVal val="visible"/>
                                      </p:to>
                                    </p:set>
                                    <p:animEffect transition="in" filter="barn(inHorizontal)">
                                      <p:cBhvr>
                                        <p:cTn id="72" dur="3000"/>
                                        <p:tgtEl>
                                          <p:spTgt spid="11"/>
                                        </p:tgtEl>
                                      </p:cBhvr>
                                    </p:animEffect>
                                  </p:childTnLst>
                                </p:cTn>
                              </p:par>
                              <p:par>
                                <p:cTn id="73" presetID="16" presetClass="entr" presetSubtype="26" fill="hold" grpId="1" nodeType="withEffect">
                                  <p:stCondLst>
                                    <p:cond delay="0"/>
                                  </p:stCondLst>
                                  <p:childTnLst>
                                    <p:set>
                                      <p:cBhvr>
                                        <p:cTn id="74" dur="1" fill="hold">
                                          <p:stCondLst>
                                            <p:cond delay="0"/>
                                          </p:stCondLst>
                                        </p:cTn>
                                        <p:tgtEl>
                                          <p:spTgt spid="12"/>
                                        </p:tgtEl>
                                        <p:attrNameLst>
                                          <p:attrName>style.visibility</p:attrName>
                                        </p:attrNameLst>
                                      </p:cBhvr>
                                      <p:to>
                                        <p:strVal val="visible"/>
                                      </p:to>
                                    </p:set>
                                    <p:animEffect transition="in" filter="barn(inHorizontal)">
                                      <p:cBhvr>
                                        <p:cTn id="75" dur="3000"/>
                                        <p:tgtEl>
                                          <p:spTgt spid="12"/>
                                        </p:tgtEl>
                                      </p:cBhvr>
                                    </p:animEffect>
                                  </p:childTnLst>
                                </p:cTn>
                              </p:par>
                              <p:par>
                                <p:cTn id="76" presetID="16" presetClass="entr" presetSubtype="26" fill="hold" grpId="1" nodeType="withEffect">
                                  <p:stCondLst>
                                    <p:cond delay="0"/>
                                  </p:stCondLst>
                                  <p:childTnLst>
                                    <p:set>
                                      <p:cBhvr>
                                        <p:cTn id="77" dur="1" fill="hold">
                                          <p:stCondLst>
                                            <p:cond delay="0"/>
                                          </p:stCondLst>
                                        </p:cTn>
                                        <p:tgtEl>
                                          <p:spTgt spid="14"/>
                                        </p:tgtEl>
                                        <p:attrNameLst>
                                          <p:attrName>style.visibility</p:attrName>
                                        </p:attrNameLst>
                                      </p:cBhvr>
                                      <p:to>
                                        <p:strVal val="visible"/>
                                      </p:to>
                                    </p:set>
                                    <p:animEffect transition="in" filter="barn(inHorizontal)">
                                      <p:cBhvr>
                                        <p:cTn id="78" dur="3000"/>
                                        <p:tgtEl>
                                          <p:spTgt spid="14"/>
                                        </p:tgtEl>
                                      </p:cBhvr>
                                    </p:animEffect>
                                  </p:childTnLst>
                                </p:cTn>
                              </p:par>
                              <p:par>
                                <p:cTn id="79" presetID="16" presetClass="entr" presetSubtype="26" fill="hold" grpId="1" nodeType="withEffect">
                                  <p:stCondLst>
                                    <p:cond delay="0"/>
                                  </p:stCondLst>
                                  <p:childTnLst>
                                    <p:set>
                                      <p:cBhvr>
                                        <p:cTn id="80" dur="1" fill="hold">
                                          <p:stCondLst>
                                            <p:cond delay="0"/>
                                          </p:stCondLst>
                                        </p:cTn>
                                        <p:tgtEl>
                                          <p:spTgt spid="16"/>
                                        </p:tgtEl>
                                        <p:attrNameLst>
                                          <p:attrName>style.visibility</p:attrName>
                                        </p:attrNameLst>
                                      </p:cBhvr>
                                      <p:to>
                                        <p:strVal val="visible"/>
                                      </p:to>
                                    </p:set>
                                    <p:animEffect transition="in" filter="barn(inHorizontal)">
                                      <p:cBhvr>
                                        <p:cTn id="81" dur="3000"/>
                                        <p:tgtEl>
                                          <p:spTgt spid="16"/>
                                        </p:tgtEl>
                                      </p:cBhvr>
                                    </p:animEffect>
                                  </p:childTnLst>
                                </p:cTn>
                              </p:par>
                              <p:par>
                                <p:cTn id="82" presetID="16" presetClass="entr" presetSubtype="26" fill="hold" grpId="1" nodeType="withEffect">
                                  <p:stCondLst>
                                    <p:cond delay="0"/>
                                  </p:stCondLst>
                                  <p:childTnLst>
                                    <p:set>
                                      <p:cBhvr>
                                        <p:cTn id="83" dur="1" fill="hold">
                                          <p:stCondLst>
                                            <p:cond delay="0"/>
                                          </p:stCondLst>
                                        </p:cTn>
                                        <p:tgtEl>
                                          <p:spTgt spid="18"/>
                                        </p:tgtEl>
                                        <p:attrNameLst>
                                          <p:attrName>style.visibility</p:attrName>
                                        </p:attrNameLst>
                                      </p:cBhvr>
                                      <p:to>
                                        <p:strVal val="visible"/>
                                      </p:to>
                                    </p:set>
                                    <p:animEffect transition="in" filter="barn(inHorizontal)">
                                      <p:cBhvr>
                                        <p:cTn id="84" dur="3000"/>
                                        <p:tgtEl>
                                          <p:spTgt spid="18"/>
                                        </p:tgtEl>
                                      </p:cBhvr>
                                    </p:animEffect>
                                  </p:childTnLst>
                                </p:cTn>
                              </p:par>
                              <p:par>
                                <p:cTn id="85" presetID="16" presetClass="entr" presetSubtype="26" fill="hold" grpId="1" nodeType="withEffect">
                                  <p:stCondLst>
                                    <p:cond delay="0"/>
                                  </p:stCondLst>
                                  <p:childTnLst>
                                    <p:set>
                                      <p:cBhvr>
                                        <p:cTn id="86" dur="1" fill="hold">
                                          <p:stCondLst>
                                            <p:cond delay="0"/>
                                          </p:stCondLst>
                                        </p:cTn>
                                        <p:tgtEl>
                                          <p:spTgt spid="6"/>
                                        </p:tgtEl>
                                        <p:attrNameLst>
                                          <p:attrName>style.visibility</p:attrName>
                                        </p:attrNameLst>
                                      </p:cBhvr>
                                      <p:to>
                                        <p:strVal val="visible"/>
                                      </p:to>
                                    </p:set>
                                    <p:animEffect transition="in" filter="barn(inHorizontal)">
                                      <p:cBhvr>
                                        <p:cTn id="87" dur="3000"/>
                                        <p:tgtEl>
                                          <p:spTgt spid="6"/>
                                        </p:tgtEl>
                                      </p:cBhvr>
                                    </p:animEffect>
                                  </p:childTnLst>
                                </p:cTn>
                              </p:par>
                              <p:par>
                                <p:cTn id="88" presetID="16" presetClass="entr" presetSubtype="26" fill="hold" grpId="1" nodeType="withEffect">
                                  <p:stCondLst>
                                    <p:cond delay="0"/>
                                  </p:stCondLst>
                                  <p:childTnLst>
                                    <p:set>
                                      <p:cBhvr>
                                        <p:cTn id="89" dur="1" fill="hold">
                                          <p:stCondLst>
                                            <p:cond delay="0"/>
                                          </p:stCondLst>
                                        </p:cTn>
                                        <p:tgtEl>
                                          <p:spTgt spid="9"/>
                                        </p:tgtEl>
                                        <p:attrNameLst>
                                          <p:attrName>style.visibility</p:attrName>
                                        </p:attrNameLst>
                                      </p:cBhvr>
                                      <p:to>
                                        <p:strVal val="visible"/>
                                      </p:to>
                                    </p:set>
                                    <p:animEffect transition="in" filter="barn(inHorizontal)">
                                      <p:cBhvr>
                                        <p:cTn id="90" dur="3000"/>
                                        <p:tgtEl>
                                          <p:spTgt spid="9"/>
                                        </p:tgtEl>
                                      </p:cBhvr>
                                    </p:animEffect>
                                  </p:childTnLst>
                                </p:cTn>
                              </p:par>
                              <p:par>
                                <p:cTn id="91" presetID="16" presetClass="entr" presetSubtype="26" fill="hold" grpId="1" nodeType="withEffect">
                                  <p:stCondLst>
                                    <p:cond delay="0"/>
                                  </p:stCondLst>
                                  <p:childTnLst>
                                    <p:set>
                                      <p:cBhvr>
                                        <p:cTn id="92" dur="1" fill="hold">
                                          <p:stCondLst>
                                            <p:cond delay="0"/>
                                          </p:stCondLst>
                                        </p:cTn>
                                        <p:tgtEl>
                                          <p:spTgt spid="10"/>
                                        </p:tgtEl>
                                        <p:attrNameLst>
                                          <p:attrName>style.visibility</p:attrName>
                                        </p:attrNameLst>
                                      </p:cBhvr>
                                      <p:to>
                                        <p:strVal val="visible"/>
                                      </p:to>
                                    </p:set>
                                    <p:animEffect transition="in" filter="barn(inHorizontal)">
                                      <p:cBhvr>
                                        <p:cTn id="93" dur="3000"/>
                                        <p:tgtEl>
                                          <p:spTgt spid="10"/>
                                        </p:tgtEl>
                                      </p:cBhvr>
                                    </p:animEffect>
                                  </p:childTnLst>
                                </p:cTn>
                              </p:par>
                              <p:par>
                                <p:cTn id="94" presetID="16" presetClass="entr" presetSubtype="26" fill="hold" grpId="1" nodeType="withEffect">
                                  <p:stCondLst>
                                    <p:cond delay="0"/>
                                  </p:stCondLst>
                                  <p:childTnLst>
                                    <p:set>
                                      <p:cBhvr>
                                        <p:cTn id="95" dur="1" fill="hold">
                                          <p:stCondLst>
                                            <p:cond delay="0"/>
                                          </p:stCondLst>
                                        </p:cTn>
                                        <p:tgtEl>
                                          <p:spTgt spid="13"/>
                                        </p:tgtEl>
                                        <p:attrNameLst>
                                          <p:attrName>style.visibility</p:attrName>
                                        </p:attrNameLst>
                                      </p:cBhvr>
                                      <p:to>
                                        <p:strVal val="visible"/>
                                      </p:to>
                                    </p:set>
                                    <p:animEffect transition="in" filter="barn(inHorizontal)">
                                      <p:cBhvr>
                                        <p:cTn id="96" dur="3000"/>
                                        <p:tgtEl>
                                          <p:spTgt spid="13"/>
                                        </p:tgtEl>
                                      </p:cBhvr>
                                    </p:animEffect>
                                  </p:childTnLst>
                                </p:cTn>
                              </p:par>
                              <p:par>
                                <p:cTn id="97" presetID="16" presetClass="entr" presetSubtype="26" fill="hold" grpId="1" nodeType="withEffect">
                                  <p:stCondLst>
                                    <p:cond delay="0"/>
                                  </p:stCondLst>
                                  <p:childTnLst>
                                    <p:set>
                                      <p:cBhvr>
                                        <p:cTn id="98" dur="1" fill="hold">
                                          <p:stCondLst>
                                            <p:cond delay="0"/>
                                          </p:stCondLst>
                                        </p:cTn>
                                        <p:tgtEl>
                                          <p:spTgt spid="15"/>
                                        </p:tgtEl>
                                        <p:attrNameLst>
                                          <p:attrName>style.visibility</p:attrName>
                                        </p:attrNameLst>
                                      </p:cBhvr>
                                      <p:to>
                                        <p:strVal val="visible"/>
                                      </p:to>
                                    </p:set>
                                    <p:animEffect transition="in" filter="barn(inHorizontal)">
                                      <p:cBhvr>
                                        <p:cTn id="99" dur="3000"/>
                                        <p:tgtEl>
                                          <p:spTgt spid="15"/>
                                        </p:tgtEl>
                                      </p:cBhvr>
                                    </p:animEffect>
                                  </p:childTnLst>
                                </p:cTn>
                              </p:par>
                              <p:par>
                                <p:cTn id="100" presetID="16" presetClass="entr" presetSubtype="26" fill="hold" grpId="1" nodeType="withEffect">
                                  <p:stCondLst>
                                    <p:cond delay="0"/>
                                  </p:stCondLst>
                                  <p:childTnLst>
                                    <p:set>
                                      <p:cBhvr>
                                        <p:cTn id="101" dur="1" fill="hold">
                                          <p:stCondLst>
                                            <p:cond delay="0"/>
                                          </p:stCondLst>
                                        </p:cTn>
                                        <p:tgtEl>
                                          <p:spTgt spid="17"/>
                                        </p:tgtEl>
                                        <p:attrNameLst>
                                          <p:attrName>style.visibility</p:attrName>
                                        </p:attrNameLst>
                                      </p:cBhvr>
                                      <p:to>
                                        <p:strVal val="visible"/>
                                      </p:to>
                                    </p:set>
                                    <p:animEffect transition="in" filter="barn(inHorizontal)">
                                      <p:cBhvr>
                                        <p:cTn id="102" dur="3000"/>
                                        <p:tgtEl>
                                          <p:spTgt spid="17"/>
                                        </p:tgtEl>
                                      </p:cBhvr>
                                    </p:animEffect>
                                  </p:childTnLst>
                                </p:cTn>
                              </p:par>
                              <p:par>
                                <p:cTn id="103" presetID="16" presetClass="entr" presetSubtype="26" fill="hold" grpId="1" nodeType="withEffect">
                                  <p:stCondLst>
                                    <p:cond delay="0"/>
                                  </p:stCondLst>
                                  <p:childTnLst>
                                    <p:set>
                                      <p:cBhvr>
                                        <p:cTn id="104" dur="1" fill="hold">
                                          <p:stCondLst>
                                            <p:cond delay="0"/>
                                          </p:stCondLst>
                                        </p:cTn>
                                        <p:tgtEl>
                                          <p:spTgt spid="19"/>
                                        </p:tgtEl>
                                        <p:attrNameLst>
                                          <p:attrName>style.visibility</p:attrName>
                                        </p:attrNameLst>
                                      </p:cBhvr>
                                      <p:to>
                                        <p:strVal val="visible"/>
                                      </p:to>
                                    </p:set>
                                    <p:animEffect transition="in" filter="barn(inHorizontal)">
                                      <p:cBhvr>
                                        <p:cTn id="105" dur="3000"/>
                                        <p:tgtEl>
                                          <p:spTgt spid="19"/>
                                        </p:tgtEl>
                                      </p:cBhvr>
                                    </p:animEffect>
                                  </p:childTnLst>
                                </p:cTn>
                              </p:par>
                            </p:childTnLst>
                          </p:cTn>
                        </p:par>
                        <p:par>
                          <p:cTn id="106" fill="hold">
                            <p:stCondLst>
                              <p:cond delay="3000"/>
                            </p:stCondLst>
                            <p:childTnLst>
                              <p:par>
                                <p:cTn id="107" presetID="2" presetClass="exit" presetSubtype="3" fill="hold" grpId="2" nodeType="afterEffect">
                                  <p:stCondLst>
                                    <p:cond delay="0"/>
                                  </p:stCondLst>
                                  <p:childTnLst>
                                    <p:anim calcmode="lin" valueType="num">
                                      <p:cBhvr additive="base">
                                        <p:cTn id="108" dur="3000"/>
                                        <p:tgtEl>
                                          <p:spTgt spid="7"/>
                                        </p:tgtEl>
                                        <p:attrNameLst>
                                          <p:attrName>ppt_x</p:attrName>
                                        </p:attrNameLst>
                                      </p:cBhvr>
                                      <p:tavLst>
                                        <p:tav tm="0">
                                          <p:val>
                                            <p:strVal val="ppt_x"/>
                                          </p:val>
                                        </p:tav>
                                        <p:tav tm="100000">
                                          <p:val>
                                            <p:strVal val="1+ppt_w/2"/>
                                          </p:val>
                                        </p:tav>
                                      </p:tavLst>
                                    </p:anim>
                                    <p:anim calcmode="lin" valueType="num">
                                      <p:cBhvr additive="base">
                                        <p:cTn id="109" dur="3000"/>
                                        <p:tgtEl>
                                          <p:spTgt spid="7"/>
                                        </p:tgtEl>
                                        <p:attrNameLst>
                                          <p:attrName>ppt_y</p:attrName>
                                        </p:attrNameLst>
                                      </p:cBhvr>
                                      <p:tavLst>
                                        <p:tav tm="0">
                                          <p:val>
                                            <p:strVal val="ppt_y"/>
                                          </p:val>
                                        </p:tav>
                                        <p:tav tm="100000">
                                          <p:val>
                                            <p:strVal val="0-ppt_h/2"/>
                                          </p:val>
                                        </p:tav>
                                      </p:tavLst>
                                    </p:anim>
                                    <p:set>
                                      <p:cBhvr>
                                        <p:cTn id="110" dur="1" fill="hold">
                                          <p:stCondLst>
                                            <p:cond delay="2999"/>
                                          </p:stCondLst>
                                        </p:cTn>
                                        <p:tgtEl>
                                          <p:spTgt spid="7"/>
                                        </p:tgtEl>
                                        <p:attrNameLst>
                                          <p:attrName>style.visibility</p:attrName>
                                        </p:attrNameLst>
                                      </p:cBhvr>
                                      <p:to>
                                        <p:strVal val="hidden"/>
                                      </p:to>
                                    </p:set>
                                  </p:childTnLst>
                                </p:cTn>
                              </p:par>
                              <p:par>
                                <p:cTn id="111" presetID="2" presetClass="exit" presetSubtype="3" fill="hold" grpId="2" nodeType="withEffect">
                                  <p:stCondLst>
                                    <p:cond delay="0"/>
                                  </p:stCondLst>
                                  <p:childTnLst>
                                    <p:anim calcmode="lin" valueType="num">
                                      <p:cBhvr additive="base">
                                        <p:cTn id="112" dur="3000"/>
                                        <p:tgtEl>
                                          <p:spTgt spid="8"/>
                                        </p:tgtEl>
                                        <p:attrNameLst>
                                          <p:attrName>ppt_x</p:attrName>
                                        </p:attrNameLst>
                                      </p:cBhvr>
                                      <p:tavLst>
                                        <p:tav tm="0">
                                          <p:val>
                                            <p:strVal val="ppt_x"/>
                                          </p:val>
                                        </p:tav>
                                        <p:tav tm="100000">
                                          <p:val>
                                            <p:strVal val="1+ppt_w/2"/>
                                          </p:val>
                                        </p:tav>
                                      </p:tavLst>
                                    </p:anim>
                                    <p:anim calcmode="lin" valueType="num">
                                      <p:cBhvr additive="base">
                                        <p:cTn id="113" dur="3000"/>
                                        <p:tgtEl>
                                          <p:spTgt spid="8"/>
                                        </p:tgtEl>
                                        <p:attrNameLst>
                                          <p:attrName>ppt_y</p:attrName>
                                        </p:attrNameLst>
                                      </p:cBhvr>
                                      <p:tavLst>
                                        <p:tav tm="0">
                                          <p:val>
                                            <p:strVal val="ppt_y"/>
                                          </p:val>
                                        </p:tav>
                                        <p:tav tm="100000">
                                          <p:val>
                                            <p:strVal val="0-ppt_h/2"/>
                                          </p:val>
                                        </p:tav>
                                      </p:tavLst>
                                    </p:anim>
                                    <p:set>
                                      <p:cBhvr>
                                        <p:cTn id="114" dur="1" fill="hold">
                                          <p:stCondLst>
                                            <p:cond delay="2999"/>
                                          </p:stCondLst>
                                        </p:cTn>
                                        <p:tgtEl>
                                          <p:spTgt spid="8"/>
                                        </p:tgtEl>
                                        <p:attrNameLst>
                                          <p:attrName>style.visibility</p:attrName>
                                        </p:attrNameLst>
                                      </p:cBhvr>
                                      <p:to>
                                        <p:strVal val="hidden"/>
                                      </p:to>
                                    </p:set>
                                  </p:childTnLst>
                                </p:cTn>
                              </p:par>
                              <p:par>
                                <p:cTn id="115" presetID="2" presetClass="exit" presetSubtype="3" fill="hold" grpId="2" nodeType="withEffect">
                                  <p:stCondLst>
                                    <p:cond delay="0"/>
                                  </p:stCondLst>
                                  <p:childTnLst>
                                    <p:anim calcmode="lin" valueType="num">
                                      <p:cBhvr additive="base">
                                        <p:cTn id="116" dur="3000"/>
                                        <p:tgtEl>
                                          <p:spTgt spid="11"/>
                                        </p:tgtEl>
                                        <p:attrNameLst>
                                          <p:attrName>ppt_x</p:attrName>
                                        </p:attrNameLst>
                                      </p:cBhvr>
                                      <p:tavLst>
                                        <p:tav tm="0">
                                          <p:val>
                                            <p:strVal val="ppt_x"/>
                                          </p:val>
                                        </p:tav>
                                        <p:tav tm="100000">
                                          <p:val>
                                            <p:strVal val="1+ppt_w/2"/>
                                          </p:val>
                                        </p:tav>
                                      </p:tavLst>
                                    </p:anim>
                                    <p:anim calcmode="lin" valueType="num">
                                      <p:cBhvr additive="base">
                                        <p:cTn id="117" dur="3000"/>
                                        <p:tgtEl>
                                          <p:spTgt spid="11"/>
                                        </p:tgtEl>
                                        <p:attrNameLst>
                                          <p:attrName>ppt_y</p:attrName>
                                        </p:attrNameLst>
                                      </p:cBhvr>
                                      <p:tavLst>
                                        <p:tav tm="0">
                                          <p:val>
                                            <p:strVal val="ppt_y"/>
                                          </p:val>
                                        </p:tav>
                                        <p:tav tm="100000">
                                          <p:val>
                                            <p:strVal val="0-ppt_h/2"/>
                                          </p:val>
                                        </p:tav>
                                      </p:tavLst>
                                    </p:anim>
                                    <p:set>
                                      <p:cBhvr>
                                        <p:cTn id="118" dur="1" fill="hold">
                                          <p:stCondLst>
                                            <p:cond delay="2999"/>
                                          </p:stCondLst>
                                        </p:cTn>
                                        <p:tgtEl>
                                          <p:spTgt spid="11"/>
                                        </p:tgtEl>
                                        <p:attrNameLst>
                                          <p:attrName>style.visibility</p:attrName>
                                        </p:attrNameLst>
                                      </p:cBhvr>
                                      <p:to>
                                        <p:strVal val="hidden"/>
                                      </p:to>
                                    </p:set>
                                  </p:childTnLst>
                                </p:cTn>
                              </p:par>
                              <p:par>
                                <p:cTn id="119" presetID="2" presetClass="exit" presetSubtype="3" fill="hold" grpId="2" nodeType="withEffect">
                                  <p:stCondLst>
                                    <p:cond delay="0"/>
                                  </p:stCondLst>
                                  <p:childTnLst>
                                    <p:anim calcmode="lin" valueType="num">
                                      <p:cBhvr additive="base">
                                        <p:cTn id="120" dur="3000"/>
                                        <p:tgtEl>
                                          <p:spTgt spid="12"/>
                                        </p:tgtEl>
                                        <p:attrNameLst>
                                          <p:attrName>ppt_x</p:attrName>
                                        </p:attrNameLst>
                                      </p:cBhvr>
                                      <p:tavLst>
                                        <p:tav tm="0">
                                          <p:val>
                                            <p:strVal val="ppt_x"/>
                                          </p:val>
                                        </p:tav>
                                        <p:tav tm="100000">
                                          <p:val>
                                            <p:strVal val="1+ppt_w/2"/>
                                          </p:val>
                                        </p:tav>
                                      </p:tavLst>
                                    </p:anim>
                                    <p:anim calcmode="lin" valueType="num">
                                      <p:cBhvr additive="base">
                                        <p:cTn id="121" dur="3000"/>
                                        <p:tgtEl>
                                          <p:spTgt spid="12"/>
                                        </p:tgtEl>
                                        <p:attrNameLst>
                                          <p:attrName>ppt_y</p:attrName>
                                        </p:attrNameLst>
                                      </p:cBhvr>
                                      <p:tavLst>
                                        <p:tav tm="0">
                                          <p:val>
                                            <p:strVal val="ppt_y"/>
                                          </p:val>
                                        </p:tav>
                                        <p:tav tm="100000">
                                          <p:val>
                                            <p:strVal val="0-ppt_h/2"/>
                                          </p:val>
                                        </p:tav>
                                      </p:tavLst>
                                    </p:anim>
                                    <p:set>
                                      <p:cBhvr>
                                        <p:cTn id="122" dur="1" fill="hold">
                                          <p:stCondLst>
                                            <p:cond delay="2999"/>
                                          </p:stCondLst>
                                        </p:cTn>
                                        <p:tgtEl>
                                          <p:spTgt spid="12"/>
                                        </p:tgtEl>
                                        <p:attrNameLst>
                                          <p:attrName>style.visibility</p:attrName>
                                        </p:attrNameLst>
                                      </p:cBhvr>
                                      <p:to>
                                        <p:strVal val="hidden"/>
                                      </p:to>
                                    </p:set>
                                  </p:childTnLst>
                                </p:cTn>
                              </p:par>
                              <p:par>
                                <p:cTn id="123" presetID="2" presetClass="exit" presetSubtype="3" fill="hold" grpId="2" nodeType="withEffect">
                                  <p:stCondLst>
                                    <p:cond delay="0"/>
                                  </p:stCondLst>
                                  <p:childTnLst>
                                    <p:anim calcmode="lin" valueType="num">
                                      <p:cBhvr additive="base">
                                        <p:cTn id="124" dur="3000"/>
                                        <p:tgtEl>
                                          <p:spTgt spid="14"/>
                                        </p:tgtEl>
                                        <p:attrNameLst>
                                          <p:attrName>ppt_x</p:attrName>
                                        </p:attrNameLst>
                                      </p:cBhvr>
                                      <p:tavLst>
                                        <p:tav tm="0">
                                          <p:val>
                                            <p:strVal val="ppt_x"/>
                                          </p:val>
                                        </p:tav>
                                        <p:tav tm="100000">
                                          <p:val>
                                            <p:strVal val="1+ppt_w/2"/>
                                          </p:val>
                                        </p:tav>
                                      </p:tavLst>
                                    </p:anim>
                                    <p:anim calcmode="lin" valueType="num">
                                      <p:cBhvr additive="base">
                                        <p:cTn id="125" dur="3000"/>
                                        <p:tgtEl>
                                          <p:spTgt spid="14"/>
                                        </p:tgtEl>
                                        <p:attrNameLst>
                                          <p:attrName>ppt_y</p:attrName>
                                        </p:attrNameLst>
                                      </p:cBhvr>
                                      <p:tavLst>
                                        <p:tav tm="0">
                                          <p:val>
                                            <p:strVal val="ppt_y"/>
                                          </p:val>
                                        </p:tav>
                                        <p:tav tm="100000">
                                          <p:val>
                                            <p:strVal val="0-ppt_h/2"/>
                                          </p:val>
                                        </p:tav>
                                      </p:tavLst>
                                    </p:anim>
                                    <p:set>
                                      <p:cBhvr>
                                        <p:cTn id="126" dur="1" fill="hold">
                                          <p:stCondLst>
                                            <p:cond delay="2999"/>
                                          </p:stCondLst>
                                        </p:cTn>
                                        <p:tgtEl>
                                          <p:spTgt spid="14"/>
                                        </p:tgtEl>
                                        <p:attrNameLst>
                                          <p:attrName>style.visibility</p:attrName>
                                        </p:attrNameLst>
                                      </p:cBhvr>
                                      <p:to>
                                        <p:strVal val="hidden"/>
                                      </p:to>
                                    </p:set>
                                  </p:childTnLst>
                                </p:cTn>
                              </p:par>
                              <p:par>
                                <p:cTn id="127" presetID="2" presetClass="exit" presetSubtype="3" fill="hold" grpId="2" nodeType="withEffect">
                                  <p:stCondLst>
                                    <p:cond delay="0"/>
                                  </p:stCondLst>
                                  <p:childTnLst>
                                    <p:anim calcmode="lin" valueType="num">
                                      <p:cBhvr additive="base">
                                        <p:cTn id="128" dur="3000"/>
                                        <p:tgtEl>
                                          <p:spTgt spid="16"/>
                                        </p:tgtEl>
                                        <p:attrNameLst>
                                          <p:attrName>ppt_x</p:attrName>
                                        </p:attrNameLst>
                                      </p:cBhvr>
                                      <p:tavLst>
                                        <p:tav tm="0">
                                          <p:val>
                                            <p:strVal val="ppt_x"/>
                                          </p:val>
                                        </p:tav>
                                        <p:tav tm="100000">
                                          <p:val>
                                            <p:strVal val="1+ppt_w/2"/>
                                          </p:val>
                                        </p:tav>
                                      </p:tavLst>
                                    </p:anim>
                                    <p:anim calcmode="lin" valueType="num">
                                      <p:cBhvr additive="base">
                                        <p:cTn id="129" dur="3000"/>
                                        <p:tgtEl>
                                          <p:spTgt spid="16"/>
                                        </p:tgtEl>
                                        <p:attrNameLst>
                                          <p:attrName>ppt_y</p:attrName>
                                        </p:attrNameLst>
                                      </p:cBhvr>
                                      <p:tavLst>
                                        <p:tav tm="0">
                                          <p:val>
                                            <p:strVal val="ppt_y"/>
                                          </p:val>
                                        </p:tav>
                                        <p:tav tm="100000">
                                          <p:val>
                                            <p:strVal val="0-ppt_h/2"/>
                                          </p:val>
                                        </p:tav>
                                      </p:tavLst>
                                    </p:anim>
                                    <p:set>
                                      <p:cBhvr>
                                        <p:cTn id="130" dur="1" fill="hold">
                                          <p:stCondLst>
                                            <p:cond delay="2999"/>
                                          </p:stCondLst>
                                        </p:cTn>
                                        <p:tgtEl>
                                          <p:spTgt spid="16"/>
                                        </p:tgtEl>
                                        <p:attrNameLst>
                                          <p:attrName>style.visibility</p:attrName>
                                        </p:attrNameLst>
                                      </p:cBhvr>
                                      <p:to>
                                        <p:strVal val="hidden"/>
                                      </p:to>
                                    </p:set>
                                  </p:childTnLst>
                                </p:cTn>
                              </p:par>
                              <p:par>
                                <p:cTn id="131" presetID="2" presetClass="exit" presetSubtype="3" fill="hold" grpId="2" nodeType="withEffect">
                                  <p:stCondLst>
                                    <p:cond delay="0"/>
                                  </p:stCondLst>
                                  <p:childTnLst>
                                    <p:anim calcmode="lin" valueType="num">
                                      <p:cBhvr additive="base">
                                        <p:cTn id="132" dur="3000"/>
                                        <p:tgtEl>
                                          <p:spTgt spid="18"/>
                                        </p:tgtEl>
                                        <p:attrNameLst>
                                          <p:attrName>ppt_x</p:attrName>
                                        </p:attrNameLst>
                                      </p:cBhvr>
                                      <p:tavLst>
                                        <p:tav tm="0">
                                          <p:val>
                                            <p:strVal val="ppt_x"/>
                                          </p:val>
                                        </p:tav>
                                        <p:tav tm="100000">
                                          <p:val>
                                            <p:strVal val="1+ppt_w/2"/>
                                          </p:val>
                                        </p:tav>
                                      </p:tavLst>
                                    </p:anim>
                                    <p:anim calcmode="lin" valueType="num">
                                      <p:cBhvr additive="base">
                                        <p:cTn id="133" dur="3000"/>
                                        <p:tgtEl>
                                          <p:spTgt spid="18"/>
                                        </p:tgtEl>
                                        <p:attrNameLst>
                                          <p:attrName>ppt_y</p:attrName>
                                        </p:attrNameLst>
                                      </p:cBhvr>
                                      <p:tavLst>
                                        <p:tav tm="0">
                                          <p:val>
                                            <p:strVal val="ppt_y"/>
                                          </p:val>
                                        </p:tav>
                                        <p:tav tm="100000">
                                          <p:val>
                                            <p:strVal val="0-ppt_h/2"/>
                                          </p:val>
                                        </p:tav>
                                      </p:tavLst>
                                    </p:anim>
                                    <p:set>
                                      <p:cBhvr>
                                        <p:cTn id="134" dur="1" fill="hold">
                                          <p:stCondLst>
                                            <p:cond delay="2999"/>
                                          </p:stCondLst>
                                        </p:cTn>
                                        <p:tgtEl>
                                          <p:spTgt spid="18"/>
                                        </p:tgtEl>
                                        <p:attrNameLst>
                                          <p:attrName>style.visibility</p:attrName>
                                        </p:attrNameLst>
                                      </p:cBhvr>
                                      <p:to>
                                        <p:strVal val="hidden"/>
                                      </p:to>
                                    </p:set>
                                  </p:childTnLst>
                                </p:cTn>
                              </p:par>
                              <p:par>
                                <p:cTn id="135" presetID="2" presetClass="exit" presetSubtype="9" fill="hold" grpId="2" nodeType="withEffect">
                                  <p:stCondLst>
                                    <p:cond delay="0"/>
                                  </p:stCondLst>
                                  <p:childTnLst>
                                    <p:anim calcmode="lin" valueType="num">
                                      <p:cBhvr additive="base">
                                        <p:cTn id="136" dur="3000"/>
                                        <p:tgtEl>
                                          <p:spTgt spid="6"/>
                                        </p:tgtEl>
                                        <p:attrNameLst>
                                          <p:attrName>ppt_x</p:attrName>
                                        </p:attrNameLst>
                                      </p:cBhvr>
                                      <p:tavLst>
                                        <p:tav tm="0">
                                          <p:val>
                                            <p:strVal val="ppt_x"/>
                                          </p:val>
                                        </p:tav>
                                        <p:tav tm="100000">
                                          <p:val>
                                            <p:strVal val="0-ppt_w/2"/>
                                          </p:val>
                                        </p:tav>
                                      </p:tavLst>
                                    </p:anim>
                                    <p:anim calcmode="lin" valueType="num">
                                      <p:cBhvr additive="base">
                                        <p:cTn id="137" dur="3000"/>
                                        <p:tgtEl>
                                          <p:spTgt spid="6"/>
                                        </p:tgtEl>
                                        <p:attrNameLst>
                                          <p:attrName>ppt_y</p:attrName>
                                        </p:attrNameLst>
                                      </p:cBhvr>
                                      <p:tavLst>
                                        <p:tav tm="0">
                                          <p:val>
                                            <p:strVal val="ppt_y"/>
                                          </p:val>
                                        </p:tav>
                                        <p:tav tm="100000">
                                          <p:val>
                                            <p:strVal val="0-ppt_h/2"/>
                                          </p:val>
                                        </p:tav>
                                      </p:tavLst>
                                    </p:anim>
                                    <p:set>
                                      <p:cBhvr>
                                        <p:cTn id="138" dur="1" fill="hold">
                                          <p:stCondLst>
                                            <p:cond delay="2999"/>
                                          </p:stCondLst>
                                        </p:cTn>
                                        <p:tgtEl>
                                          <p:spTgt spid="6"/>
                                        </p:tgtEl>
                                        <p:attrNameLst>
                                          <p:attrName>style.visibility</p:attrName>
                                        </p:attrNameLst>
                                      </p:cBhvr>
                                      <p:to>
                                        <p:strVal val="hidden"/>
                                      </p:to>
                                    </p:set>
                                  </p:childTnLst>
                                </p:cTn>
                              </p:par>
                              <p:par>
                                <p:cTn id="139" presetID="2" presetClass="exit" presetSubtype="9" fill="hold" grpId="2" nodeType="withEffect">
                                  <p:stCondLst>
                                    <p:cond delay="0"/>
                                  </p:stCondLst>
                                  <p:childTnLst>
                                    <p:anim calcmode="lin" valueType="num">
                                      <p:cBhvr additive="base">
                                        <p:cTn id="140" dur="3000"/>
                                        <p:tgtEl>
                                          <p:spTgt spid="9"/>
                                        </p:tgtEl>
                                        <p:attrNameLst>
                                          <p:attrName>ppt_x</p:attrName>
                                        </p:attrNameLst>
                                      </p:cBhvr>
                                      <p:tavLst>
                                        <p:tav tm="0">
                                          <p:val>
                                            <p:strVal val="ppt_x"/>
                                          </p:val>
                                        </p:tav>
                                        <p:tav tm="100000">
                                          <p:val>
                                            <p:strVal val="0-ppt_w/2"/>
                                          </p:val>
                                        </p:tav>
                                      </p:tavLst>
                                    </p:anim>
                                    <p:anim calcmode="lin" valueType="num">
                                      <p:cBhvr additive="base">
                                        <p:cTn id="141" dur="3000"/>
                                        <p:tgtEl>
                                          <p:spTgt spid="9"/>
                                        </p:tgtEl>
                                        <p:attrNameLst>
                                          <p:attrName>ppt_y</p:attrName>
                                        </p:attrNameLst>
                                      </p:cBhvr>
                                      <p:tavLst>
                                        <p:tav tm="0">
                                          <p:val>
                                            <p:strVal val="ppt_y"/>
                                          </p:val>
                                        </p:tav>
                                        <p:tav tm="100000">
                                          <p:val>
                                            <p:strVal val="0-ppt_h/2"/>
                                          </p:val>
                                        </p:tav>
                                      </p:tavLst>
                                    </p:anim>
                                    <p:set>
                                      <p:cBhvr>
                                        <p:cTn id="142" dur="1" fill="hold">
                                          <p:stCondLst>
                                            <p:cond delay="2999"/>
                                          </p:stCondLst>
                                        </p:cTn>
                                        <p:tgtEl>
                                          <p:spTgt spid="9"/>
                                        </p:tgtEl>
                                        <p:attrNameLst>
                                          <p:attrName>style.visibility</p:attrName>
                                        </p:attrNameLst>
                                      </p:cBhvr>
                                      <p:to>
                                        <p:strVal val="hidden"/>
                                      </p:to>
                                    </p:set>
                                  </p:childTnLst>
                                </p:cTn>
                              </p:par>
                              <p:par>
                                <p:cTn id="143" presetID="2" presetClass="exit" presetSubtype="9" fill="hold" grpId="2" nodeType="withEffect">
                                  <p:stCondLst>
                                    <p:cond delay="0"/>
                                  </p:stCondLst>
                                  <p:childTnLst>
                                    <p:anim calcmode="lin" valueType="num">
                                      <p:cBhvr additive="base">
                                        <p:cTn id="144" dur="3000"/>
                                        <p:tgtEl>
                                          <p:spTgt spid="10"/>
                                        </p:tgtEl>
                                        <p:attrNameLst>
                                          <p:attrName>ppt_x</p:attrName>
                                        </p:attrNameLst>
                                      </p:cBhvr>
                                      <p:tavLst>
                                        <p:tav tm="0">
                                          <p:val>
                                            <p:strVal val="ppt_x"/>
                                          </p:val>
                                        </p:tav>
                                        <p:tav tm="100000">
                                          <p:val>
                                            <p:strVal val="0-ppt_w/2"/>
                                          </p:val>
                                        </p:tav>
                                      </p:tavLst>
                                    </p:anim>
                                    <p:anim calcmode="lin" valueType="num">
                                      <p:cBhvr additive="base">
                                        <p:cTn id="145" dur="3000"/>
                                        <p:tgtEl>
                                          <p:spTgt spid="10"/>
                                        </p:tgtEl>
                                        <p:attrNameLst>
                                          <p:attrName>ppt_y</p:attrName>
                                        </p:attrNameLst>
                                      </p:cBhvr>
                                      <p:tavLst>
                                        <p:tav tm="0">
                                          <p:val>
                                            <p:strVal val="ppt_y"/>
                                          </p:val>
                                        </p:tav>
                                        <p:tav tm="100000">
                                          <p:val>
                                            <p:strVal val="0-ppt_h/2"/>
                                          </p:val>
                                        </p:tav>
                                      </p:tavLst>
                                    </p:anim>
                                    <p:set>
                                      <p:cBhvr>
                                        <p:cTn id="146" dur="1" fill="hold">
                                          <p:stCondLst>
                                            <p:cond delay="2999"/>
                                          </p:stCondLst>
                                        </p:cTn>
                                        <p:tgtEl>
                                          <p:spTgt spid="10"/>
                                        </p:tgtEl>
                                        <p:attrNameLst>
                                          <p:attrName>style.visibility</p:attrName>
                                        </p:attrNameLst>
                                      </p:cBhvr>
                                      <p:to>
                                        <p:strVal val="hidden"/>
                                      </p:to>
                                    </p:set>
                                  </p:childTnLst>
                                </p:cTn>
                              </p:par>
                              <p:par>
                                <p:cTn id="147" presetID="2" presetClass="exit" presetSubtype="9" fill="hold" grpId="2" nodeType="withEffect">
                                  <p:stCondLst>
                                    <p:cond delay="0"/>
                                  </p:stCondLst>
                                  <p:childTnLst>
                                    <p:anim calcmode="lin" valueType="num">
                                      <p:cBhvr additive="base">
                                        <p:cTn id="148" dur="3000"/>
                                        <p:tgtEl>
                                          <p:spTgt spid="13"/>
                                        </p:tgtEl>
                                        <p:attrNameLst>
                                          <p:attrName>ppt_x</p:attrName>
                                        </p:attrNameLst>
                                      </p:cBhvr>
                                      <p:tavLst>
                                        <p:tav tm="0">
                                          <p:val>
                                            <p:strVal val="ppt_x"/>
                                          </p:val>
                                        </p:tav>
                                        <p:tav tm="100000">
                                          <p:val>
                                            <p:strVal val="0-ppt_w/2"/>
                                          </p:val>
                                        </p:tav>
                                      </p:tavLst>
                                    </p:anim>
                                    <p:anim calcmode="lin" valueType="num">
                                      <p:cBhvr additive="base">
                                        <p:cTn id="149" dur="3000"/>
                                        <p:tgtEl>
                                          <p:spTgt spid="13"/>
                                        </p:tgtEl>
                                        <p:attrNameLst>
                                          <p:attrName>ppt_y</p:attrName>
                                        </p:attrNameLst>
                                      </p:cBhvr>
                                      <p:tavLst>
                                        <p:tav tm="0">
                                          <p:val>
                                            <p:strVal val="ppt_y"/>
                                          </p:val>
                                        </p:tav>
                                        <p:tav tm="100000">
                                          <p:val>
                                            <p:strVal val="0-ppt_h/2"/>
                                          </p:val>
                                        </p:tav>
                                      </p:tavLst>
                                    </p:anim>
                                    <p:set>
                                      <p:cBhvr>
                                        <p:cTn id="150" dur="1" fill="hold">
                                          <p:stCondLst>
                                            <p:cond delay="2999"/>
                                          </p:stCondLst>
                                        </p:cTn>
                                        <p:tgtEl>
                                          <p:spTgt spid="13"/>
                                        </p:tgtEl>
                                        <p:attrNameLst>
                                          <p:attrName>style.visibility</p:attrName>
                                        </p:attrNameLst>
                                      </p:cBhvr>
                                      <p:to>
                                        <p:strVal val="hidden"/>
                                      </p:to>
                                    </p:set>
                                  </p:childTnLst>
                                </p:cTn>
                              </p:par>
                              <p:par>
                                <p:cTn id="151" presetID="2" presetClass="exit" presetSubtype="9" fill="hold" grpId="2" nodeType="withEffect">
                                  <p:stCondLst>
                                    <p:cond delay="0"/>
                                  </p:stCondLst>
                                  <p:childTnLst>
                                    <p:anim calcmode="lin" valueType="num">
                                      <p:cBhvr additive="base">
                                        <p:cTn id="152" dur="3000"/>
                                        <p:tgtEl>
                                          <p:spTgt spid="15"/>
                                        </p:tgtEl>
                                        <p:attrNameLst>
                                          <p:attrName>ppt_x</p:attrName>
                                        </p:attrNameLst>
                                      </p:cBhvr>
                                      <p:tavLst>
                                        <p:tav tm="0">
                                          <p:val>
                                            <p:strVal val="ppt_x"/>
                                          </p:val>
                                        </p:tav>
                                        <p:tav tm="100000">
                                          <p:val>
                                            <p:strVal val="0-ppt_w/2"/>
                                          </p:val>
                                        </p:tav>
                                      </p:tavLst>
                                    </p:anim>
                                    <p:anim calcmode="lin" valueType="num">
                                      <p:cBhvr additive="base">
                                        <p:cTn id="153" dur="3000"/>
                                        <p:tgtEl>
                                          <p:spTgt spid="15"/>
                                        </p:tgtEl>
                                        <p:attrNameLst>
                                          <p:attrName>ppt_y</p:attrName>
                                        </p:attrNameLst>
                                      </p:cBhvr>
                                      <p:tavLst>
                                        <p:tav tm="0">
                                          <p:val>
                                            <p:strVal val="ppt_y"/>
                                          </p:val>
                                        </p:tav>
                                        <p:tav tm="100000">
                                          <p:val>
                                            <p:strVal val="0-ppt_h/2"/>
                                          </p:val>
                                        </p:tav>
                                      </p:tavLst>
                                    </p:anim>
                                    <p:set>
                                      <p:cBhvr>
                                        <p:cTn id="154" dur="1" fill="hold">
                                          <p:stCondLst>
                                            <p:cond delay="2999"/>
                                          </p:stCondLst>
                                        </p:cTn>
                                        <p:tgtEl>
                                          <p:spTgt spid="15"/>
                                        </p:tgtEl>
                                        <p:attrNameLst>
                                          <p:attrName>style.visibility</p:attrName>
                                        </p:attrNameLst>
                                      </p:cBhvr>
                                      <p:to>
                                        <p:strVal val="hidden"/>
                                      </p:to>
                                    </p:set>
                                  </p:childTnLst>
                                </p:cTn>
                              </p:par>
                              <p:par>
                                <p:cTn id="155" presetID="2" presetClass="exit" presetSubtype="9" fill="hold" grpId="2" nodeType="withEffect">
                                  <p:stCondLst>
                                    <p:cond delay="0"/>
                                  </p:stCondLst>
                                  <p:childTnLst>
                                    <p:anim calcmode="lin" valueType="num">
                                      <p:cBhvr additive="base">
                                        <p:cTn id="156" dur="3000"/>
                                        <p:tgtEl>
                                          <p:spTgt spid="17"/>
                                        </p:tgtEl>
                                        <p:attrNameLst>
                                          <p:attrName>ppt_x</p:attrName>
                                        </p:attrNameLst>
                                      </p:cBhvr>
                                      <p:tavLst>
                                        <p:tav tm="0">
                                          <p:val>
                                            <p:strVal val="ppt_x"/>
                                          </p:val>
                                        </p:tav>
                                        <p:tav tm="100000">
                                          <p:val>
                                            <p:strVal val="0-ppt_w/2"/>
                                          </p:val>
                                        </p:tav>
                                      </p:tavLst>
                                    </p:anim>
                                    <p:anim calcmode="lin" valueType="num">
                                      <p:cBhvr additive="base">
                                        <p:cTn id="157" dur="3000"/>
                                        <p:tgtEl>
                                          <p:spTgt spid="17"/>
                                        </p:tgtEl>
                                        <p:attrNameLst>
                                          <p:attrName>ppt_y</p:attrName>
                                        </p:attrNameLst>
                                      </p:cBhvr>
                                      <p:tavLst>
                                        <p:tav tm="0">
                                          <p:val>
                                            <p:strVal val="ppt_y"/>
                                          </p:val>
                                        </p:tav>
                                        <p:tav tm="100000">
                                          <p:val>
                                            <p:strVal val="0-ppt_h/2"/>
                                          </p:val>
                                        </p:tav>
                                      </p:tavLst>
                                    </p:anim>
                                    <p:set>
                                      <p:cBhvr>
                                        <p:cTn id="158" dur="1" fill="hold">
                                          <p:stCondLst>
                                            <p:cond delay="2999"/>
                                          </p:stCondLst>
                                        </p:cTn>
                                        <p:tgtEl>
                                          <p:spTgt spid="17"/>
                                        </p:tgtEl>
                                        <p:attrNameLst>
                                          <p:attrName>style.visibility</p:attrName>
                                        </p:attrNameLst>
                                      </p:cBhvr>
                                      <p:to>
                                        <p:strVal val="hidden"/>
                                      </p:to>
                                    </p:set>
                                  </p:childTnLst>
                                </p:cTn>
                              </p:par>
                              <p:par>
                                <p:cTn id="159" presetID="2" presetClass="exit" presetSubtype="9" fill="hold" grpId="2" nodeType="withEffect">
                                  <p:stCondLst>
                                    <p:cond delay="0"/>
                                  </p:stCondLst>
                                  <p:childTnLst>
                                    <p:anim calcmode="lin" valueType="num">
                                      <p:cBhvr additive="base">
                                        <p:cTn id="160" dur="3000"/>
                                        <p:tgtEl>
                                          <p:spTgt spid="19"/>
                                        </p:tgtEl>
                                        <p:attrNameLst>
                                          <p:attrName>ppt_x</p:attrName>
                                        </p:attrNameLst>
                                      </p:cBhvr>
                                      <p:tavLst>
                                        <p:tav tm="0">
                                          <p:val>
                                            <p:strVal val="ppt_x"/>
                                          </p:val>
                                        </p:tav>
                                        <p:tav tm="100000">
                                          <p:val>
                                            <p:strVal val="0-ppt_w/2"/>
                                          </p:val>
                                        </p:tav>
                                      </p:tavLst>
                                    </p:anim>
                                    <p:anim calcmode="lin" valueType="num">
                                      <p:cBhvr additive="base">
                                        <p:cTn id="161" dur="3000"/>
                                        <p:tgtEl>
                                          <p:spTgt spid="19"/>
                                        </p:tgtEl>
                                        <p:attrNameLst>
                                          <p:attrName>ppt_y</p:attrName>
                                        </p:attrNameLst>
                                      </p:cBhvr>
                                      <p:tavLst>
                                        <p:tav tm="0">
                                          <p:val>
                                            <p:strVal val="ppt_y"/>
                                          </p:val>
                                        </p:tav>
                                        <p:tav tm="100000">
                                          <p:val>
                                            <p:strVal val="0-ppt_h/2"/>
                                          </p:val>
                                        </p:tav>
                                      </p:tavLst>
                                    </p:anim>
                                    <p:set>
                                      <p:cBhvr>
                                        <p:cTn id="162" dur="1" fill="hold">
                                          <p:stCondLst>
                                            <p:cond delay="2999"/>
                                          </p:stCondLst>
                                        </p:cTn>
                                        <p:tgtEl>
                                          <p:spTgt spid="19"/>
                                        </p:tgtEl>
                                        <p:attrNameLst>
                                          <p:attrName>style.visibility</p:attrName>
                                        </p:attrNameLst>
                                      </p:cBhvr>
                                      <p:to>
                                        <p:strVal val="hidden"/>
                                      </p:to>
                                    </p:set>
                                  </p:childTnLst>
                                </p:cTn>
                              </p:par>
                              <p:par>
                                <p:cTn id="163" presetID="16" presetClass="exit" presetSubtype="42" fill="hold" grpId="3" nodeType="withEffect">
                                  <p:stCondLst>
                                    <p:cond delay="0"/>
                                  </p:stCondLst>
                                  <p:childTnLst>
                                    <p:animEffect transition="out" filter="barn(outHorizontal)">
                                      <p:cBhvr>
                                        <p:cTn id="164" dur="3000"/>
                                        <p:tgtEl>
                                          <p:spTgt spid="7"/>
                                        </p:tgtEl>
                                      </p:cBhvr>
                                    </p:animEffect>
                                    <p:set>
                                      <p:cBhvr>
                                        <p:cTn id="165" dur="1" fill="hold">
                                          <p:stCondLst>
                                            <p:cond delay="2999"/>
                                          </p:stCondLst>
                                        </p:cTn>
                                        <p:tgtEl>
                                          <p:spTgt spid="7"/>
                                        </p:tgtEl>
                                        <p:attrNameLst>
                                          <p:attrName>style.visibility</p:attrName>
                                        </p:attrNameLst>
                                      </p:cBhvr>
                                      <p:to>
                                        <p:strVal val="hidden"/>
                                      </p:to>
                                    </p:set>
                                  </p:childTnLst>
                                </p:cTn>
                              </p:par>
                              <p:par>
                                <p:cTn id="166" presetID="16" presetClass="exit" presetSubtype="42" fill="hold" grpId="3" nodeType="withEffect">
                                  <p:stCondLst>
                                    <p:cond delay="0"/>
                                  </p:stCondLst>
                                  <p:childTnLst>
                                    <p:animEffect transition="out" filter="barn(outHorizontal)">
                                      <p:cBhvr>
                                        <p:cTn id="167" dur="3000"/>
                                        <p:tgtEl>
                                          <p:spTgt spid="8"/>
                                        </p:tgtEl>
                                      </p:cBhvr>
                                    </p:animEffect>
                                    <p:set>
                                      <p:cBhvr>
                                        <p:cTn id="168" dur="1" fill="hold">
                                          <p:stCondLst>
                                            <p:cond delay="2999"/>
                                          </p:stCondLst>
                                        </p:cTn>
                                        <p:tgtEl>
                                          <p:spTgt spid="8"/>
                                        </p:tgtEl>
                                        <p:attrNameLst>
                                          <p:attrName>style.visibility</p:attrName>
                                        </p:attrNameLst>
                                      </p:cBhvr>
                                      <p:to>
                                        <p:strVal val="hidden"/>
                                      </p:to>
                                    </p:set>
                                  </p:childTnLst>
                                </p:cTn>
                              </p:par>
                              <p:par>
                                <p:cTn id="169" presetID="16" presetClass="exit" presetSubtype="42" fill="hold" grpId="3" nodeType="withEffect">
                                  <p:stCondLst>
                                    <p:cond delay="0"/>
                                  </p:stCondLst>
                                  <p:childTnLst>
                                    <p:animEffect transition="out" filter="barn(outHorizontal)">
                                      <p:cBhvr>
                                        <p:cTn id="170" dur="3000"/>
                                        <p:tgtEl>
                                          <p:spTgt spid="11"/>
                                        </p:tgtEl>
                                      </p:cBhvr>
                                    </p:animEffect>
                                    <p:set>
                                      <p:cBhvr>
                                        <p:cTn id="171" dur="1" fill="hold">
                                          <p:stCondLst>
                                            <p:cond delay="2999"/>
                                          </p:stCondLst>
                                        </p:cTn>
                                        <p:tgtEl>
                                          <p:spTgt spid="11"/>
                                        </p:tgtEl>
                                        <p:attrNameLst>
                                          <p:attrName>style.visibility</p:attrName>
                                        </p:attrNameLst>
                                      </p:cBhvr>
                                      <p:to>
                                        <p:strVal val="hidden"/>
                                      </p:to>
                                    </p:set>
                                  </p:childTnLst>
                                </p:cTn>
                              </p:par>
                              <p:par>
                                <p:cTn id="172" presetID="16" presetClass="exit" presetSubtype="42" fill="hold" grpId="3" nodeType="withEffect">
                                  <p:stCondLst>
                                    <p:cond delay="0"/>
                                  </p:stCondLst>
                                  <p:childTnLst>
                                    <p:animEffect transition="out" filter="barn(outHorizontal)">
                                      <p:cBhvr>
                                        <p:cTn id="173" dur="3000"/>
                                        <p:tgtEl>
                                          <p:spTgt spid="12"/>
                                        </p:tgtEl>
                                      </p:cBhvr>
                                    </p:animEffect>
                                    <p:set>
                                      <p:cBhvr>
                                        <p:cTn id="174" dur="1" fill="hold">
                                          <p:stCondLst>
                                            <p:cond delay="2999"/>
                                          </p:stCondLst>
                                        </p:cTn>
                                        <p:tgtEl>
                                          <p:spTgt spid="12"/>
                                        </p:tgtEl>
                                        <p:attrNameLst>
                                          <p:attrName>style.visibility</p:attrName>
                                        </p:attrNameLst>
                                      </p:cBhvr>
                                      <p:to>
                                        <p:strVal val="hidden"/>
                                      </p:to>
                                    </p:set>
                                  </p:childTnLst>
                                </p:cTn>
                              </p:par>
                              <p:par>
                                <p:cTn id="175" presetID="16" presetClass="exit" presetSubtype="42" fill="hold" grpId="3" nodeType="withEffect">
                                  <p:stCondLst>
                                    <p:cond delay="0"/>
                                  </p:stCondLst>
                                  <p:childTnLst>
                                    <p:animEffect transition="out" filter="barn(outHorizontal)">
                                      <p:cBhvr>
                                        <p:cTn id="176" dur="3000"/>
                                        <p:tgtEl>
                                          <p:spTgt spid="14"/>
                                        </p:tgtEl>
                                      </p:cBhvr>
                                    </p:animEffect>
                                    <p:set>
                                      <p:cBhvr>
                                        <p:cTn id="177" dur="1" fill="hold">
                                          <p:stCondLst>
                                            <p:cond delay="2999"/>
                                          </p:stCondLst>
                                        </p:cTn>
                                        <p:tgtEl>
                                          <p:spTgt spid="14"/>
                                        </p:tgtEl>
                                        <p:attrNameLst>
                                          <p:attrName>style.visibility</p:attrName>
                                        </p:attrNameLst>
                                      </p:cBhvr>
                                      <p:to>
                                        <p:strVal val="hidden"/>
                                      </p:to>
                                    </p:set>
                                  </p:childTnLst>
                                </p:cTn>
                              </p:par>
                              <p:par>
                                <p:cTn id="178" presetID="16" presetClass="exit" presetSubtype="42" fill="hold" grpId="3" nodeType="withEffect">
                                  <p:stCondLst>
                                    <p:cond delay="0"/>
                                  </p:stCondLst>
                                  <p:childTnLst>
                                    <p:animEffect transition="out" filter="barn(outHorizontal)">
                                      <p:cBhvr>
                                        <p:cTn id="179" dur="3000"/>
                                        <p:tgtEl>
                                          <p:spTgt spid="16"/>
                                        </p:tgtEl>
                                      </p:cBhvr>
                                    </p:animEffect>
                                    <p:set>
                                      <p:cBhvr>
                                        <p:cTn id="180" dur="1" fill="hold">
                                          <p:stCondLst>
                                            <p:cond delay="2999"/>
                                          </p:stCondLst>
                                        </p:cTn>
                                        <p:tgtEl>
                                          <p:spTgt spid="16"/>
                                        </p:tgtEl>
                                        <p:attrNameLst>
                                          <p:attrName>style.visibility</p:attrName>
                                        </p:attrNameLst>
                                      </p:cBhvr>
                                      <p:to>
                                        <p:strVal val="hidden"/>
                                      </p:to>
                                    </p:set>
                                  </p:childTnLst>
                                </p:cTn>
                              </p:par>
                              <p:par>
                                <p:cTn id="181" presetID="16" presetClass="exit" presetSubtype="42" fill="hold" grpId="3" nodeType="withEffect">
                                  <p:stCondLst>
                                    <p:cond delay="0"/>
                                  </p:stCondLst>
                                  <p:childTnLst>
                                    <p:animEffect transition="out" filter="barn(outHorizontal)">
                                      <p:cBhvr>
                                        <p:cTn id="182" dur="3000"/>
                                        <p:tgtEl>
                                          <p:spTgt spid="18"/>
                                        </p:tgtEl>
                                      </p:cBhvr>
                                    </p:animEffect>
                                    <p:set>
                                      <p:cBhvr>
                                        <p:cTn id="183" dur="1" fill="hold">
                                          <p:stCondLst>
                                            <p:cond delay="2999"/>
                                          </p:stCondLst>
                                        </p:cTn>
                                        <p:tgtEl>
                                          <p:spTgt spid="18"/>
                                        </p:tgtEl>
                                        <p:attrNameLst>
                                          <p:attrName>style.visibility</p:attrName>
                                        </p:attrNameLst>
                                      </p:cBhvr>
                                      <p:to>
                                        <p:strVal val="hidden"/>
                                      </p:to>
                                    </p:set>
                                  </p:childTnLst>
                                </p:cTn>
                              </p:par>
                              <p:par>
                                <p:cTn id="184" presetID="16" presetClass="exit" presetSubtype="42" fill="hold" grpId="3" nodeType="withEffect">
                                  <p:stCondLst>
                                    <p:cond delay="0"/>
                                  </p:stCondLst>
                                  <p:childTnLst>
                                    <p:animEffect transition="out" filter="barn(outHorizontal)">
                                      <p:cBhvr>
                                        <p:cTn id="185" dur="3000"/>
                                        <p:tgtEl>
                                          <p:spTgt spid="6"/>
                                        </p:tgtEl>
                                      </p:cBhvr>
                                    </p:animEffect>
                                    <p:set>
                                      <p:cBhvr>
                                        <p:cTn id="186" dur="1" fill="hold">
                                          <p:stCondLst>
                                            <p:cond delay="2999"/>
                                          </p:stCondLst>
                                        </p:cTn>
                                        <p:tgtEl>
                                          <p:spTgt spid="6"/>
                                        </p:tgtEl>
                                        <p:attrNameLst>
                                          <p:attrName>style.visibility</p:attrName>
                                        </p:attrNameLst>
                                      </p:cBhvr>
                                      <p:to>
                                        <p:strVal val="hidden"/>
                                      </p:to>
                                    </p:set>
                                  </p:childTnLst>
                                </p:cTn>
                              </p:par>
                              <p:par>
                                <p:cTn id="187" presetID="16" presetClass="exit" presetSubtype="42" fill="hold" grpId="3" nodeType="withEffect">
                                  <p:stCondLst>
                                    <p:cond delay="0"/>
                                  </p:stCondLst>
                                  <p:childTnLst>
                                    <p:animEffect transition="out" filter="barn(outHorizontal)">
                                      <p:cBhvr>
                                        <p:cTn id="188" dur="3000"/>
                                        <p:tgtEl>
                                          <p:spTgt spid="9"/>
                                        </p:tgtEl>
                                      </p:cBhvr>
                                    </p:animEffect>
                                    <p:set>
                                      <p:cBhvr>
                                        <p:cTn id="189" dur="1" fill="hold">
                                          <p:stCondLst>
                                            <p:cond delay="2999"/>
                                          </p:stCondLst>
                                        </p:cTn>
                                        <p:tgtEl>
                                          <p:spTgt spid="9"/>
                                        </p:tgtEl>
                                        <p:attrNameLst>
                                          <p:attrName>style.visibility</p:attrName>
                                        </p:attrNameLst>
                                      </p:cBhvr>
                                      <p:to>
                                        <p:strVal val="hidden"/>
                                      </p:to>
                                    </p:set>
                                  </p:childTnLst>
                                </p:cTn>
                              </p:par>
                              <p:par>
                                <p:cTn id="190" presetID="16" presetClass="exit" presetSubtype="42" fill="hold" grpId="3" nodeType="withEffect">
                                  <p:stCondLst>
                                    <p:cond delay="0"/>
                                  </p:stCondLst>
                                  <p:childTnLst>
                                    <p:animEffect transition="out" filter="barn(outHorizontal)">
                                      <p:cBhvr>
                                        <p:cTn id="191" dur="3000"/>
                                        <p:tgtEl>
                                          <p:spTgt spid="10"/>
                                        </p:tgtEl>
                                      </p:cBhvr>
                                    </p:animEffect>
                                    <p:set>
                                      <p:cBhvr>
                                        <p:cTn id="192" dur="1" fill="hold">
                                          <p:stCondLst>
                                            <p:cond delay="2999"/>
                                          </p:stCondLst>
                                        </p:cTn>
                                        <p:tgtEl>
                                          <p:spTgt spid="10"/>
                                        </p:tgtEl>
                                        <p:attrNameLst>
                                          <p:attrName>style.visibility</p:attrName>
                                        </p:attrNameLst>
                                      </p:cBhvr>
                                      <p:to>
                                        <p:strVal val="hidden"/>
                                      </p:to>
                                    </p:set>
                                  </p:childTnLst>
                                </p:cTn>
                              </p:par>
                              <p:par>
                                <p:cTn id="193" presetID="16" presetClass="exit" presetSubtype="42" fill="hold" grpId="3" nodeType="withEffect">
                                  <p:stCondLst>
                                    <p:cond delay="0"/>
                                  </p:stCondLst>
                                  <p:childTnLst>
                                    <p:animEffect transition="out" filter="barn(outHorizontal)">
                                      <p:cBhvr>
                                        <p:cTn id="194" dur="3000"/>
                                        <p:tgtEl>
                                          <p:spTgt spid="13"/>
                                        </p:tgtEl>
                                      </p:cBhvr>
                                    </p:animEffect>
                                    <p:set>
                                      <p:cBhvr>
                                        <p:cTn id="195" dur="1" fill="hold">
                                          <p:stCondLst>
                                            <p:cond delay="2999"/>
                                          </p:stCondLst>
                                        </p:cTn>
                                        <p:tgtEl>
                                          <p:spTgt spid="13"/>
                                        </p:tgtEl>
                                        <p:attrNameLst>
                                          <p:attrName>style.visibility</p:attrName>
                                        </p:attrNameLst>
                                      </p:cBhvr>
                                      <p:to>
                                        <p:strVal val="hidden"/>
                                      </p:to>
                                    </p:set>
                                  </p:childTnLst>
                                </p:cTn>
                              </p:par>
                              <p:par>
                                <p:cTn id="196" presetID="16" presetClass="exit" presetSubtype="42" fill="hold" grpId="3" nodeType="withEffect">
                                  <p:stCondLst>
                                    <p:cond delay="0"/>
                                  </p:stCondLst>
                                  <p:childTnLst>
                                    <p:animEffect transition="out" filter="barn(outHorizontal)">
                                      <p:cBhvr>
                                        <p:cTn id="197" dur="3000"/>
                                        <p:tgtEl>
                                          <p:spTgt spid="15"/>
                                        </p:tgtEl>
                                      </p:cBhvr>
                                    </p:animEffect>
                                    <p:set>
                                      <p:cBhvr>
                                        <p:cTn id="198" dur="1" fill="hold">
                                          <p:stCondLst>
                                            <p:cond delay="2999"/>
                                          </p:stCondLst>
                                        </p:cTn>
                                        <p:tgtEl>
                                          <p:spTgt spid="15"/>
                                        </p:tgtEl>
                                        <p:attrNameLst>
                                          <p:attrName>style.visibility</p:attrName>
                                        </p:attrNameLst>
                                      </p:cBhvr>
                                      <p:to>
                                        <p:strVal val="hidden"/>
                                      </p:to>
                                    </p:set>
                                  </p:childTnLst>
                                </p:cTn>
                              </p:par>
                              <p:par>
                                <p:cTn id="199" presetID="16" presetClass="exit" presetSubtype="42" fill="hold" grpId="3" nodeType="withEffect">
                                  <p:stCondLst>
                                    <p:cond delay="0"/>
                                  </p:stCondLst>
                                  <p:childTnLst>
                                    <p:animEffect transition="out" filter="barn(outHorizontal)">
                                      <p:cBhvr>
                                        <p:cTn id="200" dur="3000"/>
                                        <p:tgtEl>
                                          <p:spTgt spid="17"/>
                                        </p:tgtEl>
                                      </p:cBhvr>
                                    </p:animEffect>
                                    <p:set>
                                      <p:cBhvr>
                                        <p:cTn id="201" dur="1" fill="hold">
                                          <p:stCondLst>
                                            <p:cond delay="2999"/>
                                          </p:stCondLst>
                                        </p:cTn>
                                        <p:tgtEl>
                                          <p:spTgt spid="17"/>
                                        </p:tgtEl>
                                        <p:attrNameLst>
                                          <p:attrName>style.visibility</p:attrName>
                                        </p:attrNameLst>
                                      </p:cBhvr>
                                      <p:to>
                                        <p:strVal val="hidden"/>
                                      </p:to>
                                    </p:set>
                                  </p:childTnLst>
                                </p:cTn>
                              </p:par>
                              <p:par>
                                <p:cTn id="202" presetID="16" presetClass="exit" presetSubtype="42" fill="hold" grpId="3" nodeType="withEffect">
                                  <p:stCondLst>
                                    <p:cond delay="0"/>
                                  </p:stCondLst>
                                  <p:childTnLst>
                                    <p:animEffect transition="out" filter="barn(outHorizontal)">
                                      <p:cBhvr>
                                        <p:cTn id="203" dur="3000"/>
                                        <p:tgtEl>
                                          <p:spTgt spid="19"/>
                                        </p:tgtEl>
                                      </p:cBhvr>
                                    </p:animEffect>
                                    <p:set>
                                      <p:cBhvr>
                                        <p:cTn id="204" dur="1" fill="hold">
                                          <p:stCondLst>
                                            <p:cond delay="2999"/>
                                          </p:stCondLst>
                                        </p:cTn>
                                        <p:tgtEl>
                                          <p:spTgt spid="19"/>
                                        </p:tgtEl>
                                        <p:attrNameLst>
                                          <p:attrName>style.visibility</p:attrName>
                                        </p:attrNameLst>
                                      </p:cBhvr>
                                      <p:to>
                                        <p:strVal val="hidden"/>
                                      </p:to>
                                    </p:set>
                                  </p:childTnLst>
                                </p:cTn>
                              </p:par>
                              <p:par>
                                <p:cTn id="205" presetID="23" presetClass="entr" presetSubtype="288"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 calcmode="lin" valueType="num">
                                      <p:cBhvr>
                                        <p:cTn id="207" dur="2000" fill="hold"/>
                                        <p:tgtEl>
                                          <p:spTgt spid="4"/>
                                        </p:tgtEl>
                                        <p:attrNameLst>
                                          <p:attrName>ppt_w</p:attrName>
                                        </p:attrNameLst>
                                      </p:cBhvr>
                                      <p:tavLst>
                                        <p:tav tm="0">
                                          <p:val>
                                            <p:strVal val="4/3*#ppt_w"/>
                                          </p:val>
                                        </p:tav>
                                        <p:tav tm="100000">
                                          <p:val>
                                            <p:strVal val="#ppt_w"/>
                                          </p:val>
                                        </p:tav>
                                      </p:tavLst>
                                    </p:anim>
                                    <p:anim calcmode="lin" valueType="num">
                                      <p:cBhvr>
                                        <p:cTn id="208" dur="2000" fill="hold"/>
                                        <p:tgtEl>
                                          <p:spTgt spid="4"/>
                                        </p:tgtEl>
                                        <p:attrNameLst>
                                          <p:attrName>ppt_h</p:attrName>
                                        </p:attrNameLst>
                                      </p:cBhvr>
                                      <p:tavLst>
                                        <p:tav tm="0">
                                          <p:val>
                                            <p:strVal val="4/3*#ppt_h"/>
                                          </p:val>
                                        </p:tav>
                                        <p:tav tm="100000">
                                          <p:val>
                                            <p:strVal val="#ppt_h"/>
                                          </p:val>
                                        </p:tav>
                                      </p:tavLst>
                                    </p:anim>
                                  </p:childTnLst>
                                </p:cTn>
                              </p:par>
                              <p:par>
                                <p:cTn id="209" presetID="16" presetClass="entr" presetSubtype="37" fill="hold" nodeType="withEffect">
                                  <p:stCondLst>
                                    <p:cond delay="0"/>
                                  </p:stCondLst>
                                  <p:childTnLst>
                                    <p:set>
                                      <p:cBhvr>
                                        <p:cTn id="210" dur="1" fill="hold">
                                          <p:stCondLst>
                                            <p:cond delay="0"/>
                                          </p:stCondLst>
                                        </p:cTn>
                                        <p:tgtEl>
                                          <p:spTgt spid="4"/>
                                        </p:tgtEl>
                                        <p:attrNameLst>
                                          <p:attrName>style.visibility</p:attrName>
                                        </p:attrNameLst>
                                      </p:cBhvr>
                                      <p:to>
                                        <p:strVal val="visible"/>
                                      </p:to>
                                    </p:set>
                                    <p:animEffect transition="in" filter="barn(outVertical)">
                                      <p:cBhvr>
                                        <p:cTn id="2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wat-rong-khun23-1-.jpg"/>
          <p:cNvPicPr>
            <a:picLocks noChangeAspect="1"/>
          </p:cNvPicPr>
          <p:nvPr/>
        </p:nvPicPr>
        <p:blipFill>
          <a:blip r:embed="rId2"/>
          <a:stretch>
            <a:fillRect/>
          </a:stretch>
        </p:blipFill>
        <p:spPr>
          <a:xfrm>
            <a:off x="0" y="16662"/>
            <a:ext cx="9144000" cy="6824676"/>
          </a:xfrm>
          <a:prstGeom prst="rect">
            <a:avLst/>
          </a:prstGeom>
        </p:spPr>
      </p:pic>
      <p:sp>
        <p:nvSpPr>
          <p:cNvPr id="5" name="4 Luna"/>
          <p:cNvSpPr/>
          <p:nvPr/>
        </p:nvSpPr>
        <p:spPr>
          <a:xfrm rot="16200000">
            <a:off x="2821781" y="-1035863"/>
            <a:ext cx="3357562" cy="5429288"/>
          </a:xfrm>
          <a:prstGeom prst="moon">
            <a:avLst>
              <a:gd name="adj" fmla="val 44267"/>
            </a:avLst>
          </a:prstGeom>
          <a:gradFill flip="none" rotWithShape="1">
            <a:gsLst>
              <a:gs pos="31000">
                <a:schemeClr val="tx1">
                  <a:alpha val="29000"/>
                </a:schemeClr>
              </a:gs>
              <a:gs pos="50000">
                <a:schemeClr val="tx1">
                  <a:lumMod val="95000"/>
                  <a:shade val="67500"/>
                  <a:satMod val="115000"/>
                </a:schemeClr>
              </a:gs>
              <a:gs pos="100000">
                <a:schemeClr val="tx1">
                  <a:lumMod val="9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5400000">
            <a:off x="2750343" y="2464575"/>
            <a:ext cx="3500438" cy="5286412"/>
          </a:xfrm>
          <a:prstGeom prst="moon">
            <a:avLst>
              <a:gd name="adj" fmla="val 41751"/>
            </a:avLst>
          </a:prstGeom>
          <a:gradFill flip="none" rotWithShape="1">
            <a:gsLst>
              <a:gs pos="31000">
                <a:schemeClr val="tx1">
                  <a:alpha val="29000"/>
                </a:schemeClr>
              </a:gs>
              <a:gs pos="50000">
                <a:schemeClr val="tx1">
                  <a:lumMod val="95000"/>
                  <a:shade val="67500"/>
                  <a:satMod val="115000"/>
                </a:schemeClr>
              </a:gs>
              <a:gs pos="100000">
                <a:schemeClr val="tx1">
                  <a:lumMod val="9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285776"/>
            <a:ext cx="9144000" cy="74295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19" presetClass="entr" presetSubtype="5"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ppt_w</p:attrName>
                                        </p:attrNameLst>
                                      </p:cBhvr>
                                      <p:tavLst>
                                        <p:tav tm="0">
                                          <p:val>
                                            <p:strVal val="#ppt_w"/>
                                          </p:val>
                                        </p:tav>
                                        <p:tav tm="100000">
                                          <p:val>
                                            <p:strVal val="#ppt_w"/>
                                          </p:val>
                                        </p:tav>
                                      </p:tavLst>
                                    </p:anim>
                                    <p:anim calcmode="lin" valueType="num">
                                      <p:cBhvr>
                                        <p:cTn id="11" dur="2000" fill="hold"/>
                                        <p:tgtEl>
                                          <p:spTgt spid="5"/>
                                        </p:tgtEl>
                                        <p:attrNameLst>
                                          <p:attrName>ppt_h</p:attrName>
                                        </p:attrNameLst>
                                      </p:cBhvr>
                                      <p:tavLst>
                                        <p:tav tm="0" fmla="#ppt_h*sin(2.5*pi*$)">
                                          <p:val>
                                            <p:fltVal val="0"/>
                                          </p:val>
                                        </p:tav>
                                        <p:tav tm="100000">
                                          <p:val>
                                            <p:fltVal val="1"/>
                                          </p:val>
                                        </p:tav>
                                      </p:tavLst>
                                    </p:anim>
                                  </p:childTnLst>
                                </p:cTn>
                              </p:par>
                              <p:par>
                                <p:cTn id="12" presetID="19" presetClass="entr" presetSubtype="5"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2000" fill="hold"/>
                                        <p:tgtEl>
                                          <p:spTgt spid="6"/>
                                        </p:tgtEl>
                                        <p:attrNameLst>
                                          <p:attrName>ppt_w</p:attrName>
                                        </p:attrNameLst>
                                      </p:cBhvr>
                                      <p:tavLst>
                                        <p:tav tm="0">
                                          <p:val>
                                            <p:strVal val="#ppt_w"/>
                                          </p:val>
                                        </p:tav>
                                        <p:tav tm="100000">
                                          <p:val>
                                            <p:strVal val="#ppt_w"/>
                                          </p:val>
                                        </p:tav>
                                      </p:tavLst>
                                    </p:anim>
                                    <p:anim calcmode="lin" valueType="num">
                                      <p:cBhvr>
                                        <p:cTn id="15" dur="2000" fill="hold"/>
                                        <p:tgtEl>
                                          <p:spTgt spid="6"/>
                                        </p:tgtEl>
                                        <p:attrNameLst>
                                          <p:attrName>ppt_h</p:attrName>
                                        </p:attrNameLst>
                                      </p:cBhvr>
                                      <p:tavLst>
                                        <p:tav tm="0" fmla="#ppt_h*sin(2.5*pi*$)">
                                          <p:val>
                                            <p:fltVal val="0"/>
                                          </p:val>
                                        </p:tav>
                                        <p:tav tm="100000">
                                          <p:val>
                                            <p:fltVal val="1"/>
                                          </p:val>
                                        </p:tav>
                                      </p:tavLst>
                                    </p:anim>
                                  </p:childTnLst>
                                </p:cTn>
                              </p:par>
                              <p:par>
                                <p:cTn id="16" presetID="2" presetClass="entr" presetSubtype="4" fill="hold" grpId="1"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ppt_x"/>
                                          </p:val>
                                        </p:tav>
                                        <p:tav tm="100000">
                                          <p:val>
                                            <p:strVal val="#ppt_x"/>
                                          </p:val>
                                        </p:tav>
                                      </p:tavLst>
                                    </p:anim>
                                    <p:anim calcmode="lin" valueType="num">
                                      <p:cBhvr additive="base">
                                        <p:cTn id="19" dur="2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1" fill="hold" grpId="1"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ppt_x"/>
                                          </p:val>
                                        </p:tav>
                                        <p:tav tm="100000">
                                          <p:val>
                                            <p:strVal val="#ppt_x"/>
                                          </p:val>
                                        </p:tav>
                                      </p:tavLst>
                                    </p:anim>
                                    <p:anim calcmode="lin" valueType="num">
                                      <p:cBhvr additive="base">
                                        <p:cTn id="23" dur="2000" fill="hold"/>
                                        <p:tgtEl>
                                          <p:spTgt spid="6"/>
                                        </p:tgtEl>
                                        <p:attrNameLst>
                                          <p:attrName>ppt_y</p:attrName>
                                        </p:attrNameLst>
                                      </p:cBhvr>
                                      <p:tavLst>
                                        <p:tav tm="0">
                                          <p:val>
                                            <p:strVal val="0-#ppt_h/2"/>
                                          </p:val>
                                        </p:tav>
                                        <p:tav tm="100000">
                                          <p:val>
                                            <p:strVal val="#ppt_y"/>
                                          </p:val>
                                        </p:tav>
                                      </p:tavLst>
                                    </p:anim>
                                  </p:childTnLst>
                                </p:cTn>
                              </p:par>
                              <p:par>
                                <p:cTn id="24" presetID="16" presetClass="entr" presetSubtype="21" fill="hold" grpId="2" nodeType="with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barn(inVertical)">
                                      <p:cBhvr>
                                        <p:cTn id="26" dur="2000"/>
                                        <p:tgtEl>
                                          <p:spTgt spid="5"/>
                                        </p:tgtEl>
                                      </p:cBhvr>
                                    </p:animEffect>
                                  </p:childTnLst>
                                </p:cTn>
                              </p:par>
                              <p:par>
                                <p:cTn id="27" presetID="16" presetClass="entr" presetSubtype="21" fill="hold" grpId="2" nodeType="with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barn(inVertical)">
                                      <p:cBhvr>
                                        <p:cTn id="29" dur="2000"/>
                                        <p:tgtEl>
                                          <p:spTgt spid="6"/>
                                        </p:tgtEl>
                                      </p:cBhvr>
                                    </p:animEffect>
                                  </p:childTnLst>
                                </p:cTn>
                              </p:par>
                            </p:childTnLst>
                          </p:cTn>
                        </p:par>
                        <p:par>
                          <p:cTn id="30" fill="hold">
                            <p:stCondLst>
                              <p:cond delay="2000"/>
                            </p:stCondLst>
                            <p:childTnLst>
                              <p:par>
                                <p:cTn id="31" presetID="2" presetClass="exit" presetSubtype="4" fill="hold" grpId="3" nodeType="afterEffect">
                                  <p:stCondLst>
                                    <p:cond delay="0"/>
                                  </p:stCondLst>
                                  <p:childTnLst>
                                    <p:anim calcmode="lin" valueType="num">
                                      <p:cBhvr additive="base">
                                        <p:cTn id="32" dur="2000"/>
                                        <p:tgtEl>
                                          <p:spTgt spid="5"/>
                                        </p:tgtEl>
                                        <p:attrNameLst>
                                          <p:attrName>ppt_x</p:attrName>
                                        </p:attrNameLst>
                                      </p:cBhvr>
                                      <p:tavLst>
                                        <p:tav tm="0">
                                          <p:val>
                                            <p:strVal val="ppt_x"/>
                                          </p:val>
                                        </p:tav>
                                        <p:tav tm="100000">
                                          <p:val>
                                            <p:strVal val="ppt_x"/>
                                          </p:val>
                                        </p:tav>
                                      </p:tavLst>
                                    </p:anim>
                                    <p:anim calcmode="lin" valueType="num">
                                      <p:cBhvr additive="base">
                                        <p:cTn id="33" dur="2000"/>
                                        <p:tgtEl>
                                          <p:spTgt spid="5"/>
                                        </p:tgtEl>
                                        <p:attrNameLst>
                                          <p:attrName>ppt_y</p:attrName>
                                        </p:attrNameLst>
                                      </p:cBhvr>
                                      <p:tavLst>
                                        <p:tav tm="0">
                                          <p:val>
                                            <p:strVal val="ppt_y"/>
                                          </p:val>
                                        </p:tav>
                                        <p:tav tm="100000">
                                          <p:val>
                                            <p:strVal val="1+ppt_h/2"/>
                                          </p:val>
                                        </p:tav>
                                      </p:tavLst>
                                    </p:anim>
                                    <p:set>
                                      <p:cBhvr>
                                        <p:cTn id="34" dur="1" fill="hold">
                                          <p:stCondLst>
                                            <p:cond delay="1999"/>
                                          </p:stCondLst>
                                        </p:cTn>
                                        <p:tgtEl>
                                          <p:spTgt spid="5"/>
                                        </p:tgtEl>
                                        <p:attrNameLst>
                                          <p:attrName>style.visibility</p:attrName>
                                        </p:attrNameLst>
                                      </p:cBhvr>
                                      <p:to>
                                        <p:strVal val="hidden"/>
                                      </p:to>
                                    </p:set>
                                  </p:childTnLst>
                                </p:cTn>
                              </p:par>
                              <p:par>
                                <p:cTn id="35" presetID="2" presetClass="exit" presetSubtype="1" fill="hold" grpId="3" nodeType="withEffect">
                                  <p:stCondLst>
                                    <p:cond delay="0"/>
                                  </p:stCondLst>
                                  <p:childTnLst>
                                    <p:anim calcmode="lin" valueType="num">
                                      <p:cBhvr additive="base">
                                        <p:cTn id="36" dur="2000"/>
                                        <p:tgtEl>
                                          <p:spTgt spid="6"/>
                                        </p:tgtEl>
                                        <p:attrNameLst>
                                          <p:attrName>ppt_x</p:attrName>
                                        </p:attrNameLst>
                                      </p:cBhvr>
                                      <p:tavLst>
                                        <p:tav tm="0">
                                          <p:val>
                                            <p:strVal val="ppt_x"/>
                                          </p:val>
                                        </p:tav>
                                        <p:tav tm="100000">
                                          <p:val>
                                            <p:strVal val="ppt_x"/>
                                          </p:val>
                                        </p:tav>
                                      </p:tavLst>
                                    </p:anim>
                                    <p:anim calcmode="lin" valueType="num">
                                      <p:cBhvr additive="base">
                                        <p:cTn id="37" dur="2000"/>
                                        <p:tgtEl>
                                          <p:spTgt spid="6"/>
                                        </p:tgtEl>
                                        <p:attrNameLst>
                                          <p:attrName>ppt_y</p:attrName>
                                        </p:attrNameLst>
                                      </p:cBhvr>
                                      <p:tavLst>
                                        <p:tav tm="0">
                                          <p:val>
                                            <p:strVal val="ppt_y"/>
                                          </p:val>
                                        </p:tav>
                                        <p:tav tm="100000">
                                          <p:val>
                                            <p:strVal val="0-ppt_h/2"/>
                                          </p:val>
                                        </p:tav>
                                      </p:tavLst>
                                    </p:anim>
                                    <p:set>
                                      <p:cBhvr>
                                        <p:cTn id="38" dur="1" fill="hold">
                                          <p:stCondLst>
                                            <p:cond delay="1999"/>
                                          </p:stCondLst>
                                        </p:cTn>
                                        <p:tgtEl>
                                          <p:spTgt spid="6"/>
                                        </p:tgtEl>
                                        <p:attrNameLst>
                                          <p:attrName>style.visibility</p:attrName>
                                        </p:attrNameLst>
                                      </p:cBhvr>
                                      <p:to>
                                        <p:strVal val="hidden"/>
                                      </p:to>
                                    </p:set>
                                  </p:childTnLst>
                                </p:cTn>
                              </p:par>
                              <p:par>
                                <p:cTn id="39" presetID="16" presetClass="exit" presetSubtype="37" fill="hold" grpId="4" nodeType="withEffect">
                                  <p:stCondLst>
                                    <p:cond delay="0"/>
                                  </p:stCondLst>
                                  <p:childTnLst>
                                    <p:animEffect transition="out" filter="barn(outVertical)">
                                      <p:cBhvr>
                                        <p:cTn id="40" dur="2000"/>
                                        <p:tgtEl>
                                          <p:spTgt spid="5"/>
                                        </p:tgtEl>
                                      </p:cBhvr>
                                    </p:animEffect>
                                    <p:set>
                                      <p:cBhvr>
                                        <p:cTn id="41" dur="1" fill="hold">
                                          <p:stCondLst>
                                            <p:cond delay="1999"/>
                                          </p:stCondLst>
                                        </p:cTn>
                                        <p:tgtEl>
                                          <p:spTgt spid="5"/>
                                        </p:tgtEl>
                                        <p:attrNameLst>
                                          <p:attrName>style.visibility</p:attrName>
                                        </p:attrNameLst>
                                      </p:cBhvr>
                                      <p:to>
                                        <p:strVal val="hidden"/>
                                      </p:to>
                                    </p:set>
                                  </p:childTnLst>
                                </p:cTn>
                              </p:par>
                              <p:par>
                                <p:cTn id="42" presetID="16" presetClass="exit" presetSubtype="37" fill="hold" grpId="4" nodeType="withEffect">
                                  <p:stCondLst>
                                    <p:cond delay="0"/>
                                  </p:stCondLst>
                                  <p:childTnLst>
                                    <p:animEffect transition="out" filter="barn(outVertical)">
                                      <p:cBhvr>
                                        <p:cTn id="43" dur="2000"/>
                                        <p:tgtEl>
                                          <p:spTgt spid="6"/>
                                        </p:tgtEl>
                                      </p:cBhvr>
                                    </p:animEffect>
                                    <p:set>
                                      <p:cBhvr>
                                        <p:cTn id="44" dur="1" fill="hold">
                                          <p:stCondLst>
                                            <p:cond delay="1999"/>
                                          </p:stCondLst>
                                        </p:cTn>
                                        <p:tgtEl>
                                          <p:spTgt spid="6"/>
                                        </p:tgtEl>
                                        <p:attrNameLst>
                                          <p:attrName>style.visibility</p:attrName>
                                        </p:attrNameLst>
                                      </p:cBhvr>
                                      <p:to>
                                        <p:strVal val="hidden"/>
                                      </p:to>
                                    </p:set>
                                  </p:childTnLst>
                                </p:cTn>
                              </p:par>
                              <p:par>
                                <p:cTn id="45" presetID="23" presetClass="entr" presetSubtype="288"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 calcmode="lin" valueType="num">
                                      <p:cBhvr>
                                        <p:cTn id="47" dur="2000" fill="hold"/>
                                        <p:tgtEl>
                                          <p:spTgt spid="4"/>
                                        </p:tgtEl>
                                        <p:attrNameLst>
                                          <p:attrName>ppt_w</p:attrName>
                                        </p:attrNameLst>
                                      </p:cBhvr>
                                      <p:tavLst>
                                        <p:tav tm="0">
                                          <p:val>
                                            <p:strVal val="4/3*#ppt_w"/>
                                          </p:val>
                                        </p:tav>
                                        <p:tav tm="100000">
                                          <p:val>
                                            <p:strVal val="#ppt_w"/>
                                          </p:val>
                                        </p:tav>
                                      </p:tavLst>
                                    </p:anim>
                                    <p:anim calcmode="lin" valueType="num">
                                      <p:cBhvr>
                                        <p:cTn id="48" dur="2000" fill="hold"/>
                                        <p:tgtEl>
                                          <p:spTgt spid="4"/>
                                        </p:tgtEl>
                                        <p:attrNameLst>
                                          <p:attrName>ppt_h</p:attrName>
                                        </p:attrNameLst>
                                      </p:cBhvr>
                                      <p:tavLst>
                                        <p:tav tm="0">
                                          <p:val>
                                            <p:strVal val="4/3*#ppt_h"/>
                                          </p:val>
                                        </p:tav>
                                        <p:tav tm="100000">
                                          <p:val>
                                            <p:strVal val="#ppt_h"/>
                                          </p:val>
                                        </p:tav>
                                      </p:tavLst>
                                    </p:anim>
                                  </p:childTnLst>
                                </p:cTn>
                              </p:par>
                              <p:par>
                                <p:cTn id="49" presetID="16" presetClass="entr" presetSubtype="42" fill="hold" nodeType="withEffect">
                                  <p:stCondLst>
                                    <p:cond delay="0"/>
                                  </p:stCondLst>
                                  <p:childTnLst>
                                    <p:set>
                                      <p:cBhvr>
                                        <p:cTn id="50" dur="1" fill="hold">
                                          <p:stCondLst>
                                            <p:cond delay="0"/>
                                          </p:stCondLst>
                                        </p:cTn>
                                        <p:tgtEl>
                                          <p:spTgt spid="4"/>
                                        </p:tgtEl>
                                        <p:attrNameLst>
                                          <p:attrName>style.visibility</p:attrName>
                                        </p:attrNameLst>
                                      </p:cBhvr>
                                      <p:to>
                                        <p:strVal val="visible"/>
                                      </p:to>
                                    </p:set>
                                    <p:animEffect transition="in" filter="barn(outHorizontal)">
                                      <p:cBhvr>
                                        <p:cTn id="5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wat-rong-khun-053.jpg"/>
          <p:cNvPicPr>
            <a:picLocks noChangeAspect="1"/>
          </p:cNvPicPr>
          <p:nvPr/>
        </p:nvPicPr>
        <p:blipFill>
          <a:blip r:embed="rId2"/>
          <a:stretch>
            <a:fillRect/>
          </a:stretch>
        </p:blipFill>
        <p:spPr>
          <a:xfrm>
            <a:off x="0" y="0"/>
            <a:ext cx="9144000" cy="6858000"/>
          </a:xfrm>
          <a:prstGeom prst="rect">
            <a:avLst/>
          </a:prstGeom>
        </p:spPr>
      </p:pic>
      <p:sp>
        <p:nvSpPr>
          <p:cNvPr id="14" name="13 Lágrima"/>
          <p:cNvSpPr/>
          <p:nvPr/>
        </p:nvSpPr>
        <p:spPr>
          <a:xfrm rot="2302478">
            <a:off x="1338429" y="2381912"/>
            <a:ext cx="2183568" cy="2079981"/>
          </a:xfrm>
          <a:prstGeom prst="teardrop">
            <a:avLst/>
          </a:prstGeom>
          <a:gradFill flip="none" rotWithShape="1">
            <a:gsLst>
              <a:gs pos="59000">
                <a:srgbClr val="FF3300">
                  <a:shade val="30000"/>
                  <a:satMod val="115000"/>
                  <a:alpha val="29000"/>
                </a:srgbClr>
              </a:gs>
              <a:gs pos="50000">
                <a:srgbClr val="FF3300">
                  <a:shade val="67500"/>
                  <a:satMod val="115000"/>
                </a:srgbClr>
              </a:gs>
              <a:gs pos="100000">
                <a:srgbClr val="FF33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4011982">
            <a:off x="5646478" y="2632095"/>
            <a:ext cx="2118799" cy="2141938"/>
          </a:xfrm>
          <a:prstGeom prst="teardrop">
            <a:avLst/>
          </a:prstGeom>
          <a:gradFill flip="none" rotWithShape="1">
            <a:gsLst>
              <a:gs pos="59000">
                <a:srgbClr val="FF3300">
                  <a:shade val="30000"/>
                  <a:satMod val="115000"/>
                  <a:alpha val="29000"/>
                </a:srgbClr>
              </a:gs>
              <a:gs pos="50000">
                <a:srgbClr val="FF3300">
                  <a:shade val="67500"/>
                  <a:satMod val="115000"/>
                </a:srgbClr>
              </a:gs>
              <a:gs pos="100000">
                <a:srgbClr val="FF33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8318169">
            <a:off x="3637654" y="869249"/>
            <a:ext cx="2118799" cy="2079981"/>
          </a:xfrm>
          <a:prstGeom prst="teardrop">
            <a:avLst/>
          </a:prstGeom>
          <a:gradFill flip="none" rotWithShape="1">
            <a:gsLst>
              <a:gs pos="59000">
                <a:srgbClr val="FF3300">
                  <a:shade val="30000"/>
                  <a:satMod val="115000"/>
                  <a:alpha val="29000"/>
                </a:srgbClr>
              </a:gs>
              <a:gs pos="50000">
                <a:srgbClr val="FF3300">
                  <a:shade val="67500"/>
                  <a:satMod val="115000"/>
                </a:srgbClr>
              </a:gs>
              <a:gs pos="100000">
                <a:srgbClr val="FF33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19252348">
            <a:off x="3419071" y="3864308"/>
            <a:ext cx="2118799" cy="2079981"/>
          </a:xfrm>
          <a:prstGeom prst="teardrop">
            <a:avLst/>
          </a:prstGeom>
          <a:gradFill flip="none" rotWithShape="1">
            <a:gsLst>
              <a:gs pos="59000">
                <a:srgbClr val="FF3300">
                  <a:shade val="30000"/>
                  <a:satMod val="115000"/>
                  <a:alpha val="29000"/>
                </a:srgbClr>
              </a:gs>
              <a:gs pos="50000">
                <a:srgbClr val="FF3300">
                  <a:shade val="67500"/>
                  <a:satMod val="115000"/>
                </a:srgbClr>
              </a:gs>
              <a:gs pos="100000">
                <a:srgbClr val="FF33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2302478">
            <a:off x="-18893" y="2524787"/>
            <a:ext cx="2183568" cy="2079981"/>
          </a:xfrm>
          <a:prstGeom prst="teardrop">
            <a:avLst/>
          </a:prstGeom>
          <a:gradFill flip="none" rotWithShape="1">
            <a:gsLst>
              <a:gs pos="59000">
                <a:srgbClr val="FF3300">
                  <a:shade val="30000"/>
                  <a:satMod val="115000"/>
                  <a:alpha val="29000"/>
                </a:srgbClr>
              </a:gs>
              <a:gs pos="50000">
                <a:srgbClr val="FF3300">
                  <a:shade val="67500"/>
                  <a:satMod val="115000"/>
                </a:srgbClr>
              </a:gs>
              <a:gs pos="100000">
                <a:srgbClr val="FF33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14011982">
            <a:off x="7003802" y="2703531"/>
            <a:ext cx="2118799" cy="2141938"/>
          </a:xfrm>
          <a:prstGeom prst="teardrop">
            <a:avLst/>
          </a:prstGeom>
          <a:gradFill flip="none" rotWithShape="1">
            <a:gsLst>
              <a:gs pos="59000">
                <a:srgbClr val="FF3300">
                  <a:shade val="30000"/>
                  <a:satMod val="115000"/>
                  <a:alpha val="29000"/>
                </a:srgbClr>
              </a:gs>
              <a:gs pos="50000">
                <a:srgbClr val="FF3300">
                  <a:shade val="67500"/>
                  <a:satMod val="115000"/>
                </a:srgbClr>
              </a:gs>
              <a:gs pos="100000">
                <a:srgbClr val="FF33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8318169">
            <a:off x="3709091" y="-59446"/>
            <a:ext cx="2118799" cy="2079981"/>
          </a:xfrm>
          <a:prstGeom prst="teardrop">
            <a:avLst/>
          </a:prstGeom>
          <a:gradFill flip="none" rotWithShape="1">
            <a:gsLst>
              <a:gs pos="59000">
                <a:srgbClr val="FF3300">
                  <a:shade val="30000"/>
                  <a:satMod val="115000"/>
                  <a:alpha val="29000"/>
                </a:srgbClr>
              </a:gs>
              <a:gs pos="50000">
                <a:srgbClr val="FF3300">
                  <a:shade val="67500"/>
                  <a:satMod val="115000"/>
                </a:srgbClr>
              </a:gs>
              <a:gs pos="100000">
                <a:srgbClr val="FF33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rot="19252348">
            <a:off x="3419070" y="4864440"/>
            <a:ext cx="2118799" cy="2079981"/>
          </a:xfrm>
          <a:prstGeom prst="teardrop">
            <a:avLst/>
          </a:prstGeom>
          <a:gradFill flip="none" rotWithShape="1">
            <a:gsLst>
              <a:gs pos="59000">
                <a:srgbClr val="FF3300">
                  <a:shade val="30000"/>
                  <a:satMod val="115000"/>
                  <a:alpha val="29000"/>
                </a:srgbClr>
              </a:gs>
              <a:gs pos="50000">
                <a:srgbClr val="FF3300">
                  <a:shade val="67500"/>
                  <a:satMod val="115000"/>
                </a:srgbClr>
              </a:gs>
              <a:gs pos="100000">
                <a:srgbClr val="FF33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285776"/>
            <a:ext cx="9144000" cy="74295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2" fill="hold" grpId="0" nodeType="withEffect">
                                  <p:stCondLst>
                                    <p:cond delay="0"/>
                                  </p:stCondLst>
                                  <p:childTnLst>
                                    <p:set>
                                      <p:cBhvr>
                                        <p:cTn id="9" dur="1" fill="hold">
                                          <p:stCondLst>
                                            <p:cond delay="0"/>
                                          </p:stCondLst>
                                        </p:cTn>
                                        <p:tgtEl>
                                          <p:spTgt spid="14"/>
                                        </p:tgtEl>
                                        <p:attrNameLst>
                                          <p:attrName>style.visibility</p:attrName>
                                        </p:attrNameLst>
                                      </p:cBhvr>
                                      <p:to>
                                        <p:strVal val="visible"/>
                                      </p:to>
                                    </p:set>
                                    <p:anim calcmode="lin" valueType="num">
                                      <p:cBhvr additive="base">
                                        <p:cTn id="10" dur="2000" fill="hold"/>
                                        <p:tgtEl>
                                          <p:spTgt spid="14"/>
                                        </p:tgtEl>
                                        <p:attrNameLst>
                                          <p:attrName>ppt_x</p:attrName>
                                        </p:attrNameLst>
                                      </p:cBhvr>
                                      <p:tavLst>
                                        <p:tav tm="0">
                                          <p:val>
                                            <p:strVal val="1+#ppt_w/2"/>
                                          </p:val>
                                        </p:tav>
                                        <p:tav tm="100000">
                                          <p:val>
                                            <p:strVal val="#ppt_x"/>
                                          </p:val>
                                        </p:tav>
                                      </p:tavLst>
                                    </p:anim>
                                    <p:anim calcmode="lin" valueType="num">
                                      <p:cBhvr additive="base">
                                        <p:cTn id="11" dur="2000" fill="hold"/>
                                        <p:tgtEl>
                                          <p:spTgt spid="14"/>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18"/>
                                        </p:tgtEl>
                                        <p:attrNameLst>
                                          <p:attrName>style.visibility</p:attrName>
                                        </p:attrNameLst>
                                      </p:cBhvr>
                                      <p:to>
                                        <p:strVal val="visible"/>
                                      </p:to>
                                    </p:set>
                                    <p:anim calcmode="lin" valueType="num">
                                      <p:cBhvr additive="base">
                                        <p:cTn id="14" dur="2000" fill="hold"/>
                                        <p:tgtEl>
                                          <p:spTgt spid="18"/>
                                        </p:tgtEl>
                                        <p:attrNameLst>
                                          <p:attrName>ppt_x</p:attrName>
                                        </p:attrNameLst>
                                      </p:cBhvr>
                                      <p:tavLst>
                                        <p:tav tm="0">
                                          <p:val>
                                            <p:strVal val="1+#ppt_w/2"/>
                                          </p:val>
                                        </p:tav>
                                        <p:tav tm="100000">
                                          <p:val>
                                            <p:strVal val="#ppt_x"/>
                                          </p:val>
                                        </p:tav>
                                      </p:tavLst>
                                    </p:anim>
                                    <p:anim calcmode="lin" valueType="num">
                                      <p:cBhvr additive="base">
                                        <p:cTn id="15" dur="2000" fill="hold"/>
                                        <p:tgtEl>
                                          <p:spTgt spid="18"/>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additive="base">
                                        <p:cTn id="18" dur="2000" fill="hold"/>
                                        <p:tgtEl>
                                          <p:spTgt spid="15"/>
                                        </p:tgtEl>
                                        <p:attrNameLst>
                                          <p:attrName>ppt_x</p:attrName>
                                        </p:attrNameLst>
                                      </p:cBhvr>
                                      <p:tavLst>
                                        <p:tav tm="0">
                                          <p:val>
                                            <p:strVal val="0-#ppt_w/2"/>
                                          </p:val>
                                        </p:tav>
                                        <p:tav tm="100000">
                                          <p:val>
                                            <p:strVal val="#ppt_x"/>
                                          </p:val>
                                        </p:tav>
                                      </p:tavLst>
                                    </p:anim>
                                    <p:anim calcmode="lin" valueType="num">
                                      <p:cBhvr additive="base">
                                        <p:cTn id="19" dur="2000" fill="hold"/>
                                        <p:tgtEl>
                                          <p:spTgt spid="15"/>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additive="base">
                                        <p:cTn id="22" dur="2000" fill="hold"/>
                                        <p:tgtEl>
                                          <p:spTgt spid="19"/>
                                        </p:tgtEl>
                                        <p:attrNameLst>
                                          <p:attrName>ppt_x</p:attrName>
                                        </p:attrNameLst>
                                      </p:cBhvr>
                                      <p:tavLst>
                                        <p:tav tm="0">
                                          <p:val>
                                            <p:strVal val="0-#ppt_w/2"/>
                                          </p:val>
                                        </p:tav>
                                        <p:tav tm="100000">
                                          <p:val>
                                            <p:strVal val="#ppt_x"/>
                                          </p:val>
                                        </p:tav>
                                      </p:tavLst>
                                    </p:anim>
                                    <p:anim calcmode="lin" valueType="num">
                                      <p:cBhvr additive="base">
                                        <p:cTn id="23" dur="2000" fill="hold"/>
                                        <p:tgtEl>
                                          <p:spTgt spid="19"/>
                                        </p:tgtEl>
                                        <p:attrNameLst>
                                          <p:attrName>ppt_y</p:attrName>
                                        </p:attrNameLst>
                                      </p:cBhvr>
                                      <p:tavLst>
                                        <p:tav tm="0">
                                          <p:val>
                                            <p:strVal val="#ppt_y"/>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6"/>
                                        </p:tgtEl>
                                        <p:attrNameLst>
                                          <p:attrName>style.visibility</p:attrName>
                                        </p:attrNameLst>
                                      </p:cBhvr>
                                      <p:to>
                                        <p:strVal val="visible"/>
                                      </p:to>
                                    </p:set>
                                    <p:anim calcmode="lin" valueType="num">
                                      <p:cBhvr additive="base">
                                        <p:cTn id="26" dur="2000" fill="hold"/>
                                        <p:tgtEl>
                                          <p:spTgt spid="16"/>
                                        </p:tgtEl>
                                        <p:attrNameLst>
                                          <p:attrName>ppt_x</p:attrName>
                                        </p:attrNameLst>
                                      </p:cBhvr>
                                      <p:tavLst>
                                        <p:tav tm="0">
                                          <p:val>
                                            <p:strVal val="#ppt_x"/>
                                          </p:val>
                                        </p:tav>
                                        <p:tav tm="100000">
                                          <p:val>
                                            <p:strVal val="#ppt_x"/>
                                          </p:val>
                                        </p:tav>
                                      </p:tavLst>
                                    </p:anim>
                                    <p:anim calcmode="lin" valueType="num">
                                      <p:cBhvr additive="base">
                                        <p:cTn id="27" dur="2000" fill="hold"/>
                                        <p:tgtEl>
                                          <p:spTgt spid="16"/>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20"/>
                                        </p:tgtEl>
                                        <p:attrNameLst>
                                          <p:attrName>style.visibility</p:attrName>
                                        </p:attrNameLst>
                                      </p:cBhvr>
                                      <p:to>
                                        <p:strVal val="visible"/>
                                      </p:to>
                                    </p:set>
                                    <p:anim calcmode="lin" valueType="num">
                                      <p:cBhvr additive="base">
                                        <p:cTn id="30" dur="2000" fill="hold"/>
                                        <p:tgtEl>
                                          <p:spTgt spid="20"/>
                                        </p:tgtEl>
                                        <p:attrNameLst>
                                          <p:attrName>ppt_x</p:attrName>
                                        </p:attrNameLst>
                                      </p:cBhvr>
                                      <p:tavLst>
                                        <p:tav tm="0">
                                          <p:val>
                                            <p:strVal val="#ppt_x"/>
                                          </p:val>
                                        </p:tav>
                                        <p:tav tm="100000">
                                          <p:val>
                                            <p:strVal val="#ppt_x"/>
                                          </p:val>
                                        </p:tav>
                                      </p:tavLst>
                                    </p:anim>
                                    <p:anim calcmode="lin" valueType="num">
                                      <p:cBhvr additive="base">
                                        <p:cTn id="31" dur="2000" fill="hold"/>
                                        <p:tgtEl>
                                          <p:spTgt spid="20"/>
                                        </p:tgtEl>
                                        <p:attrNameLst>
                                          <p:attrName>ppt_y</p:attrName>
                                        </p:attrNameLst>
                                      </p:cBhvr>
                                      <p:tavLst>
                                        <p:tav tm="0">
                                          <p:val>
                                            <p:strVal val="1+#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2000" fill="hold"/>
                                        <p:tgtEl>
                                          <p:spTgt spid="17"/>
                                        </p:tgtEl>
                                        <p:attrNameLst>
                                          <p:attrName>ppt_x</p:attrName>
                                        </p:attrNameLst>
                                      </p:cBhvr>
                                      <p:tavLst>
                                        <p:tav tm="0">
                                          <p:val>
                                            <p:strVal val="#ppt_x"/>
                                          </p:val>
                                        </p:tav>
                                        <p:tav tm="100000">
                                          <p:val>
                                            <p:strVal val="#ppt_x"/>
                                          </p:val>
                                        </p:tav>
                                      </p:tavLst>
                                    </p:anim>
                                    <p:anim calcmode="lin" valueType="num">
                                      <p:cBhvr additive="base">
                                        <p:cTn id="35" dur="2000" fill="hold"/>
                                        <p:tgtEl>
                                          <p:spTgt spid="17"/>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21"/>
                                        </p:tgtEl>
                                        <p:attrNameLst>
                                          <p:attrName>style.visibility</p:attrName>
                                        </p:attrNameLst>
                                      </p:cBhvr>
                                      <p:to>
                                        <p:strVal val="visible"/>
                                      </p:to>
                                    </p:set>
                                    <p:anim calcmode="lin" valueType="num">
                                      <p:cBhvr additive="base">
                                        <p:cTn id="38" dur="2000" fill="hold"/>
                                        <p:tgtEl>
                                          <p:spTgt spid="21"/>
                                        </p:tgtEl>
                                        <p:attrNameLst>
                                          <p:attrName>ppt_x</p:attrName>
                                        </p:attrNameLst>
                                      </p:cBhvr>
                                      <p:tavLst>
                                        <p:tav tm="0">
                                          <p:val>
                                            <p:strVal val="#ppt_x"/>
                                          </p:val>
                                        </p:tav>
                                        <p:tav tm="100000">
                                          <p:val>
                                            <p:strVal val="#ppt_x"/>
                                          </p:val>
                                        </p:tav>
                                      </p:tavLst>
                                    </p:anim>
                                    <p:anim calcmode="lin" valueType="num">
                                      <p:cBhvr additive="base">
                                        <p:cTn id="39" dur="2000" fill="hold"/>
                                        <p:tgtEl>
                                          <p:spTgt spid="21"/>
                                        </p:tgtEl>
                                        <p:attrNameLst>
                                          <p:attrName>ppt_y</p:attrName>
                                        </p:attrNameLst>
                                      </p:cBhvr>
                                      <p:tavLst>
                                        <p:tav tm="0">
                                          <p:val>
                                            <p:strVal val="0-#ppt_h/2"/>
                                          </p:val>
                                        </p:tav>
                                        <p:tav tm="100000">
                                          <p:val>
                                            <p:strVal val="#ppt_y"/>
                                          </p:val>
                                        </p:tav>
                                      </p:tavLst>
                                    </p:anim>
                                  </p:childTnLst>
                                </p:cTn>
                              </p:par>
                              <p:par>
                                <p:cTn id="40" presetID="8" presetClass="emph" presetSubtype="0" fill="hold" grpId="1" nodeType="withEffect">
                                  <p:stCondLst>
                                    <p:cond delay="0"/>
                                  </p:stCondLst>
                                  <p:childTnLst>
                                    <p:animRot by="21600000">
                                      <p:cBhvr>
                                        <p:cTn id="41" dur="2000" fill="hold"/>
                                        <p:tgtEl>
                                          <p:spTgt spid="14"/>
                                        </p:tgtEl>
                                        <p:attrNameLst>
                                          <p:attrName>r</p:attrName>
                                        </p:attrNameLst>
                                      </p:cBhvr>
                                    </p:animRot>
                                  </p:childTnLst>
                                </p:cTn>
                              </p:par>
                              <p:par>
                                <p:cTn id="42" presetID="8" presetClass="emph" presetSubtype="0" fill="hold" grpId="1" nodeType="withEffect">
                                  <p:stCondLst>
                                    <p:cond delay="0"/>
                                  </p:stCondLst>
                                  <p:childTnLst>
                                    <p:animRot by="21600000">
                                      <p:cBhvr>
                                        <p:cTn id="43" dur="2000" fill="hold"/>
                                        <p:tgtEl>
                                          <p:spTgt spid="18"/>
                                        </p:tgtEl>
                                        <p:attrNameLst>
                                          <p:attrName>r</p:attrName>
                                        </p:attrNameLst>
                                      </p:cBhvr>
                                    </p:animRot>
                                  </p:childTnLst>
                                </p:cTn>
                              </p:par>
                              <p:par>
                                <p:cTn id="44" presetID="8" presetClass="emph" presetSubtype="0" fill="hold" grpId="1" nodeType="withEffect">
                                  <p:stCondLst>
                                    <p:cond delay="0"/>
                                  </p:stCondLst>
                                  <p:childTnLst>
                                    <p:animRot by="-21600000">
                                      <p:cBhvr>
                                        <p:cTn id="45" dur="2000" fill="hold"/>
                                        <p:tgtEl>
                                          <p:spTgt spid="15"/>
                                        </p:tgtEl>
                                        <p:attrNameLst>
                                          <p:attrName>r</p:attrName>
                                        </p:attrNameLst>
                                      </p:cBhvr>
                                    </p:animRot>
                                  </p:childTnLst>
                                </p:cTn>
                              </p:par>
                              <p:par>
                                <p:cTn id="46" presetID="8" presetClass="emph" presetSubtype="0" fill="hold" grpId="1" nodeType="withEffect">
                                  <p:stCondLst>
                                    <p:cond delay="0"/>
                                  </p:stCondLst>
                                  <p:childTnLst>
                                    <p:animRot by="-21600000">
                                      <p:cBhvr>
                                        <p:cTn id="47" dur="2000" fill="hold"/>
                                        <p:tgtEl>
                                          <p:spTgt spid="19"/>
                                        </p:tgtEl>
                                        <p:attrNameLst>
                                          <p:attrName>r</p:attrName>
                                        </p:attrNameLst>
                                      </p:cBhvr>
                                    </p:animRot>
                                  </p:childTnLst>
                                </p:cTn>
                              </p:par>
                              <p:par>
                                <p:cTn id="48" presetID="8" presetClass="emph" presetSubtype="0" fill="hold" grpId="1" nodeType="withEffect">
                                  <p:stCondLst>
                                    <p:cond delay="0"/>
                                  </p:stCondLst>
                                  <p:childTnLst>
                                    <p:animRot by="21600000">
                                      <p:cBhvr>
                                        <p:cTn id="49" dur="2000" fill="hold"/>
                                        <p:tgtEl>
                                          <p:spTgt spid="16"/>
                                        </p:tgtEl>
                                        <p:attrNameLst>
                                          <p:attrName>r</p:attrName>
                                        </p:attrNameLst>
                                      </p:cBhvr>
                                    </p:animRot>
                                  </p:childTnLst>
                                </p:cTn>
                              </p:par>
                              <p:par>
                                <p:cTn id="50" presetID="8" presetClass="emph" presetSubtype="0" fill="hold" grpId="1" nodeType="withEffect">
                                  <p:stCondLst>
                                    <p:cond delay="0"/>
                                  </p:stCondLst>
                                  <p:childTnLst>
                                    <p:animRot by="21600000">
                                      <p:cBhvr>
                                        <p:cTn id="51" dur="2000" fill="hold"/>
                                        <p:tgtEl>
                                          <p:spTgt spid="20"/>
                                        </p:tgtEl>
                                        <p:attrNameLst>
                                          <p:attrName>r</p:attrName>
                                        </p:attrNameLst>
                                      </p:cBhvr>
                                    </p:animRot>
                                  </p:childTnLst>
                                </p:cTn>
                              </p:par>
                              <p:par>
                                <p:cTn id="52" presetID="8" presetClass="emph" presetSubtype="0" fill="hold" grpId="1" nodeType="withEffect">
                                  <p:stCondLst>
                                    <p:cond delay="0"/>
                                  </p:stCondLst>
                                  <p:childTnLst>
                                    <p:animRot by="-21600000">
                                      <p:cBhvr>
                                        <p:cTn id="53" dur="2000" fill="hold"/>
                                        <p:tgtEl>
                                          <p:spTgt spid="17"/>
                                        </p:tgtEl>
                                        <p:attrNameLst>
                                          <p:attrName>r</p:attrName>
                                        </p:attrNameLst>
                                      </p:cBhvr>
                                    </p:animRot>
                                  </p:childTnLst>
                                </p:cTn>
                              </p:par>
                              <p:par>
                                <p:cTn id="54" presetID="8" presetClass="emph" presetSubtype="0" fill="hold" grpId="1" nodeType="withEffect">
                                  <p:stCondLst>
                                    <p:cond delay="0"/>
                                  </p:stCondLst>
                                  <p:childTnLst>
                                    <p:animRot by="-21600000">
                                      <p:cBhvr>
                                        <p:cTn id="55" dur="2000" fill="hold"/>
                                        <p:tgtEl>
                                          <p:spTgt spid="21"/>
                                        </p:tgtEl>
                                        <p:attrNameLst>
                                          <p:attrName>r</p:attrName>
                                        </p:attrNameLst>
                                      </p:cBhvr>
                                    </p:animRot>
                                  </p:childTnLst>
                                </p:cTn>
                              </p:par>
                            </p:childTnLst>
                          </p:cTn>
                        </p:par>
                        <p:par>
                          <p:cTn id="56" fill="hold">
                            <p:stCondLst>
                              <p:cond delay="2000"/>
                            </p:stCondLst>
                            <p:childTnLst>
                              <p:par>
                                <p:cTn id="57" presetID="2" presetClass="exit" presetSubtype="2" fill="hold" grpId="2" nodeType="afterEffect">
                                  <p:stCondLst>
                                    <p:cond delay="0"/>
                                  </p:stCondLst>
                                  <p:childTnLst>
                                    <p:anim calcmode="lin" valueType="num">
                                      <p:cBhvr additive="base">
                                        <p:cTn id="58" dur="2000"/>
                                        <p:tgtEl>
                                          <p:spTgt spid="14"/>
                                        </p:tgtEl>
                                        <p:attrNameLst>
                                          <p:attrName>ppt_x</p:attrName>
                                        </p:attrNameLst>
                                      </p:cBhvr>
                                      <p:tavLst>
                                        <p:tav tm="0">
                                          <p:val>
                                            <p:strVal val="ppt_x"/>
                                          </p:val>
                                        </p:tav>
                                        <p:tav tm="100000">
                                          <p:val>
                                            <p:strVal val="1+ppt_w/2"/>
                                          </p:val>
                                        </p:tav>
                                      </p:tavLst>
                                    </p:anim>
                                    <p:anim calcmode="lin" valueType="num">
                                      <p:cBhvr additive="base">
                                        <p:cTn id="59" dur="2000"/>
                                        <p:tgtEl>
                                          <p:spTgt spid="14"/>
                                        </p:tgtEl>
                                        <p:attrNameLst>
                                          <p:attrName>ppt_y</p:attrName>
                                        </p:attrNameLst>
                                      </p:cBhvr>
                                      <p:tavLst>
                                        <p:tav tm="0">
                                          <p:val>
                                            <p:strVal val="ppt_y"/>
                                          </p:val>
                                        </p:tav>
                                        <p:tav tm="100000">
                                          <p:val>
                                            <p:strVal val="ppt_y"/>
                                          </p:val>
                                        </p:tav>
                                      </p:tavLst>
                                    </p:anim>
                                    <p:set>
                                      <p:cBhvr>
                                        <p:cTn id="60" dur="1" fill="hold">
                                          <p:stCondLst>
                                            <p:cond delay="1999"/>
                                          </p:stCondLst>
                                        </p:cTn>
                                        <p:tgtEl>
                                          <p:spTgt spid="14"/>
                                        </p:tgtEl>
                                        <p:attrNameLst>
                                          <p:attrName>style.visibility</p:attrName>
                                        </p:attrNameLst>
                                      </p:cBhvr>
                                      <p:to>
                                        <p:strVal val="hidden"/>
                                      </p:to>
                                    </p:set>
                                  </p:childTnLst>
                                </p:cTn>
                              </p:par>
                              <p:par>
                                <p:cTn id="61" presetID="2" presetClass="exit" presetSubtype="2" fill="hold" grpId="2" nodeType="withEffect">
                                  <p:stCondLst>
                                    <p:cond delay="0"/>
                                  </p:stCondLst>
                                  <p:childTnLst>
                                    <p:anim calcmode="lin" valueType="num">
                                      <p:cBhvr additive="base">
                                        <p:cTn id="62" dur="2000"/>
                                        <p:tgtEl>
                                          <p:spTgt spid="18"/>
                                        </p:tgtEl>
                                        <p:attrNameLst>
                                          <p:attrName>ppt_x</p:attrName>
                                        </p:attrNameLst>
                                      </p:cBhvr>
                                      <p:tavLst>
                                        <p:tav tm="0">
                                          <p:val>
                                            <p:strVal val="ppt_x"/>
                                          </p:val>
                                        </p:tav>
                                        <p:tav tm="100000">
                                          <p:val>
                                            <p:strVal val="1+ppt_w/2"/>
                                          </p:val>
                                        </p:tav>
                                      </p:tavLst>
                                    </p:anim>
                                    <p:anim calcmode="lin" valueType="num">
                                      <p:cBhvr additive="base">
                                        <p:cTn id="63" dur="2000"/>
                                        <p:tgtEl>
                                          <p:spTgt spid="18"/>
                                        </p:tgtEl>
                                        <p:attrNameLst>
                                          <p:attrName>ppt_y</p:attrName>
                                        </p:attrNameLst>
                                      </p:cBhvr>
                                      <p:tavLst>
                                        <p:tav tm="0">
                                          <p:val>
                                            <p:strVal val="ppt_y"/>
                                          </p:val>
                                        </p:tav>
                                        <p:tav tm="100000">
                                          <p:val>
                                            <p:strVal val="ppt_y"/>
                                          </p:val>
                                        </p:tav>
                                      </p:tavLst>
                                    </p:anim>
                                    <p:set>
                                      <p:cBhvr>
                                        <p:cTn id="64" dur="1" fill="hold">
                                          <p:stCondLst>
                                            <p:cond delay="1999"/>
                                          </p:stCondLst>
                                        </p:cTn>
                                        <p:tgtEl>
                                          <p:spTgt spid="18"/>
                                        </p:tgtEl>
                                        <p:attrNameLst>
                                          <p:attrName>style.visibility</p:attrName>
                                        </p:attrNameLst>
                                      </p:cBhvr>
                                      <p:to>
                                        <p:strVal val="hidden"/>
                                      </p:to>
                                    </p:set>
                                  </p:childTnLst>
                                </p:cTn>
                              </p:par>
                              <p:par>
                                <p:cTn id="65" presetID="2" presetClass="exit" presetSubtype="8" fill="hold" grpId="2" nodeType="withEffect">
                                  <p:stCondLst>
                                    <p:cond delay="0"/>
                                  </p:stCondLst>
                                  <p:childTnLst>
                                    <p:anim calcmode="lin" valueType="num">
                                      <p:cBhvr additive="base">
                                        <p:cTn id="66" dur="2000"/>
                                        <p:tgtEl>
                                          <p:spTgt spid="15"/>
                                        </p:tgtEl>
                                        <p:attrNameLst>
                                          <p:attrName>ppt_x</p:attrName>
                                        </p:attrNameLst>
                                      </p:cBhvr>
                                      <p:tavLst>
                                        <p:tav tm="0">
                                          <p:val>
                                            <p:strVal val="ppt_x"/>
                                          </p:val>
                                        </p:tav>
                                        <p:tav tm="100000">
                                          <p:val>
                                            <p:strVal val="0-ppt_w/2"/>
                                          </p:val>
                                        </p:tav>
                                      </p:tavLst>
                                    </p:anim>
                                    <p:anim calcmode="lin" valueType="num">
                                      <p:cBhvr additive="base">
                                        <p:cTn id="67" dur="2000"/>
                                        <p:tgtEl>
                                          <p:spTgt spid="15"/>
                                        </p:tgtEl>
                                        <p:attrNameLst>
                                          <p:attrName>ppt_y</p:attrName>
                                        </p:attrNameLst>
                                      </p:cBhvr>
                                      <p:tavLst>
                                        <p:tav tm="0">
                                          <p:val>
                                            <p:strVal val="ppt_y"/>
                                          </p:val>
                                        </p:tav>
                                        <p:tav tm="100000">
                                          <p:val>
                                            <p:strVal val="ppt_y"/>
                                          </p:val>
                                        </p:tav>
                                      </p:tavLst>
                                    </p:anim>
                                    <p:set>
                                      <p:cBhvr>
                                        <p:cTn id="68" dur="1" fill="hold">
                                          <p:stCondLst>
                                            <p:cond delay="1999"/>
                                          </p:stCondLst>
                                        </p:cTn>
                                        <p:tgtEl>
                                          <p:spTgt spid="15"/>
                                        </p:tgtEl>
                                        <p:attrNameLst>
                                          <p:attrName>style.visibility</p:attrName>
                                        </p:attrNameLst>
                                      </p:cBhvr>
                                      <p:to>
                                        <p:strVal val="hidden"/>
                                      </p:to>
                                    </p:set>
                                  </p:childTnLst>
                                </p:cTn>
                              </p:par>
                              <p:par>
                                <p:cTn id="69" presetID="2" presetClass="exit" presetSubtype="8" fill="hold" grpId="2" nodeType="withEffect">
                                  <p:stCondLst>
                                    <p:cond delay="0"/>
                                  </p:stCondLst>
                                  <p:childTnLst>
                                    <p:anim calcmode="lin" valueType="num">
                                      <p:cBhvr additive="base">
                                        <p:cTn id="70" dur="2000"/>
                                        <p:tgtEl>
                                          <p:spTgt spid="19"/>
                                        </p:tgtEl>
                                        <p:attrNameLst>
                                          <p:attrName>ppt_x</p:attrName>
                                        </p:attrNameLst>
                                      </p:cBhvr>
                                      <p:tavLst>
                                        <p:tav tm="0">
                                          <p:val>
                                            <p:strVal val="ppt_x"/>
                                          </p:val>
                                        </p:tav>
                                        <p:tav tm="100000">
                                          <p:val>
                                            <p:strVal val="0-ppt_w/2"/>
                                          </p:val>
                                        </p:tav>
                                      </p:tavLst>
                                    </p:anim>
                                    <p:anim calcmode="lin" valueType="num">
                                      <p:cBhvr additive="base">
                                        <p:cTn id="71" dur="2000"/>
                                        <p:tgtEl>
                                          <p:spTgt spid="19"/>
                                        </p:tgtEl>
                                        <p:attrNameLst>
                                          <p:attrName>ppt_y</p:attrName>
                                        </p:attrNameLst>
                                      </p:cBhvr>
                                      <p:tavLst>
                                        <p:tav tm="0">
                                          <p:val>
                                            <p:strVal val="ppt_y"/>
                                          </p:val>
                                        </p:tav>
                                        <p:tav tm="100000">
                                          <p:val>
                                            <p:strVal val="ppt_y"/>
                                          </p:val>
                                        </p:tav>
                                      </p:tavLst>
                                    </p:anim>
                                    <p:set>
                                      <p:cBhvr>
                                        <p:cTn id="72" dur="1" fill="hold">
                                          <p:stCondLst>
                                            <p:cond delay="1999"/>
                                          </p:stCondLst>
                                        </p:cTn>
                                        <p:tgtEl>
                                          <p:spTgt spid="19"/>
                                        </p:tgtEl>
                                        <p:attrNameLst>
                                          <p:attrName>style.visibility</p:attrName>
                                        </p:attrNameLst>
                                      </p:cBhvr>
                                      <p:to>
                                        <p:strVal val="hidden"/>
                                      </p:to>
                                    </p:set>
                                  </p:childTnLst>
                                </p:cTn>
                              </p:par>
                              <p:par>
                                <p:cTn id="73" presetID="2" presetClass="exit" presetSubtype="4" fill="hold" grpId="2" nodeType="withEffect">
                                  <p:stCondLst>
                                    <p:cond delay="0"/>
                                  </p:stCondLst>
                                  <p:childTnLst>
                                    <p:anim calcmode="lin" valueType="num">
                                      <p:cBhvr additive="base">
                                        <p:cTn id="74" dur="2000"/>
                                        <p:tgtEl>
                                          <p:spTgt spid="16"/>
                                        </p:tgtEl>
                                        <p:attrNameLst>
                                          <p:attrName>ppt_x</p:attrName>
                                        </p:attrNameLst>
                                      </p:cBhvr>
                                      <p:tavLst>
                                        <p:tav tm="0">
                                          <p:val>
                                            <p:strVal val="ppt_x"/>
                                          </p:val>
                                        </p:tav>
                                        <p:tav tm="100000">
                                          <p:val>
                                            <p:strVal val="ppt_x"/>
                                          </p:val>
                                        </p:tav>
                                      </p:tavLst>
                                    </p:anim>
                                    <p:anim calcmode="lin" valueType="num">
                                      <p:cBhvr additive="base">
                                        <p:cTn id="75" dur="2000"/>
                                        <p:tgtEl>
                                          <p:spTgt spid="16"/>
                                        </p:tgtEl>
                                        <p:attrNameLst>
                                          <p:attrName>ppt_y</p:attrName>
                                        </p:attrNameLst>
                                      </p:cBhvr>
                                      <p:tavLst>
                                        <p:tav tm="0">
                                          <p:val>
                                            <p:strVal val="ppt_y"/>
                                          </p:val>
                                        </p:tav>
                                        <p:tav tm="100000">
                                          <p:val>
                                            <p:strVal val="1+ppt_h/2"/>
                                          </p:val>
                                        </p:tav>
                                      </p:tavLst>
                                    </p:anim>
                                    <p:set>
                                      <p:cBhvr>
                                        <p:cTn id="76" dur="1" fill="hold">
                                          <p:stCondLst>
                                            <p:cond delay="1999"/>
                                          </p:stCondLst>
                                        </p:cTn>
                                        <p:tgtEl>
                                          <p:spTgt spid="16"/>
                                        </p:tgtEl>
                                        <p:attrNameLst>
                                          <p:attrName>style.visibility</p:attrName>
                                        </p:attrNameLst>
                                      </p:cBhvr>
                                      <p:to>
                                        <p:strVal val="hidden"/>
                                      </p:to>
                                    </p:set>
                                  </p:childTnLst>
                                </p:cTn>
                              </p:par>
                              <p:par>
                                <p:cTn id="77" presetID="2" presetClass="exit" presetSubtype="4" fill="hold" grpId="2" nodeType="withEffect">
                                  <p:stCondLst>
                                    <p:cond delay="0"/>
                                  </p:stCondLst>
                                  <p:childTnLst>
                                    <p:anim calcmode="lin" valueType="num">
                                      <p:cBhvr additive="base">
                                        <p:cTn id="78" dur="2000"/>
                                        <p:tgtEl>
                                          <p:spTgt spid="20"/>
                                        </p:tgtEl>
                                        <p:attrNameLst>
                                          <p:attrName>ppt_x</p:attrName>
                                        </p:attrNameLst>
                                      </p:cBhvr>
                                      <p:tavLst>
                                        <p:tav tm="0">
                                          <p:val>
                                            <p:strVal val="ppt_x"/>
                                          </p:val>
                                        </p:tav>
                                        <p:tav tm="100000">
                                          <p:val>
                                            <p:strVal val="ppt_x"/>
                                          </p:val>
                                        </p:tav>
                                      </p:tavLst>
                                    </p:anim>
                                    <p:anim calcmode="lin" valueType="num">
                                      <p:cBhvr additive="base">
                                        <p:cTn id="79" dur="2000"/>
                                        <p:tgtEl>
                                          <p:spTgt spid="20"/>
                                        </p:tgtEl>
                                        <p:attrNameLst>
                                          <p:attrName>ppt_y</p:attrName>
                                        </p:attrNameLst>
                                      </p:cBhvr>
                                      <p:tavLst>
                                        <p:tav tm="0">
                                          <p:val>
                                            <p:strVal val="ppt_y"/>
                                          </p:val>
                                        </p:tav>
                                        <p:tav tm="100000">
                                          <p:val>
                                            <p:strVal val="1+ppt_h/2"/>
                                          </p:val>
                                        </p:tav>
                                      </p:tavLst>
                                    </p:anim>
                                    <p:set>
                                      <p:cBhvr>
                                        <p:cTn id="80" dur="1" fill="hold">
                                          <p:stCondLst>
                                            <p:cond delay="1999"/>
                                          </p:stCondLst>
                                        </p:cTn>
                                        <p:tgtEl>
                                          <p:spTgt spid="20"/>
                                        </p:tgtEl>
                                        <p:attrNameLst>
                                          <p:attrName>style.visibility</p:attrName>
                                        </p:attrNameLst>
                                      </p:cBhvr>
                                      <p:to>
                                        <p:strVal val="hidden"/>
                                      </p:to>
                                    </p:set>
                                  </p:childTnLst>
                                </p:cTn>
                              </p:par>
                              <p:par>
                                <p:cTn id="81" presetID="2" presetClass="exit" presetSubtype="1" fill="hold" grpId="2" nodeType="withEffect">
                                  <p:stCondLst>
                                    <p:cond delay="0"/>
                                  </p:stCondLst>
                                  <p:childTnLst>
                                    <p:anim calcmode="lin" valueType="num">
                                      <p:cBhvr additive="base">
                                        <p:cTn id="82" dur="2000"/>
                                        <p:tgtEl>
                                          <p:spTgt spid="17"/>
                                        </p:tgtEl>
                                        <p:attrNameLst>
                                          <p:attrName>ppt_x</p:attrName>
                                        </p:attrNameLst>
                                      </p:cBhvr>
                                      <p:tavLst>
                                        <p:tav tm="0">
                                          <p:val>
                                            <p:strVal val="ppt_x"/>
                                          </p:val>
                                        </p:tav>
                                        <p:tav tm="100000">
                                          <p:val>
                                            <p:strVal val="ppt_x"/>
                                          </p:val>
                                        </p:tav>
                                      </p:tavLst>
                                    </p:anim>
                                    <p:anim calcmode="lin" valueType="num">
                                      <p:cBhvr additive="base">
                                        <p:cTn id="83" dur="2000"/>
                                        <p:tgtEl>
                                          <p:spTgt spid="17"/>
                                        </p:tgtEl>
                                        <p:attrNameLst>
                                          <p:attrName>ppt_y</p:attrName>
                                        </p:attrNameLst>
                                      </p:cBhvr>
                                      <p:tavLst>
                                        <p:tav tm="0">
                                          <p:val>
                                            <p:strVal val="ppt_y"/>
                                          </p:val>
                                        </p:tav>
                                        <p:tav tm="100000">
                                          <p:val>
                                            <p:strVal val="0-ppt_h/2"/>
                                          </p:val>
                                        </p:tav>
                                      </p:tavLst>
                                    </p:anim>
                                    <p:set>
                                      <p:cBhvr>
                                        <p:cTn id="84" dur="1" fill="hold">
                                          <p:stCondLst>
                                            <p:cond delay="1999"/>
                                          </p:stCondLst>
                                        </p:cTn>
                                        <p:tgtEl>
                                          <p:spTgt spid="17"/>
                                        </p:tgtEl>
                                        <p:attrNameLst>
                                          <p:attrName>style.visibility</p:attrName>
                                        </p:attrNameLst>
                                      </p:cBhvr>
                                      <p:to>
                                        <p:strVal val="hidden"/>
                                      </p:to>
                                    </p:set>
                                  </p:childTnLst>
                                </p:cTn>
                              </p:par>
                              <p:par>
                                <p:cTn id="85" presetID="2" presetClass="exit" presetSubtype="1" fill="hold" grpId="2" nodeType="withEffect">
                                  <p:stCondLst>
                                    <p:cond delay="0"/>
                                  </p:stCondLst>
                                  <p:childTnLst>
                                    <p:anim calcmode="lin" valueType="num">
                                      <p:cBhvr additive="base">
                                        <p:cTn id="86" dur="2000"/>
                                        <p:tgtEl>
                                          <p:spTgt spid="21"/>
                                        </p:tgtEl>
                                        <p:attrNameLst>
                                          <p:attrName>ppt_x</p:attrName>
                                        </p:attrNameLst>
                                      </p:cBhvr>
                                      <p:tavLst>
                                        <p:tav tm="0">
                                          <p:val>
                                            <p:strVal val="ppt_x"/>
                                          </p:val>
                                        </p:tav>
                                        <p:tav tm="100000">
                                          <p:val>
                                            <p:strVal val="ppt_x"/>
                                          </p:val>
                                        </p:tav>
                                      </p:tavLst>
                                    </p:anim>
                                    <p:anim calcmode="lin" valueType="num">
                                      <p:cBhvr additive="base">
                                        <p:cTn id="87" dur="2000"/>
                                        <p:tgtEl>
                                          <p:spTgt spid="21"/>
                                        </p:tgtEl>
                                        <p:attrNameLst>
                                          <p:attrName>ppt_y</p:attrName>
                                        </p:attrNameLst>
                                      </p:cBhvr>
                                      <p:tavLst>
                                        <p:tav tm="0">
                                          <p:val>
                                            <p:strVal val="ppt_y"/>
                                          </p:val>
                                        </p:tav>
                                        <p:tav tm="100000">
                                          <p:val>
                                            <p:strVal val="0-ppt_h/2"/>
                                          </p:val>
                                        </p:tav>
                                      </p:tavLst>
                                    </p:anim>
                                    <p:set>
                                      <p:cBhvr>
                                        <p:cTn id="88" dur="1" fill="hold">
                                          <p:stCondLst>
                                            <p:cond delay="1999"/>
                                          </p:stCondLst>
                                        </p:cTn>
                                        <p:tgtEl>
                                          <p:spTgt spid="21"/>
                                        </p:tgtEl>
                                        <p:attrNameLst>
                                          <p:attrName>style.visibility</p:attrName>
                                        </p:attrNameLst>
                                      </p:cBhvr>
                                      <p:to>
                                        <p:strVal val="hidden"/>
                                      </p:to>
                                    </p:set>
                                  </p:childTnLst>
                                </p:cTn>
                              </p:par>
                              <p:par>
                                <p:cTn id="89" presetID="23" presetClass="entr" presetSubtype="16" fill="hold" nodeType="withEffect">
                                  <p:stCondLst>
                                    <p:cond delay="0"/>
                                  </p:stCondLst>
                                  <p:childTnLst>
                                    <p:set>
                                      <p:cBhvr>
                                        <p:cTn id="90" dur="1" fill="hold">
                                          <p:stCondLst>
                                            <p:cond delay="0"/>
                                          </p:stCondLst>
                                        </p:cTn>
                                        <p:tgtEl>
                                          <p:spTgt spid="4"/>
                                        </p:tgtEl>
                                        <p:attrNameLst>
                                          <p:attrName>style.visibility</p:attrName>
                                        </p:attrNameLst>
                                      </p:cBhvr>
                                      <p:to>
                                        <p:strVal val="visible"/>
                                      </p:to>
                                    </p:set>
                                    <p:anim calcmode="lin" valueType="num">
                                      <p:cBhvr>
                                        <p:cTn id="91" dur="2000" fill="hold"/>
                                        <p:tgtEl>
                                          <p:spTgt spid="4"/>
                                        </p:tgtEl>
                                        <p:attrNameLst>
                                          <p:attrName>ppt_w</p:attrName>
                                        </p:attrNameLst>
                                      </p:cBhvr>
                                      <p:tavLst>
                                        <p:tav tm="0">
                                          <p:val>
                                            <p:fltVal val="0"/>
                                          </p:val>
                                        </p:tav>
                                        <p:tav tm="100000">
                                          <p:val>
                                            <p:strVal val="#ppt_w"/>
                                          </p:val>
                                        </p:tav>
                                      </p:tavLst>
                                    </p:anim>
                                    <p:anim calcmode="lin" valueType="num">
                                      <p:cBhvr>
                                        <p:cTn id="92" dur="2000" fill="hold"/>
                                        <p:tgtEl>
                                          <p:spTgt spid="4"/>
                                        </p:tgtEl>
                                        <p:attrNameLst>
                                          <p:attrName>ppt_h</p:attrName>
                                        </p:attrNameLst>
                                      </p:cBhvr>
                                      <p:tavLst>
                                        <p:tav tm="0">
                                          <p:val>
                                            <p:fltVal val="0"/>
                                          </p:val>
                                        </p:tav>
                                        <p:tav tm="100000">
                                          <p:val>
                                            <p:strVal val="#ppt_h"/>
                                          </p:val>
                                        </p:tav>
                                      </p:tavLst>
                                    </p:anim>
                                  </p:childTnLst>
                                </p:cTn>
                              </p:par>
                              <p:par>
                                <p:cTn id="93" presetID="4" presetClass="entr" presetSubtype="32" fill="hold" nodeType="withEffect">
                                  <p:stCondLst>
                                    <p:cond delay="0"/>
                                  </p:stCondLst>
                                  <p:childTnLst>
                                    <p:set>
                                      <p:cBhvr>
                                        <p:cTn id="94" dur="1" fill="hold">
                                          <p:stCondLst>
                                            <p:cond delay="0"/>
                                          </p:stCondLst>
                                        </p:cTn>
                                        <p:tgtEl>
                                          <p:spTgt spid="4"/>
                                        </p:tgtEl>
                                        <p:attrNameLst>
                                          <p:attrName>style.visibility</p:attrName>
                                        </p:attrNameLst>
                                      </p:cBhvr>
                                      <p:to>
                                        <p:strVal val="visible"/>
                                      </p:to>
                                    </p:set>
                                    <p:animEffect transition="in" filter="box(out)">
                                      <p:cBhvr>
                                        <p:cTn id="9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13"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Wat-Rong-Khun-buddhist-temple.jpg"/>
          <p:cNvPicPr>
            <a:picLocks noChangeAspect="1"/>
          </p:cNvPicPr>
          <p:nvPr/>
        </p:nvPicPr>
        <p:blipFill>
          <a:blip r:embed="rId2"/>
          <a:stretch>
            <a:fillRect/>
          </a:stretch>
        </p:blipFill>
        <p:spPr>
          <a:xfrm>
            <a:off x="0" y="19975"/>
            <a:ext cx="9144000" cy="6818050"/>
          </a:xfrm>
          <a:prstGeom prst="rect">
            <a:avLst/>
          </a:prstGeom>
        </p:spPr>
      </p:pic>
      <p:sp>
        <p:nvSpPr>
          <p:cNvPr id="5" name="4 Rectángulo"/>
          <p:cNvSpPr/>
          <p:nvPr/>
        </p:nvSpPr>
        <p:spPr>
          <a:xfrm rot="18764272">
            <a:off x="1770461" y="2106433"/>
            <a:ext cx="3571900" cy="100948"/>
          </a:xfrm>
          <a:prstGeom prst="rect">
            <a:avLst/>
          </a:prstGeom>
          <a:solidFill>
            <a:schemeClr val="tx1"/>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2721420">
            <a:off x="4282474" y="2045152"/>
            <a:ext cx="3571900" cy="76304"/>
          </a:xfrm>
          <a:prstGeom prst="rect">
            <a:avLst/>
          </a:prstGeom>
          <a:solidFill>
            <a:schemeClr val="tx1"/>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8764272">
            <a:off x="4239497" y="4639920"/>
            <a:ext cx="3571900" cy="97957"/>
          </a:xfrm>
          <a:prstGeom prst="rect">
            <a:avLst/>
          </a:prstGeom>
          <a:solidFill>
            <a:schemeClr val="tx1"/>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2721420" flipV="1">
            <a:off x="1856917" y="4662023"/>
            <a:ext cx="3571900" cy="85680"/>
          </a:xfrm>
          <a:prstGeom prst="rect">
            <a:avLst/>
          </a:prstGeom>
          <a:solidFill>
            <a:schemeClr val="tx1"/>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8764272">
            <a:off x="1671909" y="2012388"/>
            <a:ext cx="3571900" cy="85194"/>
          </a:xfrm>
          <a:prstGeom prst="rect">
            <a:avLst/>
          </a:prstGeom>
          <a:solidFill>
            <a:schemeClr val="tx1"/>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721420">
            <a:off x="4185082" y="2134386"/>
            <a:ext cx="3571900" cy="101027"/>
          </a:xfrm>
          <a:prstGeom prst="rect">
            <a:avLst/>
          </a:prstGeom>
          <a:solidFill>
            <a:schemeClr val="tx1"/>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8764272">
            <a:off x="4344575" y="4747099"/>
            <a:ext cx="3571900" cy="100950"/>
          </a:xfrm>
          <a:prstGeom prst="rect">
            <a:avLst/>
          </a:prstGeom>
          <a:solidFill>
            <a:schemeClr val="tx1"/>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2721420">
            <a:off x="1719987" y="4755918"/>
            <a:ext cx="3571900" cy="102394"/>
          </a:xfrm>
          <a:prstGeom prst="rect">
            <a:avLst/>
          </a:prstGeom>
          <a:solidFill>
            <a:schemeClr val="tx1"/>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8764272">
            <a:off x="1600471" y="1869511"/>
            <a:ext cx="3571900" cy="85194"/>
          </a:xfrm>
          <a:prstGeom prst="rect">
            <a:avLst/>
          </a:prstGeom>
          <a:solidFill>
            <a:schemeClr val="tx1"/>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2721420">
            <a:off x="4425349" y="1973714"/>
            <a:ext cx="3571900" cy="76304"/>
          </a:xfrm>
          <a:prstGeom prst="rect">
            <a:avLst/>
          </a:prstGeom>
          <a:solidFill>
            <a:schemeClr val="tx1"/>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8764272">
            <a:off x="4535214" y="4795938"/>
            <a:ext cx="3571900" cy="100950"/>
          </a:xfrm>
          <a:prstGeom prst="rect">
            <a:avLst/>
          </a:prstGeom>
          <a:solidFill>
            <a:schemeClr val="tx1"/>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2721420">
            <a:off x="1577111" y="4827356"/>
            <a:ext cx="3571900" cy="102394"/>
          </a:xfrm>
          <a:prstGeom prst="rect">
            <a:avLst/>
          </a:prstGeom>
          <a:solidFill>
            <a:schemeClr val="tx1"/>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285776"/>
            <a:ext cx="9144000" cy="74295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3000"/>
                                        <p:tgtEl>
                                          <p:spTgt spid="9"/>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plus(in)">
                                      <p:cBhvr>
                                        <p:cTn id="25" dur="3000"/>
                                        <p:tgtEl>
                                          <p:spTgt spid="10"/>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plus(in)">
                                      <p:cBhvr>
                                        <p:cTn id="28" dur="3000"/>
                                        <p:tgtEl>
                                          <p:spTgt spid="11"/>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plus(in)">
                                      <p:cBhvr>
                                        <p:cTn id="31" dur="3000"/>
                                        <p:tgtEl>
                                          <p:spTgt spid="12"/>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plus(in)">
                                      <p:cBhvr>
                                        <p:cTn id="34" dur="3000"/>
                                        <p:tgtEl>
                                          <p:spTgt spid="13"/>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plus(in)">
                                      <p:cBhvr>
                                        <p:cTn id="37" dur="3000"/>
                                        <p:tgtEl>
                                          <p:spTgt spid="14"/>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plus(in)">
                                      <p:cBhvr>
                                        <p:cTn id="40" dur="3000"/>
                                        <p:tgtEl>
                                          <p:spTgt spid="15"/>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plus(in)">
                                      <p:cBhvr>
                                        <p:cTn id="43" dur="3000"/>
                                        <p:tgtEl>
                                          <p:spTgt spid="16"/>
                                        </p:tgtEl>
                                      </p:cBhvr>
                                    </p:animEffect>
                                  </p:childTnLst>
                                </p:cTn>
                              </p:par>
                              <p:par>
                                <p:cTn id="44" presetID="2" presetClass="entr" presetSubtype="6" fill="hold" grpId="1" nodeType="withEffect">
                                  <p:stCondLst>
                                    <p:cond delay="0"/>
                                  </p:stCondLst>
                                  <p:childTnLst>
                                    <p:set>
                                      <p:cBhvr>
                                        <p:cTn id="45" dur="1" fill="hold">
                                          <p:stCondLst>
                                            <p:cond delay="0"/>
                                          </p:stCondLst>
                                        </p:cTn>
                                        <p:tgtEl>
                                          <p:spTgt spid="5"/>
                                        </p:tgtEl>
                                        <p:attrNameLst>
                                          <p:attrName>style.visibility</p:attrName>
                                        </p:attrNameLst>
                                      </p:cBhvr>
                                      <p:to>
                                        <p:strVal val="visible"/>
                                      </p:to>
                                    </p:set>
                                    <p:anim calcmode="lin" valueType="num">
                                      <p:cBhvr additive="base">
                                        <p:cTn id="46" dur="3000" fill="hold"/>
                                        <p:tgtEl>
                                          <p:spTgt spid="5"/>
                                        </p:tgtEl>
                                        <p:attrNameLst>
                                          <p:attrName>ppt_x</p:attrName>
                                        </p:attrNameLst>
                                      </p:cBhvr>
                                      <p:tavLst>
                                        <p:tav tm="0">
                                          <p:val>
                                            <p:strVal val="1+#ppt_w/2"/>
                                          </p:val>
                                        </p:tav>
                                        <p:tav tm="100000">
                                          <p:val>
                                            <p:strVal val="#ppt_x"/>
                                          </p:val>
                                        </p:tav>
                                      </p:tavLst>
                                    </p:anim>
                                    <p:anim calcmode="lin" valueType="num">
                                      <p:cBhvr additive="base">
                                        <p:cTn id="47" dur="3000" fill="hold"/>
                                        <p:tgtEl>
                                          <p:spTgt spid="5"/>
                                        </p:tgtEl>
                                        <p:attrNameLst>
                                          <p:attrName>ppt_y</p:attrName>
                                        </p:attrNameLst>
                                      </p:cBhvr>
                                      <p:tavLst>
                                        <p:tav tm="0">
                                          <p:val>
                                            <p:strVal val="1+#ppt_h/2"/>
                                          </p:val>
                                        </p:tav>
                                        <p:tav tm="100000">
                                          <p:val>
                                            <p:strVal val="#ppt_y"/>
                                          </p:val>
                                        </p:tav>
                                      </p:tavLst>
                                    </p:anim>
                                  </p:childTnLst>
                                </p:cTn>
                              </p:par>
                              <p:par>
                                <p:cTn id="48" presetID="2" presetClass="entr" presetSubtype="6" fill="hold" grpId="1"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additive="base">
                                        <p:cTn id="50" dur="3000" fill="hold"/>
                                        <p:tgtEl>
                                          <p:spTgt spid="9"/>
                                        </p:tgtEl>
                                        <p:attrNameLst>
                                          <p:attrName>ppt_x</p:attrName>
                                        </p:attrNameLst>
                                      </p:cBhvr>
                                      <p:tavLst>
                                        <p:tav tm="0">
                                          <p:val>
                                            <p:strVal val="1+#ppt_w/2"/>
                                          </p:val>
                                        </p:tav>
                                        <p:tav tm="100000">
                                          <p:val>
                                            <p:strVal val="#ppt_x"/>
                                          </p:val>
                                        </p:tav>
                                      </p:tavLst>
                                    </p:anim>
                                    <p:anim calcmode="lin" valueType="num">
                                      <p:cBhvr additive="base">
                                        <p:cTn id="51" dur="3000" fill="hold"/>
                                        <p:tgtEl>
                                          <p:spTgt spid="9"/>
                                        </p:tgtEl>
                                        <p:attrNameLst>
                                          <p:attrName>ppt_y</p:attrName>
                                        </p:attrNameLst>
                                      </p:cBhvr>
                                      <p:tavLst>
                                        <p:tav tm="0">
                                          <p:val>
                                            <p:strVal val="1+#ppt_h/2"/>
                                          </p:val>
                                        </p:tav>
                                        <p:tav tm="100000">
                                          <p:val>
                                            <p:strVal val="#ppt_y"/>
                                          </p:val>
                                        </p:tav>
                                      </p:tavLst>
                                    </p:anim>
                                  </p:childTnLst>
                                </p:cTn>
                              </p:par>
                              <p:par>
                                <p:cTn id="52" presetID="2" presetClass="entr" presetSubtype="6" fill="hold" grpId="1" nodeType="with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additive="base">
                                        <p:cTn id="54" dur="3000" fill="hold"/>
                                        <p:tgtEl>
                                          <p:spTgt spid="13"/>
                                        </p:tgtEl>
                                        <p:attrNameLst>
                                          <p:attrName>ppt_x</p:attrName>
                                        </p:attrNameLst>
                                      </p:cBhvr>
                                      <p:tavLst>
                                        <p:tav tm="0">
                                          <p:val>
                                            <p:strVal val="1+#ppt_w/2"/>
                                          </p:val>
                                        </p:tav>
                                        <p:tav tm="100000">
                                          <p:val>
                                            <p:strVal val="#ppt_x"/>
                                          </p:val>
                                        </p:tav>
                                      </p:tavLst>
                                    </p:anim>
                                    <p:anim calcmode="lin" valueType="num">
                                      <p:cBhvr additive="base">
                                        <p:cTn id="55" dur="3000" fill="hold"/>
                                        <p:tgtEl>
                                          <p:spTgt spid="13"/>
                                        </p:tgtEl>
                                        <p:attrNameLst>
                                          <p:attrName>ppt_y</p:attrName>
                                        </p:attrNameLst>
                                      </p:cBhvr>
                                      <p:tavLst>
                                        <p:tav tm="0">
                                          <p:val>
                                            <p:strVal val="1+#ppt_h/2"/>
                                          </p:val>
                                        </p:tav>
                                        <p:tav tm="100000">
                                          <p:val>
                                            <p:strVal val="#ppt_y"/>
                                          </p:val>
                                        </p:tav>
                                      </p:tavLst>
                                    </p:anim>
                                  </p:childTnLst>
                                </p:cTn>
                              </p:par>
                              <p:par>
                                <p:cTn id="56" presetID="2" presetClass="entr" presetSubtype="12" fill="hold" grpId="1"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additive="base">
                                        <p:cTn id="58" dur="3000" fill="hold"/>
                                        <p:tgtEl>
                                          <p:spTgt spid="6"/>
                                        </p:tgtEl>
                                        <p:attrNameLst>
                                          <p:attrName>ppt_x</p:attrName>
                                        </p:attrNameLst>
                                      </p:cBhvr>
                                      <p:tavLst>
                                        <p:tav tm="0">
                                          <p:val>
                                            <p:strVal val="0-#ppt_w/2"/>
                                          </p:val>
                                        </p:tav>
                                        <p:tav tm="100000">
                                          <p:val>
                                            <p:strVal val="#ppt_x"/>
                                          </p:val>
                                        </p:tav>
                                      </p:tavLst>
                                    </p:anim>
                                    <p:anim calcmode="lin" valueType="num">
                                      <p:cBhvr additive="base">
                                        <p:cTn id="59" dur="3000" fill="hold"/>
                                        <p:tgtEl>
                                          <p:spTgt spid="6"/>
                                        </p:tgtEl>
                                        <p:attrNameLst>
                                          <p:attrName>ppt_y</p:attrName>
                                        </p:attrNameLst>
                                      </p:cBhvr>
                                      <p:tavLst>
                                        <p:tav tm="0">
                                          <p:val>
                                            <p:strVal val="1+#ppt_h/2"/>
                                          </p:val>
                                        </p:tav>
                                        <p:tav tm="100000">
                                          <p:val>
                                            <p:strVal val="#ppt_y"/>
                                          </p:val>
                                        </p:tav>
                                      </p:tavLst>
                                    </p:anim>
                                  </p:childTnLst>
                                </p:cTn>
                              </p:par>
                              <p:par>
                                <p:cTn id="60" presetID="2" presetClass="entr" presetSubtype="12" fill="hold" grpId="1" nodeType="withEffect">
                                  <p:stCondLst>
                                    <p:cond delay="0"/>
                                  </p:stCondLst>
                                  <p:childTnLst>
                                    <p:set>
                                      <p:cBhvr>
                                        <p:cTn id="61" dur="1" fill="hold">
                                          <p:stCondLst>
                                            <p:cond delay="0"/>
                                          </p:stCondLst>
                                        </p:cTn>
                                        <p:tgtEl>
                                          <p:spTgt spid="10"/>
                                        </p:tgtEl>
                                        <p:attrNameLst>
                                          <p:attrName>style.visibility</p:attrName>
                                        </p:attrNameLst>
                                      </p:cBhvr>
                                      <p:to>
                                        <p:strVal val="visible"/>
                                      </p:to>
                                    </p:set>
                                    <p:anim calcmode="lin" valueType="num">
                                      <p:cBhvr additive="base">
                                        <p:cTn id="62" dur="3000" fill="hold"/>
                                        <p:tgtEl>
                                          <p:spTgt spid="10"/>
                                        </p:tgtEl>
                                        <p:attrNameLst>
                                          <p:attrName>ppt_x</p:attrName>
                                        </p:attrNameLst>
                                      </p:cBhvr>
                                      <p:tavLst>
                                        <p:tav tm="0">
                                          <p:val>
                                            <p:strVal val="0-#ppt_w/2"/>
                                          </p:val>
                                        </p:tav>
                                        <p:tav tm="100000">
                                          <p:val>
                                            <p:strVal val="#ppt_x"/>
                                          </p:val>
                                        </p:tav>
                                      </p:tavLst>
                                    </p:anim>
                                    <p:anim calcmode="lin" valueType="num">
                                      <p:cBhvr additive="base">
                                        <p:cTn id="63" dur="3000" fill="hold"/>
                                        <p:tgtEl>
                                          <p:spTgt spid="10"/>
                                        </p:tgtEl>
                                        <p:attrNameLst>
                                          <p:attrName>ppt_y</p:attrName>
                                        </p:attrNameLst>
                                      </p:cBhvr>
                                      <p:tavLst>
                                        <p:tav tm="0">
                                          <p:val>
                                            <p:strVal val="1+#ppt_h/2"/>
                                          </p:val>
                                        </p:tav>
                                        <p:tav tm="100000">
                                          <p:val>
                                            <p:strVal val="#ppt_y"/>
                                          </p:val>
                                        </p:tav>
                                      </p:tavLst>
                                    </p:anim>
                                  </p:childTnLst>
                                </p:cTn>
                              </p:par>
                              <p:par>
                                <p:cTn id="64" presetID="2" presetClass="entr" presetSubtype="12" fill="hold" grpId="1" nodeType="withEffect">
                                  <p:stCondLst>
                                    <p:cond delay="0"/>
                                  </p:stCondLst>
                                  <p:childTnLst>
                                    <p:set>
                                      <p:cBhvr>
                                        <p:cTn id="65" dur="1" fill="hold">
                                          <p:stCondLst>
                                            <p:cond delay="0"/>
                                          </p:stCondLst>
                                        </p:cTn>
                                        <p:tgtEl>
                                          <p:spTgt spid="14"/>
                                        </p:tgtEl>
                                        <p:attrNameLst>
                                          <p:attrName>style.visibility</p:attrName>
                                        </p:attrNameLst>
                                      </p:cBhvr>
                                      <p:to>
                                        <p:strVal val="visible"/>
                                      </p:to>
                                    </p:set>
                                    <p:anim calcmode="lin" valueType="num">
                                      <p:cBhvr additive="base">
                                        <p:cTn id="66" dur="3000" fill="hold"/>
                                        <p:tgtEl>
                                          <p:spTgt spid="14"/>
                                        </p:tgtEl>
                                        <p:attrNameLst>
                                          <p:attrName>ppt_x</p:attrName>
                                        </p:attrNameLst>
                                      </p:cBhvr>
                                      <p:tavLst>
                                        <p:tav tm="0">
                                          <p:val>
                                            <p:strVal val="0-#ppt_w/2"/>
                                          </p:val>
                                        </p:tav>
                                        <p:tav tm="100000">
                                          <p:val>
                                            <p:strVal val="#ppt_x"/>
                                          </p:val>
                                        </p:tav>
                                      </p:tavLst>
                                    </p:anim>
                                    <p:anim calcmode="lin" valueType="num">
                                      <p:cBhvr additive="base">
                                        <p:cTn id="67" dur="3000" fill="hold"/>
                                        <p:tgtEl>
                                          <p:spTgt spid="14"/>
                                        </p:tgtEl>
                                        <p:attrNameLst>
                                          <p:attrName>ppt_y</p:attrName>
                                        </p:attrNameLst>
                                      </p:cBhvr>
                                      <p:tavLst>
                                        <p:tav tm="0">
                                          <p:val>
                                            <p:strVal val="1+#ppt_h/2"/>
                                          </p:val>
                                        </p:tav>
                                        <p:tav tm="100000">
                                          <p:val>
                                            <p:strVal val="#ppt_y"/>
                                          </p:val>
                                        </p:tav>
                                      </p:tavLst>
                                    </p:anim>
                                  </p:childTnLst>
                                </p:cTn>
                              </p:par>
                              <p:par>
                                <p:cTn id="68" presetID="2" presetClass="entr" presetSubtype="3" fill="hold" grpId="1" nodeType="withEffect">
                                  <p:stCondLst>
                                    <p:cond delay="0"/>
                                  </p:stCondLst>
                                  <p:childTnLst>
                                    <p:set>
                                      <p:cBhvr>
                                        <p:cTn id="69" dur="1" fill="hold">
                                          <p:stCondLst>
                                            <p:cond delay="0"/>
                                          </p:stCondLst>
                                        </p:cTn>
                                        <p:tgtEl>
                                          <p:spTgt spid="8"/>
                                        </p:tgtEl>
                                        <p:attrNameLst>
                                          <p:attrName>style.visibility</p:attrName>
                                        </p:attrNameLst>
                                      </p:cBhvr>
                                      <p:to>
                                        <p:strVal val="visible"/>
                                      </p:to>
                                    </p:set>
                                    <p:anim calcmode="lin" valueType="num">
                                      <p:cBhvr additive="base">
                                        <p:cTn id="70" dur="3000" fill="hold"/>
                                        <p:tgtEl>
                                          <p:spTgt spid="8"/>
                                        </p:tgtEl>
                                        <p:attrNameLst>
                                          <p:attrName>ppt_x</p:attrName>
                                        </p:attrNameLst>
                                      </p:cBhvr>
                                      <p:tavLst>
                                        <p:tav tm="0">
                                          <p:val>
                                            <p:strVal val="1+#ppt_w/2"/>
                                          </p:val>
                                        </p:tav>
                                        <p:tav tm="100000">
                                          <p:val>
                                            <p:strVal val="#ppt_x"/>
                                          </p:val>
                                        </p:tav>
                                      </p:tavLst>
                                    </p:anim>
                                    <p:anim calcmode="lin" valueType="num">
                                      <p:cBhvr additive="base">
                                        <p:cTn id="71" dur="3000" fill="hold"/>
                                        <p:tgtEl>
                                          <p:spTgt spid="8"/>
                                        </p:tgtEl>
                                        <p:attrNameLst>
                                          <p:attrName>ppt_y</p:attrName>
                                        </p:attrNameLst>
                                      </p:cBhvr>
                                      <p:tavLst>
                                        <p:tav tm="0">
                                          <p:val>
                                            <p:strVal val="0-#ppt_h/2"/>
                                          </p:val>
                                        </p:tav>
                                        <p:tav tm="100000">
                                          <p:val>
                                            <p:strVal val="#ppt_y"/>
                                          </p:val>
                                        </p:tav>
                                      </p:tavLst>
                                    </p:anim>
                                  </p:childTnLst>
                                </p:cTn>
                              </p:par>
                              <p:par>
                                <p:cTn id="72" presetID="2" presetClass="entr" presetSubtype="3" fill="hold" grpId="1" nodeType="withEffect">
                                  <p:stCondLst>
                                    <p:cond delay="0"/>
                                  </p:stCondLst>
                                  <p:childTnLst>
                                    <p:set>
                                      <p:cBhvr>
                                        <p:cTn id="73" dur="1" fill="hold">
                                          <p:stCondLst>
                                            <p:cond delay="0"/>
                                          </p:stCondLst>
                                        </p:cTn>
                                        <p:tgtEl>
                                          <p:spTgt spid="12"/>
                                        </p:tgtEl>
                                        <p:attrNameLst>
                                          <p:attrName>style.visibility</p:attrName>
                                        </p:attrNameLst>
                                      </p:cBhvr>
                                      <p:to>
                                        <p:strVal val="visible"/>
                                      </p:to>
                                    </p:set>
                                    <p:anim calcmode="lin" valueType="num">
                                      <p:cBhvr additive="base">
                                        <p:cTn id="74" dur="3000" fill="hold"/>
                                        <p:tgtEl>
                                          <p:spTgt spid="12"/>
                                        </p:tgtEl>
                                        <p:attrNameLst>
                                          <p:attrName>ppt_x</p:attrName>
                                        </p:attrNameLst>
                                      </p:cBhvr>
                                      <p:tavLst>
                                        <p:tav tm="0">
                                          <p:val>
                                            <p:strVal val="1+#ppt_w/2"/>
                                          </p:val>
                                        </p:tav>
                                        <p:tav tm="100000">
                                          <p:val>
                                            <p:strVal val="#ppt_x"/>
                                          </p:val>
                                        </p:tav>
                                      </p:tavLst>
                                    </p:anim>
                                    <p:anim calcmode="lin" valueType="num">
                                      <p:cBhvr additive="base">
                                        <p:cTn id="75" dur="3000" fill="hold"/>
                                        <p:tgtEl>
                                          <p:spTgt spid="12"/>
                                        </p:tgtEl>
                                        <p:attrNameLst>
                                          <p:attrName>ppt_y</p:attrName>
                                        </p:attrNameLst>
                                      </p:cBhvr>
                                      <p:tavLst>
                                        <p:tav tm="0">
                                          <p:val>
                                            <p:strVal val="0-#ppt_h/2"/>
                                          </p:val>
                                        </p:tav>
                                        <p:tav tm="100000">
                                          <p:val>
                                            <p:strVal val="#ppt_y"/>
                                          </p:val>
                                        </p:tav>
                                      </p:tavLst>
                                    </p:anim>
                                  </p:childTnLst>
                                </p:cTn>
                              </p:par>
                              <p:par>
                                <p:cTn id="76" presetID="2" presetClass="entr" presetSubtype="3" fill="hold" grpId="1" nodeType="withEffect">
                                  <p:stCondLst>
                                    <p:cond delay="0"/>
                                  </p:stCondLst>
                                  <p:childTnLst>
                                    <p:set>
                                      <p:cBhvr>
                                        <p:cTn id="77" dur="1" fill="hold">
                                          <p:stCondLst>
                                            <p:cond delay="0"/>
                                          </p:stCondLst>
                                        </p:cTn>
                                        <p:tgtEl>
                                          <p:spTgt spid="16"/>
                                        </p:tgtEl>
                                        <p:attrNameLst>
                                          <p:attrName>style.visibility</p:attrName>
                                        </p:attrNameLst>
                                      </p:cBhvr>
                                      <p:to>
                                        <p:strVal val="visible"/>
                                      </p:to>
                                    </p:set>
                                    <p:anim calcmode="lin" valueType="num">
                                      <p:cBhvr additive="base">
                                        <p:cTn id="78" dur="3000" fill="hold"/>
                                        <p:tgtEl>
                                          <p:spTgt spid="16"/>
                                        </p:tgtEl>
                                        <p:attrNameLst>
                                          <p:attrName>ppt_x</p:attrName>
                                        </p:attrNameLst>
                                      </p:cBhvr>
                                      <p:tavLst>
                                        <p:tav tm="0">
                                          <p:val>
                                            <p:strVal val="1+#ppt_w/2"/>
                                          </p:val>
                                        </p:tav>
                                        <p:tav tm="100000">
                                          <p:val>
                                            <p:strVal val="#ppt_x"/>
                                          </p:val>
                                        </p:tav>
                                      </p:tavLst>
                                    </p:anim>
                                    <p:anim calcmode="lin" valueType="num">
                                      <p:cBhvr additive="base">
                                        <p:cTn id="79" dur="3000" fill="hold"/>
                                        <p:tgtEl>
                                          <p:spTgt spid="16"/>
                                        </p:tgtEl>
                                        <p:attrNameLst>
                                          <p:attrName>ppt_y</p:attrName>
                                        </p:attrNameLst>
                                      </p:cBhvr>
                                      <p:tavLst>
                                        <p:tav tm="0">
                                          <p:val>
                                            <p:strVal val="0-#ppt_h/2"/>
                                          </p:val>
                                        </p:tav>
                                        <p:tav tm="100000">
                                          <p:val>
                                            <p:strVal val="#ppt_y"/>
                                          </p:val>
                                        </p:tav>
                                      </p:tavLst>
                                    </p:anim>
                                  </p:childTnLst>
                                </p:cTn>
                              </p:par>
                              <p:par>
                                <p:cTn id="80" presetID="2" presetClass="entr" presetSubtype="9" fill="hold" grpId="1" nodeType="withEffect">
                                  <p:stCondLst>
                                    <p:cond delay="0"/>
                                  </p:stCondLst>
                                  <p:childTnLst>
                                    <p:set>
                                      <p:cBhvr>
                                        <p:cTn id="81" dur="1" fill="hold">
                                          <p:stCondLst>
                                            <p:cond delay="0"/>
                                          </p:stCondLst>
                                        </p:cTn>
                                        <p:tgtEl>
                                          <p:spTgt spid="7"/>
                                        </p:tgtEl>
                                        <p:attrNameLst>
                                          <p:attrName>style.visibility</p:attrName>
                                        </p:attrNameLst>
                                      </p:cBhvr>
                                      <p:to>
                                        <p:strVal val="visible"/>
                                      </p:to>
                                    </p:set>
                                    <p:anim calcmode="lin" valueType="num">
                                      <p:cBhvr additive="base">
                                        <p:cTn id="82" dur="3000" fill="hold"/>
                                        <p:tgtEl>
                                          <p:spTgt spid="7"/>
                                        </p:tgtEl>
                                        <p:attrNameLst>
                                          <p:attrName>ppt_x</p:attrName>
                                        </p:attrNameLst>
                                      </p:cBhvr>
                                      <p:tavLst>
                                        <p:tav tm="0">
                                          <p:val>
                                            <p:strVal val="0-#ppt_w/2"/>
                                          </p:val>
                                        </p:tav>
                                        <p:tav tm="100000">
                                          <p:val>
                                            <p:strVal val="#ppt_x"/>
                                          </p:val>
                                        </p:tav>
                                      </p:tavLst>
                                    </p:anim>
                                    <p:anim calcmode="lin" valueType="num">
                                      <p:cBhvr additive="base">
                                        <p:cTn id="83" dur="3000" fill="hold"/>
                                        <p:tgtEl>
                                          <p:spTgt spid="7"/>
                                        </p:tgtEl>
                                        <p:attrNameLst>
                                          <p:attrName>ppt_y</p:attrName>
                                        </p:attrNameLst>
                                      </p:cBhvr>
                                      <p:tavLst>
                                        <p:tav tm="0">
                                          <p:val>
                                            <p:strVal val="0-#ppt_h/2"/>
                                          </p:val>
                                        </p:tav>
                                        <p:tav tm="100000">
                                          <p:val>
                                            <p:strVal val="#ppt_y"/>
                                          </p:val>
                                        </p:tav>
                                      </p:tavLst>
                                    </p:anim>
                                  </p:childTnLst>
                                </p:cTn>
                              </p:par>
                              <p:par>
                                <p:cTn id="84" presetID="2" presetClass="entr" presetSubtype="9" fill="hold" grpId="1" nodeType="withEffect">
                                  <p:stCondLst>
                                    <p:cond delay="0"/>
                                  </p:stCondLst>
                                  <p:childTnLst>
                                    <p:set>
                                      <p:cBhvr>
                                        <p:cTn id="85" dur="1" fill="hold">
                                          <p:stCondLst>
                                            <p:cond delay="0"/>
                                          </p:stCondLst>
                                        </p:cTn>
                                        <p:tgtEl>
                                          <p:spTgt spid="11"/>
                                        </p:tgtEl>
                                        <p:attrNameLst>
                                          <p:attrName>style.visibility</p:attrName>
                                        </p:attrNameLst>
                                      </p:cBhvr>
                                      <p:to>
                                        <p:strVal val="visible"/>
                                      </p:to>
                                    </p:set>
                                    <p:anim calcmode="lin" valueType="num">
                                      <p:cBhvr additive="base">
                                        <p:cTn id="86" dur="3000" fill="hold"/>
                                        <p:tgtEl>
                                          <p:spTgt spid="11"/>
                                        </p:tgtEl>
                                        <p:attrNameLst>
                                          <p:attrName>ppt_x</p:attrName>
                                        </p:attrNameLst>
                                      </p:cBhvr>
                                      <p:tavLst>
                                        <p:tav tm="0">
                                          <p:val>
                                            <p:strVal val="0-#ppt_w/2"/>
                                          </p:val>
                                        </p:tav>
                                        <p:tav tm="100000">
                                          <p:val>
                                            <p:strVal val="#ppt_x"/>
                                          </p:val>
                                        </p:tav>
                                      </p:tavLst>
                                    </p:anim>
                                    <p:anim calcmode="lin" valueType="num">
                                      <p:cBhvr additive="base">
                                        <p:cTn id="87" dur="3000" fill="hold"/>
                                        <p:tgtEl>
                                          <p:spTgt spid="11"/>
                                        </p:tgtEl>
                                        <p:attrNameLst>
                                          <p:attrName>ppt_y</p:attrName>
                                        </p:attrNameLst>
                                      </p:cBhvr>
                                      <p:tavLst>
                                        <p:tav tm="0">
                                          <p:val>
                                            <p:strVal val="0-#ppt_h/2"/>
                                          </p:val>
                                        </p:tav>
                                        <p:tav tm="100000">
                                          <p:val>
                                            <p:strVal val="#ppt_y"/>
                                          </p:val>
                                        </p:tav>
                                      </p:tavLst>
                                    </p:anim>
                                  </p:childTnLst>
                                </p:cTn>
                              </p:par>
                              <p:par>
                                <p:cTn id="88" presetID="2" presetClass="entr" presetSubtype="9" fill="hold" grpId="1" nodeType="withEffect">
                                  <p:stCondLst>
                                    <p:cond delay="0"/>
                                  </p:stCondLst>
                                  <p:childTnLst>
                                    <p:set>
                                      <p:cBhvr>
                                        <p:cTn id="89" dur="1" fill="hold">
                                          <p:stCondLst>
                                            <p:cond delay="0"/>
                                          </p:stCondLst>
                                        </p:cTn>
                                        <p:tgtEl>
                                          <p:spTgt spid="15"/>
                                        </p:tgtEl>
                                        <p:attrNameLst>
                                          <p:attrName>style.visibility</p:attrName>
                                        </p:attrNameLst>
                                      </p:cBhvr>
                                      <p:to>
                                        <p:strVal val="visible"/>
                                      </p:to>
                                    </p:set>
                                    <p:anim calcmode="lin" valueType="num">
                                      <p:cBhvr additive="base">
                                        <p:cTn id="90" dur="3000" fill="hold"/>
                                        <p:tgtEl>
                                          <p:spTgt spid="15"/>
                                        </p:tgtEl>
                                        <p:attrNameLst>
                                          <p:attrName>ppt_x</p:attrName>
                                        </p:attrNameLst>
                                      </p:cBhvr>
                                      <p:tavLst>
                                        <p:tav tm="0">
                                          <p:val>
                                            <p:strVal val="0-#ppt_w/2"/>
                                          </p:val>
                                        </p:tav>
                                        <p:tav tm="100000">
                                          <p:val>
                                            <p:strVal val="#ppt_x"/>
                                          </p:val>
                                        </p:tav>
                                      </p:tavLst>
                                    </p:anim>
                                    <p:anim calcmode="lin" valueType="num">
                                      <p:cBhvr additive="base">
                                        <p:cTn id="91" dur="3000" fill="hold"/>
                                        <p:tgtEl>
                                          <p:spTgt spid="15"/>
                                        </p:tgtEl>
                                        <p:attrNameLst>
                                          <p:attrName>ppt_y</p:attrName>
                                        </p:attrNameLst>
                                      </p:cBhvr>
                                      <p:tavLst>
                                        <p:tav tm="0">
                                          <p:val>
                                            <p:strVal val="0-#ppt_h/2"/>
                                          </p:val>
                                        </p:tav>
                                        <p:tav tm="100000">
                                          <p:val>
                                            <p:strVal val="#ppt_y"/>
                                          </p:val>
                                        </p:tav>
                                      </p:tavLst>
                                    </p:anim>
                                  </p:childTnLst>
                                </p:cTn>
                              </p:par>
                            </p:childTnLst>
                          </p:cTn>
                        </p:par>
                        <p:par>
                          <p:cTn id="92" fill="hold">
                            <p:stCondLst>
                              <p:cond delay="3000"/>
                            </p:stCondLst>
                            <p:childTnLst>
                              <p:par>
                                <p:cTn id="93" presetID="13" presetClass="exit" presetSubtype="32" fill="hold" grpId="2" nodeType="afterEffect">
                                  <p:stCondLst>
                                    <p:cond delay="0"/>
                                  </p:stCondLst>
                                  <p:childTnLst>
                                    <p:animEffect transition="out" filter="plus(out)">
                                      <p:cBhvr>
                                        <p:cTn id="94" dur="3000"/>
                                        <p:tgtEl>
                                          <p:spTgt spid="5"/>
                                        </p:tgtEl>
                                      </p:cBhvr>
                                    </p:animEffect>
                                    <p:set>
                                      <p:cBhvr>
                                        <p:cTn id="95" dur="1" fill="hold">
                                          <p:stCondLst>
                                            <p:cond delay="2999"/>
                                          </p:stCondLst>
                                        </p:cTn>
                                        <p:tgtEl>
                                          <p:spTgt spid="5"/>
                                        </p:tgtEl>
                                        <p:attrNameLst>
                                          <p:attrName>style.visibility</p:attrName>
                                        </p:attrNameLst>
                                      </p:cBhvr>
                                      <p:to>
                                        <p:strVal val="hidden"/>
                                      </p:to>
                                    </p:set>
                                  </p:childTnLst>
                                </p:cTn>
                              </p:par>
                              <p:par>
                                <p:cTn id="96" presetID="13" presetClass="exit" presetSubtype="32" fill="hold" grpId="2" nodeType="withEffect">
                                  <p:stCondLst>
                                    <p:cond delay="0"/>
                                  </p:stCondLst>
                                  <p:childTnLst>
                                    <p:animEffect transition="out" filter="plus(out)">
                                      <p:cBhvr>
                                        <p:cTn id="97" dur="3000"/>
                                        <p:tgtEl>
                                          <p:spTgt spid="6"/>
                                        </p:tgtEl>
                                      </p:cBhvr>
                                    </p:animEffect>
                                    <p:set>
                                      <p:cBhvr>
                                        <p:cTn id="98" dur="1" fill="hold">
                                          <p:stCondLst>
                                            <p:cond delay="2999"/>
                                          </p:stCondLst>
                                        </p:cTn>
                                        <p:tgtEl>
                                          <p:spTgt spid="6"/>
                                        </p:tgtEl>
                                        <p:attrNameLst>
                                          <p:attrName>style.visibility</p:attrName>
                                        </p:attrNameLst>
                                      </p:cBhvr>
                                      <p:to>
                                        <p:strVal val="hidden"/>
                                      </p:to>
                                    </p:set>
                                  </p:childTnLst>
                                </p:cTn>
                              </p:par>
                              <p:par>
                                <p:cTn id="99" presetID="13" presetClass="exit" presetSubtype="32" fill="hold" grpId="2" nodeType="withEffect">
                                  <p:stCondLst>
                                    <p:cond delay="0"/>
                                  </p:stCondLst>
                                  <p:childTnLst>
                                    <p:animEffect transition="out" filter="plus(out)">
                                      <p:cBhvr>
                                        <p:cTn id="100" dur="3000"/>
                                        <p:tgtEl>
                                          <p:spTgt spid="7"/>
                                        </p:tgtEl>
                                      </p:cBhvr>
                                    </p:animEffect>
                                    <p:set>
                                      <p:cBhvr>
                                        <p:cTn id="101" dur="1" fill="hold">
                                          <p:stCondLst>
                                            <p:cond delay="2999"/>
                                          </p:stCondLst>
                                        </p:cTn>
                                        <p:tgtEl>
                                          <p:spTgt spid="7"/>
                                        </p:tgtEl>
                                        <p:attrNameLst>
                                          <p:attrName>style.visibility</p:attrName>
                                        </p:attrNameLst>
                                      </p:cBhvr>
                                      <p:to>
                                        <p:strVal val="hidden"/>
                                      </p:to>
                                    </p:set>
                                  </p:childTnLst>
                                </p:cTn>
                              </p:par>
                              <p:par>
                                <p:cTn id="102" presetID="13" presetClass="exit" presetSubtype="32" fill="hold" grpId="2" nodeType="withEffect">
                                  <p:stCondLst>
                                    <p:cond delay="0"/>
                                  </p:stCondLst>
                                  <p:childTnLst>
                                    <p:animEffect transition="out" filter="plus(out)">
                                      <p:cBhvr>
                                        <p:cTn id="103" dur="3000"/>
                                        <p:tgtEl>
                                          <p:spTgt spid="8"/>
                                        </p:tgtEl>
                                      </p:cBhvr>
                                    </p:animEffect>
                                    <p:set>
                                      <p:cBhvr>
                                        <p:cTn id="104" dur="1" fill="hold">
                                          <p:stCondLst>
                                            <p:cond delay="2999"/>
                                          </p:stCondLst>
                                        </p:cTn>
                                        <p:tgtEl>
                                          <p:spTgt spid="8"/>
                                        </p:tgtEl>
                                        <p:attrNameLst>
                                          <p:attrName>style.visibility</p:attrName>
                                        </p:attrNameLst>
                                      </p:cBhvr>
                                      <p:to>
                                        <p:strVal val="hidden"/>
                                      </p:to>
                                    </p:set>
                                  </p:childTnLst>
                                </p:cTn>
                              </p:par>
                              <p:par>
                                <p:cTn id="105" presetID="13" presetClass="exit" presetSubtype="32" fill="hold" grpId="2" nodeType="withEffect">
                                  <p:stCondLst>
                                    <p:cond delay="0"/>
                                  </p:stCondLst>
                                  <p:childTnLst>
                                    <p:animEffect transition="out" filter="plus(out)">
                                      <p:cBhvr>
                                        <p:cTn id="106" dur="3000"/>
                                        <p:tgtEl>
                                          <p:spTgt spid="9"/>
                                        </p:tgtEl>
                                      </p:cBhvr>
                                    </p:animEffect>
                                    <p:set>
                                      <p:cBhvr>
                                        <p:cTn id="107" dur="1" fill="hold">
                                          <p:stCondLst>
                                            <p:cond delay="2999"/>
                                          </p:stCondLst>
                                        </p:cTn>
                                        <p:tgtEl>
                                          <p:spTgt spid="9"/>
                                        </p:tgtEl>
                                        <p:attrNameLst>
                                          <p:attrName>style.visibility</p:attrName>
                                        </p:attrNameLst>
                                      </p:cBhvr>
                                      <p:to>
                                        <p:strVal val="hidden"/>
                                      </p:to>
                                    </p:set>
                                  </p:childTnLst>
                                </p:cTn>
                              </p:par>
                              <p:par>
                                <p:cTn id="108" presetID="13" presetClass="exit" presetSubtype="32" fill="hold" grpId="2" nodeType="withEffect">
                                  <p:stCondLst>
                                    <p:cond delay="0"/>
                                  </p:stCondLst>
                                  <p:childTnLst>
                                    <p:animEffect transition="out" filter="plus(out)">
                                      <p:cBhvr>
                                        <p:cTn id="109" dur="3000"/>
                                        <p:tgtEl>
                                          <p:spTgt spid="10"/>
                                        </p:tgtEl>
                                      </p:cBhvr>
                                    </p:animEffect>
                                    <p:set>
                                      <p:cBhvr>
                                        <p:cTn id="110" dur="1" fill="hold">
                                          <p:stCondLst>
                                            <p:cond delay="2999"/>
                                          </p:stCondLst>
                                        </p:cTn>
                                        <p:tgtEl>
                                          <p:spTgt spid="10"/>
                                        </p:tgtEl>
                                        <p:attrNameLst>
                                          <p:attrName>style.visibility</p:attrName>
                                        </p:attrNameLst>
                                      </p:cBhvr>
                                      <p:to>
                                        <p:strVal val="hidden"/>
                                      </p:to>
                                    </p:set>
                                  </p:childTnLst>
                                </p:cTn>
                              </p:par>
                              <p:par>
                                <p:cTn id="111" presetID="13" presetClass="exit" presetSubtype="32" fill="hold" grpId="2" nodeType="withEffect">
                                  <p:stCondLst>
                                    <p:cond delay="0"/>
                                  </p:stCondLst>
                                  <p:childTnLst>
                                    <p:animEffect transition="out" filter="plus(out)">
                                      <p:cBhvr>
                                        <p:cTn id="112" dur="3000"/>
                                        <p:tgtEl>
                                          <p:spTgt spid="11"/>
                                        </p:tgtEl>
                                      </p:cBhvr>
                                    </p:animEffect>
                                    <p:set>
                                      <p:cBhvr>
                                        <p:cTn id="113" dur="1" fill="hold">
                                          <p:stCondLst>
                                            <p:cond delay="2999"/>
                                          </p:stCondLst>
                                        </p:cTn>
                                        <p:tgtEl>
                                          <p:spTgt spid="11"/>
                                        </p:tgtEl>
                                        <p:attrNameLst>
                                          <p:attrName>style.visibility</p:attrName>
                                        </p:attrNameLst>
                                      </p:cBhvr>
                                      <p:to>
                                        <p:strVal val="hidden"/>
                                      </p:to>
                                    </p:set>
                                  </p:childTnLst>
                                </p:cTn>
                              </p:par>
                              <p:par>
                                <p:cTn id="114" presetID="13" presetClass="exit" presetSubtype="32" fill="hold" grpId="2" nodeType="withEffect">
                                  <p:stCondLst>
                                    <p:cond delay="0"/>
                                  </p:stCondLst>
                                  <p:childTnLst>
                                    <p:animEffect transition="out" filter="plus(out)">
                                      <p:cBhvr>
                                        <p:cTn id="115" dur="3000"/>
                                        <p:tgtEl>
                                          <p:spTgt spid="12"/>
                                        </p:tgtEl>
                                      </p:cBhvr>
                                    </p:animEffect>
                                    <p:set>
                                      <p:cBhvr>
                                        <p:cTn id="116" dur="1" fill="hold">
                                          <p:stCondLst>
                                            <p:cond delay="2999"/>
                                          </p:stCondLst>
                                        </p:cTn>
                                        <p:tgtEl>
                                          <p:spTgt spid="12"/>
                                        </p:tgtEl>
                                        <p:attrNameLst>
                                          <p:attrName>style.visibility</p:attrName>
                                        </p:attrNameLst>
                                      </p:cBhvr>
                                      <p:to>
                                        <p:strVal val="hidden"/>
                                      </p:to>
                                    </p:set>
                                  </p:childTnLst>
                                </p:cTn>
                              </p:par>
                              <p:par>
                                <p:cTn id="117" presetID="13" presetClass="exit" presetSubtype="32" fill="hold" grpId="2" nodeType="withEffect">
                                  <p:stCondLst>
                                    <p:cond delay="0"/>
                                  </p:stCondLst>
                                  <p:childTnLst>
                                    <p:animEffect transition="out" filter="plus(out)">
                                      <p:cBhvr>
                                        <p:cTn id="118" dur="3000"/>
                                        <p:tgtEl>
                                          <p:spTgt spid="13"/>
                                        </p:tgtEl>
                                      </p:cBhvr>
                                    </p:animEffect>
                                    <p:set>
                                      <p:cBhvr>
                                        <p:cTn id="119" dur="1" fill="hold">
                                          <p:stCondLst>
                                            <p:cond delay="2999"/>
                                          </p:stCondLst>
                                        </p:cTn>
                                        <p:tgtEl>
                                          <p:spTgt spid="13"/>
                                        </p:tgtEl>
                                        <p:attrNameLst>
                                          <p:attrName>style.visibility</p:attrName>
                                        </p:attrNameLst>
                                      </p:cBhvr>
                                      <p:to>
                                        <p:strVal val="hidden"/>
                                      </p:to>
                                    </p:set>
                                  </p:childTnLst>
                                </p:cTn>
                              </p:par>
                              <p:par>
                                <p:cTn id="120" presetID="13" presetClass="exit" presetSubtype="32" fill="hold" grpId="2" nodeType="withEffect">
                                  <p:stCondLst>
                                    <p:cond delay="0"/>
                                  </p:stCondLst>
                                  <p:childTnLst>
                                    <p:animEffect transition="out" filter="plus(out)">
                                      <p:cBhvr>
                                        <p:cTn id="121" dur="3000"/>
                                        <p:tgtEl>
                                          <p:spTgt spid="14"/>
                                        </p:tgtEl>
                                      </p:cBhvr>
                                    </p:animEffect>
                                    <p:set>
                                      <p:cBhvr>
                                        <p:cTn id="122" dur="1" fill="hold">
                                          <p:stCondLst>
                                            <p:cond delay="2999"/>
                                          </p:stCondLst>
                                        </p:cTn>
                                        <p:tgtEl>
                                          <p:spTgt spid="14"/>
                                        </p:tgtEl>
                                        <p:attrNameLst>
                                          <p:attrName>style.visibility</p:attrName>
                                        </p:attrNameLst>
                                      </p:cBhvr>
                                      <p:to>
                                        <p:strVal val="hidden"/>
                                      </p:to>
                                    </p:set>
                                  </p:childTnLst>
                                </p:cTn>
                              </p:par>
                              <p:par>
                                <p:cTn id="123" presetID="13" presetClass="exit" presetSubtype="32" fill="hold" grpId="2" nodeType="withEffect">
                                  <p:stCondLst>
                                    <p:cond delay="0"/>
                                  </p:stCondLst>
                                  <p:childTnLst>
                                    <p:animEffect transition="out" filter="plus(out)">
                                      <p:cBhvr>
                                        <p:cTn id="124" dur="3000"/>
                                        <p:tgtEl>
                                          <p:spTgt spid="15"/>
                                        </p:tgtEl>
                                      </p:cBhvr>
                                    </p:animEffect>
                                    <p:set>
                                      <p:cBhvr>
                                        <p:cTn id="125" dur="1" fill="hold">
                                          <p:stCondLst>
                                            <p:cond delay="2999"/>
                                          </p:stCondLst>
                                        </p:cTn>
                                        <p:tgtEl>
                                          <p:spTgt spid="15"/>
                                        </p:tgtEl>
                                        <p:attrNameLst>
                                          <p:attrName>style.visibility</p:attrName>
                                        </p:attrNameLst>
                                      </p:cBhvr>
                                      <p:to>
                                        <p:strVal val="hidden"/>
                                      </p:to>
                                    </p:set>
                                  </p:childTnLst>
                                </p:cTn>
                              </p:par>
                              <p:par>
                                <p:cTn id="126" presetID="13" presetClass="exit" presetSubtype="32" fill="hold" grpId="2" nodeType="withEffect">
                                  <p:stCondLst>
                                    <p:cond delay="0"/>
                                  </p:stCondLst>
                                  <p:childTnLst>
                                    <p:animEffect transition="out" filter="plus(out)">
                                      <p:cBhvr>
                                        <p:cTn id="127" dur="3000"/>
                                        <p:tgtEl>
                                          <p:spTgt spid="16"/>
                                        </p:tgtEl>
                                      </p:cBhvr>
                                    </p:animEffect>
                                    <p:set>
                                      <p:cBhvr>
                                        <p:cTn id="128" dur="1" fill="hold">
                                          <p:stCondLst>
                                            <p:cond delay="2999"/>
                                          </p:stCondLst>
                                        </p:cTn>
                                        <p:tgtEl>
                                          <p:spTgt spid="16"/>
                                        </p:tgtEl>
                                        <p:attrNameLst>
                                          <p:attrName>style.visibility</p:attrName>
                                        </p:attrNameLst>
                                      </p:cBhvr>
                                      <p:to>
                                        <p:strVal val="hidden"/>
                                      </p:to>
                                    </p:set>
                                  </p:childTnLst>
                                </p:cTn>
                              </p:par>
                              <p:par>
                                <p:cTn id="129" presetID="2" presetClass="exit" presetSubtype="6" fill="hold" grpId="3" nodeType="withEffect">
                                  <p:stCondLst>
                                    <p:cond delay="0"/>
                                  </p:stCondLst>
                                  <p:childTnLst>
                                    <p:anim calcmode="lin" valueType="num">
                                      <p:cBhvr additive="base">
                                        <p:cTn id="130" dur="3000"/>
                                        <p:tgtEl>
                                          <p:spTgt spid="5"/>
                                        </p:tgtEl>
                                        <p:attrNameLst>
                                          <p:attrName>ppt_x</p:attrName>
                                        </p:attrNameLst>
                                      </p:cBhvr>
                                      <p:tavLst>
                                        <p:tav tm="0">
                                          <p:val>
                                            <p:strVal val="ppt_x"/>
                                          </p:val>
                                        </p:tav>
                                        <p:tav tm="100000">
                                          <p:val>
                                            <p:strVal val="1+ppt_w/2"/>
                                          </p:val>
                                        </p:tav>
                                      </p:tavLst>
                                    </p:anim>
                                    <p:anim calcmode="lin" valueType="num">
                                      <p:cBhvr additive="base">
                                        <p:cTn id="131" dur="3000"/>
                                        <p:tgtEl>
                                          <p:spTgt spid="5"/>
                                        </p:tgtEl>
                                        <p:attrNameLst>
                                          <p:attrName>ppt_y</p:attrName>
                                        </p:attrNameLst>
                                      </p:cBhvr>
                                      <p:tavLst>
                                        <p:tav tm="0">
                                          <p:val>
                                            <p:strVal val="ppt_y"/>
                                          </p:val>
                                        </p:tav>
                                        <p:tav tm="100000">
                                          <p:val>
                                            <p:strVal val="1+ppt_h/2"/>
                                          </p:val>
                                        </p:tav>
                                      </p:tavLst>
                                    </p:anim>
                                    <p:set>
                                      <p:cBhvr>
                                        <p:cTn id="132" dur="1" fill="hold">
                                          <p:stCondLst>
                                            <p:cond delay="2999"/>
                                          </p:stCondLst>
                                        </p:cTn>
                                        <p:tgtEl>
                                          <p:spTgt spid="5"/>
                                        </p:tgtEl>
                                        <p:attrNameLst>
                                          <p:attrName>style.visibility</p:attrName>
                                        </p:attrNameLst>
                                      </p:cBhvr>
                                      <p:to>
                                        <p:strVal val="hidden"/>
                                      </p:to>
                                    </p:set>
                                  </p:childTnLst>
                                </p:cTn>
                              </p:par>
                              <p:par>
                                <p:cTn id="133" presetID="2" presetClass="exit" presetSubtype="6" fill="hold" grpId="3" nodeType="withEffect">
                                  <p:stCondLst>
                                    <p:cond delay="0"/>
                                  </p:stCondLst>
                                  <p:childTnLst>
                                    <p:anim calcmode="lin" valueType="num">
                                      <p:cBhvr additive="base">
                                        <p:cTn id="134" dur="3000"/>
                                        <p:tgtEl>
                                          <p:spTgt spid="9"/>
                                        </p:tgtEl>
                                        <p:attrNameLst>
                                          <p:attrName>ppt_x</p:attrName>
                                        </p:attrNameLst>
                                      </p:cBhvr>
                                      <p:tavLst>
                                        <p:tav tm="0">
                                          <p:val>
                                            <p:strVal val="ppt_x"/>
                                          </p:val>
                                        </p:tav>
                                        <p:tav tm="100000">
                                          <p:val>
                                            <p:strVal val="1+ppt_w/2"/>
                                          </p:val>
                                        </p:tav>
                                      </p:tavLst>
                                    </p:anim>
                                    <p:anim calcmode="lin" valueType="num">
                                      <p:cBhvr additive="base">
                                        <p:cTn id="135" dur="3000"/>
                                        <p:tgtEl>
                                          <p:spTgt spid="9"/>
                                        </p:tgtEl>
                                        <p:attrNameLst>
                                          <p:attrName>ppt_y</p:attrName>
                                        </p:attrNameLst>
                                      </p:cBhvr>
                                      <p:tavLst>
                                        <p:tav tm="0">
                                          <p:val>
                                            <p:strVal val="ppt_y"/>
                                          </p:val>
                                        </p:tav>
                                        <p:tav tm="100000">
                                          <p:val>
                                            <p:strVal val="1+ppt_h/2"/>
                                          </p:val>
                                        </p:tav>
                                      </p:tavLst>
                                    </p:anim>
                                    <p:set>
                                      <p:cBhvr>
                                        <p:cTn id="136" dur="1" fill="hold">
                                          <p:stCondLst>
                                            <p:cond delay="2999"/>
                                          </p:stCondLst>
                                        </p:cTn>
                                        <p:tgtEl>
                                          <p:spTgt spid="9"/>
                                        </p:tgtEl>
                                        <p:attrNameLst>
                                          <p:attrName>style.visibility</p:attrName>
                                        </p:attrNameLst>
                                      </p:cBhvr>
                                      <p:to>
                                        <p:strVal val="hidden"/>
                                      </p:to>
                                    </p:set>
                                  </p:childTnLst>
                                </p:cTn>
                              </p:par>
                              <p:par>
                                <p:cTn id="137" presetID="2" presetClass="exit" presetSubtype="6" fill="hold" grpId="3" nodeType="withEffect">
                                  <p:stCondLst>
                                    <p:cond delay="0"/>
                                  </p:stCondLst>
                                  <p:childTnLst>
                                    <p:anim calcmode="lin" valueType="num">
                                      <p:cBhvr additive="base">
                                        <p:cTn id="138" dur="3000"/>
                                        <p:tgtEl>
                                          <p:spTgt spid="13"/>
                                        </p:tgtEl>
                                        <p:attrNameLst>
                                          <p:attrName>ppt_x</p:attrName>
                                        </p:attrNameLst>
                                      </p:cBhvr>
                                      <p:tavLst>
                                        <p:tav tm="0">
                                          <p:val>
                                            <p:strVal val="ppt_x"/>
                                          </p:val>
                                        </p:tav>
                                        <p:tav tm="100000">
                                          <p:val>
                                            <p:strVal val="1+ppt_w/2"/>
                                          </p:val>
                                        </p:tav>
                                      </p:tavLst>
                                    </p:anim>
                                    <p:anim calcmode="lin" valueType="num">
                                      <p:cBhvr additive="base">
                                        <p:cTn id="139" dur="3000"/>
                                        <p:tgtEl>
                                          <p:spTgt spid="13"/>
                                        </p:tgtEl>
                                        <p:attrNameLst>
                                          <p:attrName>ppt_y</p:attrName>
                                        </p:attrNameLst>
                                      </p:cBhvr>
                                      <p:tavLst>
                                        <p:tav tm="0">
                                          <p:val>
                                            <p:strVal val="ppt_y"/>
                                          </p:val>
                                        </p:tav>
                                        <p:tav tm="100000">
                                          <p:val>
                                            <p:strVal val="1+ppt_h/2"/>
                                          </p:val>
                                        </p:tav>
                                      </p:tavLst>
                                    </p:anim>
                                    <p:set>
                                      <p:cBhvr>
                                        <p:cTn id="140" dur="1" fill="hold">
                                          <p:stCondLst>
                                            <p:cond delay="2999"/>
                                          </p:stCondLst>
                                        </p:cTn>
                                        <p:tgtEl>
                                          <p:spTgt spid="13"/>
                                        </p:tgtEl>
                                        <p:attrNameLst>
                                          <p:attrName>style.visibility</p:attrName>
                                        </p:attrNameLst>
                                      </p:cBhvr>
                                      <p:to>
                                        <p:strVal val="hidden"/>
                                      </p:to>
                                    </p:set>
                                  </p:childTnLst>
                                </p:cTn>
                              </p:par>
                              <p:par>
                                <p:cTn id="141" presetID="2" presetClass="exit" presetSubtype="9" fill="hold" grpId="3" nodeType="withEffect">
                                  <p:stCondLst>
                                    <p:cond delay="0"/>
                                  </p:stCondLst>
                                  <p:childTnLst>
                                    <p:anim calcmode="lin" valueType="num">
                                      <p:cBhvr additive="base">
                                        <p:cTn id="142" dur="3000"/>
                                        <p:tgtEl>
                                          <p:spTgt spid="7"/>
                                        </p:tgtEl>
                                        <p:attrNameLst>
                                          <p:attrName>ppt_x</p:attrName>
                                        </p:attrNameLst>
                                      </p:cBhvr>
                                      <p:tavLst>
                                        <p:tav tm="0">
                                          <p:val>
                                            <p:strVal val="ppt_x"/>
                                          </p:val>
                                        </p:tav>
                                        <p:tav tm="100000">
                                          <p:val>
                                            <p:strVal val="0-ppt_w/2"/>
                                          </p:val>
                                        </p:tav>
                                      </p:tavLst>
                                    </p:anim>
                                    <p:anim calcmode="lin" valueType="num">
                                      <p:cBhvr additive="base">
                                        <p:cTn id="143" dur="3000"/>
                                        <p:tgtEl>
                                          <p:spTgt spid="7"/>
                                        </p:tgtEl>
                                        <p:attrNameLst>
                                          <p:attrName>ppt_y</p:attrName>
                                        </p:attrNameLst>
                                      </p:cBhvr>
                                      <p:tavLst>
                                        <p:tav tm="0">
                                          <p:val>
                                            <p:strVal val="ppt_y"/>
                                          </p:val>
                                        </p:tav>
                                        <p:tav tm="100000">
                                          <p:val>
                                            <p:strVal val="0-ppt_h/2"/>
                                          </p:val>
                                        </p:tav>
                                      </p:tavLst>
                                    </p:anim>
                                    <p:set>
                                      <p:cBhvr>
                                        <p:cTn id="144" dur="1" fill="hold">
                                          <p:stCondLst>
                                            <p:cond delay="2999"/>
                                          </p:stCondLst>
                                        </p:cTn>
                                        <p:tgtEl>
                                          <p:spTgt spid="7"/>
                                        </p:tgtEl>
                                        <p:attrNameLst>
                                          <p:attrName>style.visibility</p:attrName>
                                        </p:attrNameLst>
                                      </p:cBhvr>
                                      <p:to>
                                        <p:strVal val="hidden"/>
                                      </p:to>
                                    </p:set>
                                  </p:childTnLst>
                                </p:cTn>
                              </p:par>
                              <p:par>
                                <p:cTn id="145" presetID="2" presetClass="exit" presetSubtype="9" fill="hold" grpId="3" nodeType="withEffect">
                                  <p:stCondLst>
                                    <p:cond delay="0"/>
                                  </p:stCondLst>
                                  <p:childTnLst>
                                    <p:anim calcmode="lin" valueType="num">
                                      <p:cBhvr additive="base">
                                        <p:cTn id="146" dur="3000"/>
                                        <p:tgtEl>
                                          <p:spTgt spid="11"/>
                                        </p:tgtEl>
                                        <p:attrNameLst>
                                          <p:attrName>ppt_x</p:attrName>
                                        </p:attrNameLst>
                                      </p:cBhvr>
                                      <p:tavLst>
                                        <p:tav tm="0">
                                          <p:val>
                                            <p:strVal val="ppt_x"/>
                                          </p:val>
                                        </p:tav>
                                        <p:tav tm="100000">
                                          <p:val>
                                            <p:strVal val="0-ppt_w/2"/>
                                          </p:val>
                                        </p:tav>
                                      </p:tavLst>
                                    </p:anim>
                                    <p:anim calcmode="lin" valueType="num">
                                      <p:cBhvr additive="base">
                                        <p:cTn id="147" dur="3000"/>
                                        <p:tgtEl>
                                          <p:spTgt spid="11"/>
                                        </p:tgtEl>
                                        <p:attrNameLst>
                                          <p:attrName>ppt_y</p:attrName>
                                        </p:attrNameLst>
                                      </p:cBhvr>
                                      <p:tavLst>
                                        <p:tav tm="0">
                                          <p:val>
                                            <p:strVal val="ppt_y"/>
                                          </p:val>
                                        </p:tav>
                                        <p:tav tm="100000">
                                          <p:val>
                                            <p:strVal val="0-ppt_h/2"/>
                                          </p:val>
                                        </p:tav>
                                      </p:tavLst>
                                    </p:anim>
                                    <p:set>
                                      <p:cBhvr>
                                        <p:cTn id="148" dur="1" fill="hold">
                                          <p:stCondLst>
                                            <p:cond delay="2999"/>
                                          </p:stCondLst>
                                        </p:cTn>
                                        <p:tgtEl>
                                          <p:spTgt spid="11"/>
                                        </p:tgtEl>
                                        <p:attrNameLst>
                                          <p:attrName>style.visibility</p:attrName>
                                        </p:attrNameLst>
                                      </p:cBhvr>
                                      <p:to>
                                        <p:strVal val="hidden"/>
                                      </p:to>
                                    </p:set>
                                  </p:childTnLst>
                                </p:cTn>
                              </p:par>
                              <p:par>
                                <p:cTn id="149" presetID="2" presetClass="exit" presetSubtype="9" fill="hold" grpId="3" nodeType="withEffect">
                                  <p:stCondLst>
                                    <p:cond delay="0"/>
                                  </p:stCondLst>
                                  <p:childTnLst>
                                    <p:anim calcmode="lin" valueType="num">
                                      <p:cBhvr additive="base">
                                        <p:cTn id="150" dur="3000"/>
                                        <p:tgtEl>
                                          <p:spTgt spid="15"/>
                                        </p:tgtEl>
                                        <p:attrNameLst>
                                          <p:attrName>ppt_x</p:attrName>
                                        </p:attrNameLst>
                                      </p:cBhvr>
                                      <p:tavLst>
                                        <p:tav tm="0">
                                          <p:val>
                                            <p:strVal val="ppt_x"/>
                                          </p:val>
                                        </p:tav>
                                        <p:tav tm="100000">
                                          <p:val>
                                            <p:strVal val="0-ppt_w/2"/>
                                          </p:val>
                                        </p:tav>
                                      </p:tavLst>
                                    </p:anim>
                                    <p:anim calcmode="lin" valueType="num">
                                      <p:cBhvr additive="base">
                                        <p:cTn id="151" dur="3000"/>
                                        <p:tgtEl>
                                          <p:spTgt spid="15"/>
                                        </p:tgtEl>
                                        <p:attrNameLst>
                                          <p:attrName>ppt_y</p:attrName>
                                        </p:attrNameLst>
                                      </p:cBhvr>
                                      <p:tavLst>
                                        <p:tav tm="0">
                                          <p:val>
                                            <p:strVal val="ppt_y"/>
                                          </p:val>
                                        </p:tav>
                                        <p:tav tm="100000">
                                          <p:val>
                                            <p:strVal val="0-ppt_h/2"/>
                                          </p:val>
                                        </p:tav>
                                      </p:tavLst>
                                    </p:anim>
                                    <p:set>
                                      <p:cBhvr>
                                        <p:cTn id="152" dur="1" fill="hold">
                                          <p:stCondLst>
                                            <p:cond delay="2999"/>
                                          </p:stCondLst>
                                        </p:cTn>
                                        <p:tgtEl>
                                          <p:spTgt spid="15"/>
                                        </p:tgtEl>
                                        <p:attrNameLst>
                                          <p:attrName>style.visibility</p:attrName>
                                        </p:attrNameLst>
                                      </p:cBhvr>
                                      <p:to>
                                        <p:strVal val="hidden"/>
                                      </p:to>
                                    </p:set>
                                  </p:childTnLst>
                                </p:cTn>
                              </p:par>
                              <p:par>
                                <p:cTn id="153" presetID="2" presetClass="exit" presetSubtype="12" fill="hold" grpId="3" nodeType="withEffect">
                                  <p:stCondLst>
                                    <p:cond delay="0"/>
                                  </p:stCondLst>
                                  <p:childTnLst>
                                    <p:anim calcmode="lin" valueType="num">
                                      <p:cBhvr additive="base">
                                        <p:cTn id="154" dur="3000"/>
                                        <p:tgtEl>
                                          <p:spTgt spid="6"/>
                                        </p:tgtEl>
                                        <p:attrNameLst>
                                          <p:attrName>ppt_x</p:attrName>
                                        </p:attrNameLst>
                                      </p:cBhvr>
                                      <p:tavLst>
                                        <p:tav tm="0">
                                          <p:val>
                                            <p:strVal val="ppt_x"/>
                                          </p:val>
                                        </p:tav>
                                        <p:tav tm="100000">
                                          <p:val>
                                            <p:strVal val="0-ppt_w/2"/>
                                          </p:val>
                                        </p:tav>
                                      </p:tavLst>
                                    </p:anim>
                                    <p:anim calcmode="lin" valueType="num">
                                      <p:cBhvr additive="base">
                                        <p:cTn id="155" dur="3000"/>
                                        <p:tgtEl>
                                          <p:spTgt spid="6"/>
                                        </p:tgtEl>
                                        <p:attrNameLst>
                                          <p:attrName>ppt_y</p:attrName>
                                        </p:attrNameLst>
                                      </p:cBhvr>
                                      <p:tavLst>
                                        <p:tav tm="0">
                                          <p:val>
                                            <p:strVal val="ppt_y"/>
                                          </p:val>
                                        </p:tav>
                                        <p:tav tm="100000">
                                          <p:val>
                                            <p:strVal val="1+ppt_h/2"/>
                                          </p:val>
                                        </p:tav>
                                      </p:tavLst>
                                    </p:anim>
                                    <p:set>
                                      <p:cBhvr>
                                        <p:cTn id="156" dur="1" fill="hold">
                                          <p:stCondLst>
                                            <p:cond delay="2999"/>
                                          </p:stCondLst>
                                        </p:cTn>
                                        <p:tgtEl>
                                          <p:spTgt spid="6"/>
                                        </p:tgtEl>
                                        <p:attrNameLst>
                                          <p:attrName>style.visibility</p:attrName>
                                        </p:attrNameLst>
                                      </p:cBhvr>
                                      <p:to>
                                        <p:strVal val="hidden"/>
                                      </p:to>
                                    </p:set>
                                  </p:childTnLst>
                                </p:cTn>
                              </p:par>
                              <p:par>
                                <p:cTn id="157" presetID="2" presetClass="exit" presetSubtype="12" fill="hold" grpId="3" nodeType="withEffect">
                                  <p:stCondLst>
                                    <p:cond delay="0"/>
                                  </p:stCondLst>
                                  <p:childTnLst>
                                    <p:anim calcmode="lin" valueType="num">
                                      <p:cBhvr additive="base">
                                        <p:cTn id="158" dur="3000"/>
                                        <p:tgtEl>
                                          <p:spTgt spid="10"/>
                                        </p:tgtEl>
                                        <p:attrNameLst>
                                          <p:attrName>ppt_x</p:attrName>
                                        </p:attrNameLst>
                                      </p:cBhvr>
                                      <p:tavLst>
                                        <p:tav tm="0">
                                          <p:val>
                                            <p:strVal val="ppt_x"/>
                                          </p:val>
                                        </p:tav>
                                        <p:tav tm="100000">
                                          <p:val>
                                            <p:strVal val="0-ppt_w/2"/>
                                          </p:val>
                                        </p:tav>
                                      </p:tavLst>
                                    </p:anim>
                                    <p:anim calcmode="lin" valueType="num">
                                      <p:cBhvr additive="base">
                                        <p:cTn id="159" dur="3000"/>
                                        <p:tgtEl>
                                          <p:spTgt spid="10"/>
                                        </p:tgtEl>
                                        <p:attrNameLst>
                                          <p:attrName>ppt_y</p:attrName>
                                        </p:attrNameLst>
                                      </p:cBhvr>
                                      <p:tavLst>
                                        <p:tav tm="0">
                                          <p:val>
                                            <p:strVal val="ppt_y"/>
                                          </p:val>
                                        </p:tav>
                                        <p:tav tm="100000">
                                          <p:val>
                                            <p:strVal val="1+ppt_h/2"/>
                                          </p:val>
                                        </p:tav>
                                      </p:tavLst>
                                    </p:anim>
                                    <p:set>
                                      <p:cBhvr>
                                        <p:cTn id="160" dur="1" fill="hold">
                                          <p:stCondLst>
                                            <p:cond delay="2999"/>
                                          </p:stCondLst>
                                        </p:cTn>
                                        <p:tgtEl>
                                          <p:spTgt spid="10"/>
                                        </p:tgtEl>
                                        <p:attrNameLst>
                                          <p:attrName>style.visibility</p:attrName>
                                        </p:attrNameLst>
                                      </p:cBhvr>
                                      <p:to>
                                        <p:strVal val="hidden"/>
                                      </p:to>
                                    </p:set>
                                  </p:childTnLst>
                                </p:cTn>
                              </p:par>
                              <p:par>
                                <p:cTn id="161" presetID="2" presetClass="exit" presetSubtype="12" fill="hold" grpId="3" nodeType="withEffect">
                                  <p:stCondLst>
                                    <p:cond delay="0"/>
                                  </p:stCondLst>
                                  <p:childTnLst>
                                    <p:anim calcmode="lin" valueType="num">
                                      <p:cBhvr additive="base">
                                        <p:cTn id="162" dur="3000"/>
                                        <p:tgtEl>
                                          <p:spTgt spid="14"/>
                                        </p:tgtEl>
                                        <p:attrNameLst>
                                          <p:attrName>ppt_x</p:attrName>
                                        </p:attrNameLst>
                                      </p:cBhvr>
                                      <p:tavLst>
                                        <p:tav tm="0">
                                          <p:val>
                                            <p:strVal val="ppt_x"/>
                                          </p:val>
                                        </p:tav>
                                        <p:tav tm="100000">
                                          <p:val>
                                            <p:strVal val="0-ppt_w/2"/>
                                          </p:val>
                                        </p:tav>
                                      </p:tavLst>
                                    </p:anim>
                                    <p:anim calcmode="lin" valueType="num">
                                      <p:cBhvr additive="base">
                                        <p:cTn id="163" dur="3000"/>
                                        <p:tgtEl>
                                          <p:spTgt spid="14"/>
                                        </p:tgtEl>
                                        <p:attrNameLst>
                                          <p:attrName>ppt_y</p:attrName>
                                        </p:attrNameLst>
                                      </p:cBhvr>
                                      <p:tavLst>
                                        <p:tav tm="0">
                                          <p:val>
                                            <p:strVal val="ppt_y"/>
                                          </p:val>
                                        </p:tav>
                                        <p:tav tm="100000">
                                          <p:val>
                                            <p:strVal val="1+ppt_h/2"/>
                                          </p:val>
                                        </p:tav>
                                      </p:tavLst>
                                    </p:anim>
                                    <p:set>
                                      <p:cBhvr>
                                        <p:cTn id="164" dur="1" fill="hold">
                                          <p:stCondLst>
                                            <p:cond delay="2999"/>
                                          </p:stCondLst>
                                        </p:cTn>
                                        <p:tgtEl>
                                          <p:spTgt spid="14"/>
                                        </p:tgtEl>
                                        <p:attrNameLst>
                                          <p:attrName>style.visibility</p:attrName>
                                        </p:attrNameLst>
                                      </p:cBhvr>
                                      <p:to>
                                        <p:strVal val="hidden"/>
                                      </p:to>
                                    </p:set>
                                  </p:childTnLst>
                                </p:cTn>
                              </p:par>
                              <p:par>
                                <p:cTn id="165" presetID="2" presetClass="exit" presetSubtype="3" fill="hold" grpId="3" nodeType="withEffect">
                                  <p:stCondLst>
                                    <p:cond delay="0"/>
                                  </p:stCondLst>
                                  <p:childTnLst>
                                    <p:anim calcmode="lin" valueType="num">
                                      <p:cBhvr additive="base">
                                        <p:cTn id="166" dur="3000"/>
                                        <p:tgtEl>
                                          <p:spTgt spid="8"/>
                                        </p:tgtEl>
                                        <p:attrNameLst>
                                          <p:attrName>ppt_x</p:attrName>
                                        </p:attrNameLst>
                                      </p:cBhvr>
                                      <p:tavLst>
                                        <p:tav tm="0">
                                          <p:val>
                                            <p:strVal val="ppt_x"/>
                                          </p:val>
                                        </p:tav>
                                        <p:tav tm="100000">
                                          <p:val>
                                            <p:strVal val="1+ppt_w/2"/>
                                          </p:val>
                                        </p:tav>
                                      </p:tavLst>
                                    </p:anim>
                                    <p:anim calcmode="lin" valueType="num">
                                      <p:cBhvr additive="base">
                                        <p:cTn id="167" dur="3000"/>
                                        <p:tgtEl>
                                          <p:spTgt spid="8"/>
                                        </p:tgtEl>
                                        <p:attrNameLst>
                                          <p:attrName>ppt_y</p:attrName>
                                        </p:attrNameLst>
                                      </p:cBhvr>
                                      <p:tavLst>
                                        <p:tav tm="0">
                                          <p:val>
                                            <p:strVal val="ppt_y"/>
                                          </p:val>
                                        </p:tav>
                                        <p:tav tm="100000">
                                          <p:val>
                                            <p:strVal val="0-ppt_h/2"/>
                                          </p:val>
                                        </p:tav>
                                      </p:tavLst>
                                    </p:anim>
                                    <p:set>
                                      <p:cBhvr>
                                        <p:cTn id="168" dur="1" fill="hold">
                                          <p:stCondLst>
                                            <p:cond delay="2999"/>
                                          </p:stCondLst>
                                        </p:cTn>
                                        <p:tgtEl>
                                          <p:spTgt spid="8"/>
                                        </p:tgtEl>
                                        <p:attrNameLst>
                                          <p:attrName>style.visibility</p:attrName>
                                        </p:attrNameLst>
                                      </p:cBhvr>
                                      <p:to>
                                        <p:strVal val="hidden"/>
                                      </p:to>
                                    </p:set>
                                  </p:childTnLst>
                                </p:cTn>
                              </p:par>
                              <p:par>
                                <p:cTn id="169" presetID="2" presetClass="exit" presetSubtype="3" fill="hold" grpId="3" nodeType="withEffect">
                                  <p:stCondLst>
                                    <p:cond delay="0"/>
                                  </p:stCondLst>
                                  <p:childTnLst>
                                    <p:anim calcmode="lin" valueType="num">
                                      <p:cBhvr additive="base">
                                        <p:cTn id="170" dur="3000"/>
                                        <p:tgtEl>
                                          <p:spTgt spid="12"/>
                                        </p:tgtEl>
                                        <p:attrNameLst>
                                          <p:attrName>ppt_x</p:attrName>
                                        </p:attrNameLst>
                                      </p:cBhvr>
                                      <p:tavLst>
                                        <p:tav tm="0">
                                          <p:val>
                                            <p:strVal val="ppt_x"/>
                                          </p:val>
                                        </p:tav>
                                        <p:tav tm="100000">
                                          <p:val>
                                            <p:strVal val="1+ppt_w/2"/>
                                          </p:val>
                                        </p:tav>
                                      </p:tavLst>
                                    </p:anim>
                                    <p:anim calcmode="lin" valueType="num">
                                      <p:cBhvr additive="base">
                                        <p:cTn id="171" dur="3000"/>
                                        <p:tgtEl>
                                          <p:spTgt spid="12"/>
                                        </p:tgtEl>
                                        <p:attrNameLst>
                                          <p:attrName>ppt_y</p:attrName>
                                        </p:attrNameLst>
                                      </p:cBhvr>
                                      <p:tavLst>
                                        <p:tav tm="0">
                                          <p:val>
                                            <p:strVal val="ppt_y"/>
                                          </p:val>
                                        </p:tav>
                                        <p:tav tm="100000">
                                          <p:val>
                                            <p:strVal val="0-ppt_h/2"/>
                                          </p:val>
                                        </p:tav>
                                      </p:tavLst>
                                    </p:anim>
                                    <p:set>
                                      <p:cBhvr>
                                        <p:cTn id="172" dur="1" fill="hold">
                                          <p:stCondLst>
                                            <p:cond delay="2999"/>
                                          </p:stCondLst>
                                        </p:cTn>
                                        <p:tgtEl>
                                          <p:spTgt spid="12"/>
                                        </p:tgtEl>
                                        <p:attrNameLst>
                                          <p:attrName>style.visibility</p:attrName>
                                        </p:attrNameLst>
                                      </p:cBhvr>
                                      <p:to>
                                        <p:strVal val="hidden"/>
                                      </p:to>
                                    </p:set>
                                  </p:childTnLst>
                                </p:cTn>
                              </p:par>
                              <p:par>
                                <p:cTn id="173" presetID="2" presetClass="exit" presetSubtype="3" fill="hold" grpId="3" nodeType="withEffect">
                                  <p:stCondLst>
                                    <p:cond delay="0"/>
                                  </p:stCondLst>
                                  <p:childTnLst>
                                    <p:anim calcmode="lin" valueType="num">
                                      <p:cBhvr additive="base">
                                        <p:cTn id="174" dur="3000"/>
                                        <p:tgtEl>
                                          <p:spTgt spid="16"/>
                                        </p:tgtEl>
                                        <p:attrNameLst>
                                          <p:attrName>ppt_x</p:attrName>
                                        </p:attrNameLst>
                                      </p:cBhvr>
                                      <p:tavLst>
                                        <p:tav tm="0">
                                          <p:val>
                                            <p:strVal val="ppt_x"/>
                                          </p:val>
                                        </p:tav>
                                        <p:tav tm="100000">
                                          <p:val>
                                            <p:strVal val="1+ppt_w/2"/>
                                          </p:val>
                                        </p:tav>
                                      </p:tavLst>
                                    </p:anim>
                                    <p:anim calcmode="lin" valueType="num">
                                      <p:cBhvr additive="base">
                                        <p:cTn id="175" dur="3000"/>
                                        <p:tgtEl>
                                          <p:spTgt spid="16"/>
                                        </p:tgtEl>
                                        <p:attrNameLst>
                                          <p:attrName>ppt_y</p:attrName>
                                        </p:attrNameLst>
                                      </p:cBhvr>
                                      <p:tavLst>
                                        <p:tav tm="0">
                                          <p:val>
                                            <p:strVal val="ppt_y"/>
                                          </p:val>
                                        </p:tav>
                                        <p:tav tm="100000">
                                          <p:val>
                                            <p:strVal val="0-ppt_h/2"/>
                                          </p:val>
                                        </p:tav>
                                      </p:tavLst>
                                    </p:anim>
                                    <p:set>
                                      <p:cBhvr>
                                        <p:cTn id="176" dur="1" fill="hold">
                                          <p:stCondLst>
                                            <p:cond delay="2999"/>
                                          </p:stCondLst>
                                        </p:cTn>
                                        <p:tgtEl>
                                          <p:spTgt spid="16"/>
                                        </p:tgtEl>
                                        <p:attrNameLst>
                                          <p:attrName>style.visibility</p:attrName>
                                        </p:attrNameLst>
                                      </p:cBhvr>
                                      <p:to>
                                        <p:strVal val="hidden"/>
                                      </p:to>
                                    </p:set>
                                  </p:childTnLst>
                                </p:cTn>
                              </p:par>
                              <p:par>
                                <p:cTn id="177" presetID="23" presetClass="entr" presetSubtype="272" fill="hold" nodeType="withEffect">
                                  <p:stCondLst>
                                    <p:cond delay="0"/>
                                  </p:stCondLst>
                                  <p:childTnLst>
                                    <p:set>
                                      <p:cBhvr>
                                        <p:cTn id="178" dur="1" fill="hold">
                                          <p:stCondLst>
                                            <p:cond delay="0"/>
                                          </p:stCondLst>
                                        </p:cTn>
                                        <p:tgtEl>
                                          <p:spTgt spid="4"/>
                                        </p:tgtEl>
                                        <p:attrNameLst>
                                          <p:attrName>style.visibility</p:attrName>
                                        </p:attrNameLst>
                                      </p:cBhvr>
                                      <p:to>
                                        <p:strVal val="visible"/>
                                      </p:to>
                                    </p:set>
                                    <p:anim calcmode="lin" valueType="num">
                                      <p:cBhvr>
                                        <p:cTn id="179" dur="3000" fill="hold"/>
                                        <p:tgtEl>
                                          <p:spTgt spid="4"/>
                                        </p:tgtEl>
                                        <p:attrNameLst>
                                          <p:attrName>ppt_w</p:attrName>
                                        </p:attrNameLst>
                                      </p:cBhvr>
                                      <p:tavLst>
                                        <p:tav tm="0">
                                          <p:val>
                                            <p:strVal val="2/3*#ppt_w"/>
                                          </p:val>
                                        </p:tav>
                                        <p:tav tm="100000">
                                          <p:val>
                                            <p:strVal val="#ppt_w"/>
                                          </p:val>
                                        </p:tav>
                                      </p:tavLst>
                                    </p:anim>
                                    <p:anim calcmode="lin" valueType="num">
                                      <p:cBhvr>
                                        <p:cTn id="180" dur="3000" fill="hold"/>
                                        <p:tgtEl>
                                          <p:spTgt spid="4"/>
                                        </p:tgtEl>
                                        <p:attrNameLst>
                                          <p:attrName>ppt_h</p:attrName>
                                        </p:attrNameLst>
                                      </p:cBhvr>
                                      <p:tavLst>
                                        <p:tav tm="0">
                                          <p:val>
                                            <p:strVal val="2/3*#ppt_h"/>
                                          </p:val>
                                        </p:tav>
                                        <p:tav tm="100000">
                                          <p:val>
                                            <p:strVal val="#ppt_h"/>
                                          </p:val>
                                        </p:tav>
                                      </p:tavLst>
                                    </p:anim>
                                  </p:childTnLst>
                                </p:cTn>
                              </p:par>
                              <p:par>
                                <p:cTn id="181" presetID="8" presetClass="entr" presetSubtype="32" fill="hold" nodeType="withEffect">
                                  <p:stCondLst>
                                    <p:cond delay="0"/>
                                  </p:stCondLst>
                                  <p:childTnLst>
                                    <p:set>
                                      <p:cBhvr>
                                        <p:cTn id="182" dur="1" fill="hold">
                                          <p:stCondLst>
                                            <p:cond delay="0"/>
                                          </p:stCondLst>
                                        </p:cTn>
                                        <p:tgtEl>
                                          <p:spTgt spid="4"/>
                                        </p:tgtEl>
                                        <p:attrNameLst>
                                          <p:attrName>style.visibility</p:attrName>
                                        </p:attrNameLst>
                                      </p:cBhvr>
                                      <p:to>
                                        <p:strVal val="visible"/>
                                      </p:to>
                                    </p:set>
                                    <p:animEffect transition="in" filter="diamond(out)">
                                      <p:cBhvr>
                                        <p:cTn id="18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Wat Rong Khun.JPG"/>
          <p:cNvPicPr>
            <a:picLocks noChangeAspect="1"/>
          </p:cNvPicPr>
          <p:nvPr/>
        </p:nvPicPr>
        <p:blipFill>
          <a:blip r:embed="rId2"/>
          <a:stretch>
            <a:fillRect/>
          </a:stretch>
        </p:blipFill>
        <p:spPr>
          <a:xfrm>
            <a:off x="0" y="0"/>
            <a:ext cx="9144000" cy="6858000"/>
          </a:xfrm>
          <a:prstGeom prst="rect">
            <a:avLst/>
          </a:prstGeom>
        </p:spPr>
      </p:pic>
      <p:sp>
        <p:nvSpPr>
          <p:cNvPr id="6" name="5 Redondear rectángulo de esquina diagonal"/>
          <p:cNvSpPr/>
          <p:nvPr/>
        </p:nvSpPr>
        <p:spPr>
          <a:xfrm>
            <a:off x="0" y="0"/>
            <a:ext cx="4572000" cy="6858000"/>
          </a:xfrm>
          <a:prstGeom prst="round2DiagRect">
            <a:avLst>
              <a:gd name="adj1" fmla="val 50000"/>
              <a:gd name="adj2" fmla="val 0"/>
            </a:avLst>
          </a:prstGeom>
          <a:gradFill flip="none" rotWithShape="1">
            <a:gsLst>
              <a:gs pos="67000">
                <a:schemeClr val="tx1">
                  <a:shade val="30000"/>
                  <a:satMod val="115000"/>
                  <a:alpha val="42000"/>
                </a:schemeClr>
              </a:gs>
              <a:gs pos="50000">
                <a:schemeClr val="tx1">
                  <a:shade val="67500"/>
                  <a:satMod val="115000"/>
                </a:schemeClr>
              </a:gs>
              <a:gs pos="100000">
                <a:schemeClr val="tx1">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dondear rectángulo de esquina diagonal"/>
          <p:cNvSpPr/>
          <p:nvPr/>
        </p:nvSpPr>
        <p:spPr>
          <a:xfrm flipH="1">
            <a:off x="4572000" y="0"/>
            <a:ext cx="4572000" cy="6858000"/>
          </a:xfrm>
          <a:prstGeom prst="round2DiagRect">
            <a:avLst>
              <a:gd name="adj1" fmla="val 50000"/>
              <a:gd name="adj2" fmla="val 0"/>
            </a:avLst>
          </a:prstGeom>
          <a:gradFill flip="none" rotWithShape="1">
            <a:gsLst>
              <a:gs pos="67000">
                <a:schemeClr val="tx1">
                  <a:shade val="30000"/>
                  <a:satMod val="115000"/>
                  <a:alpha val="42000"/>
                </a:schemeClr>
              </a:gs>
              <a:gs pos="50000">
                <a:schemeClr val="tx1">
                  <a:shade val="67500"/>
                  <a:satMod val="115000"/>
                </a:schemeClr>
              </a:gs>
              <a:gs pos="100000">
                <a:schemeClr val="tx1">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0" y="-285776"/>
            <a:ext cx="9144000" cy="74295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17" presetClass="exit" presetSubtype="8" fill="hold" grpId="0" nodeType="withEffect">
                                  <p:stCondLst>
                                    <p:cond delay="0"/>
                                  </p:stCondLst>
                                  <p:childTnLst>
                                    <p:anim calcmode="lin" valueType="num">
                                      <p:cBhvr>
                                        <p:cTn id="9" dur="3000"/>
                                        <p:tgtEl>
                                          <p:spTgt spid="6"/>
                                        </p:tgtEl>
                                        <p:attrNameLst>
                                          <p:attrName>ppt_x</p:attrName>
                                        </p:attrNameLst>
                                      </p:cBhvr>
                                      <p:tavLst>
                                        <p:tav tm="0">
                                          <p:val>
                                            <p:strVal val="ppt_x"/>
                                          </p:val>
                                        </p:tav>
                                        <p:tav tm="100000">
                                          <p:val>
                                            <p:strVal val="ppt_x-ppt_w/2"/>
                                          </p:val>
                                        </p:tav>
                                      </p:tavLst>
                                    </p:anim>
                                    <p:anim calcmode="lin" valueType="num">
                                      <p:cBhvr>
                                        <p:cTn id="10" dur="3000"/>
                                        <p:tgtEl>
                                          <p:spTgt spid="6"/>
                                        </p:tgtEl>
                                        <p:attrNameLst>
                                          <p:attrName>ppt_y</p:attrName>
                                        </p:attrNameLst>
                                      </p:cBhvr>
                                      <p:tavLst>
                                        <p:tav tm="0">
                                          <p:val>
                                            <p:strVal val="ppt_y"/>
                                          </p:val>
                                        </p:tav>
                                        <p:tav tm="100000">
                                          <p:val>
                                            <p:strVal val="ppt_y"/>
                                          </p:val>
                                        </p:tav>
                                      </p:tavLst>
                                    </p:anim>
                                    <p:anim calcmode="lin" valueType="num">
                                      <p:cBhvr>
                                        <p:cTn id="11" dur="3000"/>
                                        <p:tgtEl>
                                          <p:spTgt spid="6"/>
                                        </p:tgtEl>
                                        <p:attrNameLst>
                                          <p:attrName>ppt_w</p:attrName>
                                        </p:attrNameLst>
                                      </p:cBhvr>
                                      <p:tavLst>
                                        <p:tav tm="0">
                                          <p:val>
                                            <p:strVal val="ppt_w"/>
                                          </p:val>
                                        </p:tav>
                                        <p:tav tm="100000">
                                          <p:val>
                                            <p:fltVal val="0"/>
                                          </p:val>
                                        </p:tav>
                                      </p:tavLst>
                                    </p:anim>
                                    <p:anim calcmode="lin" valueType="num">
                                      <p:cBhvr>
                                        <p:cTn id="12" dur="3000"/>
                                        <p:tgtEl>
                                          <p:spTgt spid="6"/>
                                        </p:tgtEl>
                                        <p:attrNameLst>
                                          <p:attrName>ppt_h</p:attrName>
                                        </p:attrNameLst>
                                      </p:cBhvr>
                                      <p:tavLst>
                                        <p:tav tm="0">
                                          <p:val>
                                            <p:strVal val="ppt_h"/>
                                          </p:val>
                                        </p:tav>
                                        <p:tav tm="100000">
                                          <p:val>
                                            <p:strVal val="ppt_h"/>
                                          </p:val>
                                        </p:tav>
                                      </p:tavLst>
                                    </p:anim>
                                    <p:set>
                                      <p:cBhvr>
                                        <p:cTn id="13" dur="1" fill="hold">
                                          <p:stCondLst>
                                            <p:cond delay="2999"/>
                                          </p:stCondLst>
                                        </p:cTn>
                                        <p:tgtEl>
                                          <p:spTgt spid="6"/>
                                        </p:tgtEl>
                                        <p:attrNameLst>
                                          <p:attrName>style.visibility</p:attrName>
                                        </p:attrNameLst>
                                      </p:cBhvr>
                                      <p:to>
                                        <p:strVal val="hidden"/>
                                      </p:to>
                                    </p:set>
                                  </p:childTnLst>
                                </p:cTn>
                              </p:par>
                              <p:par>
                                <p:cTn id="14" presetID="5" presetClass="exit" presetSubtype="10" fill="hold" grpId="1" nodeType="withEffect">
                                  <p:stCondLst>
                                    <p:cond delay="0"/>
                                  </p:stCondLst>
                                  <p:childTnLst>
                                    <p:animEffect transition="out" filter="checkerboard(across)">
                                      <p:cBhvr>
                                        <p:cTn id="15" dur="3000"/>
                                        <p:tgtEl>
                                          <p:spTgt spid="6"/>
                                        </p:tgtEl>
                                      </p:cBhvr>
                                    </p:animEffect>
                                    <p:set>
                                      <p:cBhvr>
                                        <p:cTn id="16" dur="1" fill="hold">
                                          <p:stCondLst>
                                            <p:cond delay="2999"/>
                                          </p:stCondLst>
                                        </p:cTn>
                                        <p:tgtEl>
                                          <p:spTgt spid="6"/>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3000"/>
                                        <p:tgtEl>
                                          <p:spTgt spid="7"/>
                                        </p:tgtEl>
                                        <p:attrNameLst>
                                          <p:attrName>ppt_x</p:attrName>
                                        </p:attrNameLst>
                                      </p:cBhvr>
                                      <p:tavLst>
                                        <p:tav tm="0">
                                          <p:val>
                                            <p:strVal val="ppt_x"/>
                                          </p:val>
                                        </p:tav>
                                        <p:tav tm="100000">
                                          <p:val>
                                            <p:strVal val="ppt_x+ppt_w/2"/>
                                          </p:val>
                                        </p:tav>
                                      </p:tavLst>
                                    </p:anim>
                                    <p:anim calcmode="lin" valueType="num">
                                      <p:cBhvr>
                                        <p:cTn id="19" dur="3000"/>
                                        <p:tgtEl>
                                          <p:spTgt spid="7"/>
                                        </p:tgtEl>
                                        <p:attrNameLst>
                                          <p:attrName>ppt_y</p:attrName>
                                        </p:attrNameLst>
                                      </p:cBhvr>
                                      <p:tavLst>
                                        <p:tav tm="0">
                                          <p:val>
                                            <p:strVal val="ppt_y"/>
                                          </p:val>
                                        </p:tav>
                                        <p:tav tm="100000">
                                          <p:val>
                                            <p:strVal val="ppt_y"/>
                                          </p:val>
                                        </p:tav>
                                      </p:tavLst>
                                    </p:anim>
                                    <p:anim calcmode="lin" valueType="num">
                                      <p:cBhvr>
                                        <p:cTn id="20" dur="3000"/>
                                        <p:tgtEl>
                                          <p:spTgt spid="7"/>
                                        </p:tgtEl>
                                        <p:attrNameLst>
                                          <p:attrName>ppt_w</p:attrName>
                                        </p:attrNameLst>
                                      </p:cBhvr>
                                      <p:tavLst>
                                        <p:tav tm="0">
                                          <p:val>
                                            <p:strVal val="ppt_w"/>
                                          </p:val>
                                        </p:tav>
                                        <p:tav tm="100000">
                                          <p:val>
                                            <p:fltVal val="0"/>
                                          </p:val>
                                        </p:tav>
                                      </p:tavLst>
                                    </p:anim>
                                    <p:anim calcmode="lin" valueType="num">
                                      <p:cBhvr>
                                        <p:cTn id="21" dur="3000"/>
                                        <p:tgtEl>
                                          <p:spTgt spid="7"/>
                                        </p:tgtEl>
                                        <p:attrNameLst>
                                          <p:attrName>ppt_h</p:attrName>
                                        </p:attrNameLst>
                                      </p:cBhvr>
                                      <p:tavLst>
                                        <p:tav tm="0">
                                          <p:val>
                                            <p:strVal val="ppt_h"/>
                                          </p:val>
                                        </p:tav>
                                        <p:tav tm="100000">
                                          <p:val>
                                            <p:strVal val="ppt_h"/>
                                          </p:val>
                                        </p:tav>
                                      </p:tavLst>
                                    </p:anim>
                                    <p:set>
                                      <p:cBhvr>
                                        <p:cTn id="22" dur="1" fill="hold">
                                          <p:stCondLst>
                                            <p:cond delay="2999"/>
                                          </p:stCondLst>
                                        </p:cTn>
                                        <p:tgtEl>
                                          <p:spTgt spid="7"/>
                                        </p:tgtEl>
                                        <p:attrNameLst>
                                          <p:attrName>style.visibility</p:attrName>
                                        </p:attrNameLst>
                                      </p:cBhvr>
                                      <p:to>
                                        <p:strVal val="hidden"/>
                                      </p:to>
                                    </p:set>
                                  </p:childTnLst>
                                </p:cTn>
                              </p:par>
                              <p:par>
                                <p:cTn id="23" presetID="5" presetClass="exit" presetSubtype="10" fill="hold" grpId="1" nodeType="withEffect">
                                  <p:stCondLst>
                                    <p:cond delay="0"/>
                                  </p:stCondLst>
                                  <p:childTnLst>
                                    <p:animEffect transition="out" filter="checkerboard(across)">
                                      <p:cBhvr>
                                        <p:cTn id="24" dur="3000"/>
                                        <p:tgtEl>
                                          <p:spTgt spid="7"/>
                                        </p:tgtEl>
                                      </p:cBhvr>
                                    </p:animEffect>
                                    <p:set>
                                      <p:cBhvr>
                                        <p:cTn id="25" dur="1" fill="hold">
                                          <p:stCondLst>
                                            <p:cond delay="2999"/>
                                          </p:stCondLst>
                                        </p:cTn>
                                        <p:tgtEl>
                                          <p:spTgt spid="7"/>
                                        </p:tgtEl>
                                        <p:attrNameLst>
                                          <p:attrName>style.visibility</p:attrName>
                                        </p:attrNameLst>
                                      </p:cBhvr>
                                      <p:to>
                                        <p:strVal val="hidden"/>
                                      </p:to>
                                    </p:set>
                                  </p:childTnLst>
                                </p:cTn>
                              </p:par>
                              <p:par>
                                <p:cTn id="26" presetID="17" presetClass="entr" presetSubtype="10"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3000" fill="hold"/>
                                        <p:tgtEl>
                                          <p:spTgt spid="4"/>
                                        </p:tgtEl>
                                        <p:attrNameLst>
                                          <p:attrName>ppt_w</p:attrName>
                                        </p:attrNameLst>
                                      </p:cBhvr>
                                      <p:tavLst>
                                        <p:tav tm="0">
                                          <p:val>
                                            <p:fltVal val="0"/>
                                          </p:val>
                                        </p:tav>
                                        <p:tav tm="100000">
                                          <p:val>
                                            <p:strVal val="#ppt_w"/>
                                          </p:val>
                                        </p:tav>
                                      </p:tavLst>
                                    </p:anim>
                                    <p:anim calcmode="lin" valueType="num">
                                      <p:cBhvr>
                                        <p:cTn id="29" dur="3000" fill="hold"/>
                                        <p:tgtEl>
                                          <p:spTgt spid="4"/>
                                        </p:tgtEl>
                                        <p:attrNameLst>
                                          <p:attrName>ppt_h</p:attrName>
                                        </p:attrNameLst>
                                      </p:cBhvr>
                                      <p:tavLst>
                                        <p:tav tm="0">
                                          <p:val>
                                            <p:strVal val="#ppt_h"/>
                                          </p:val>
                                        </p:tav>
                                        <p:tav tm="100000">
                                          <p:val>
                                            <p:strVal val="#ppt_h"/>
                                          </p:val>
                                        </p:tav>
                                      </p:tavLst>
                                    </p:anim>
                                  </p:childTnLst>
                                </p:cTn>
                              </p:par>
                              <p:par>
                                <p:cTn id="30" presetID="5" presetClass="entr" presetSubtype="10" fill="hold" nodeType="with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checkerboard(across)">
                                      <p:cBhvr>
                                        <p:cTn id="3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6.jpg"/>
          <p:cNvPicPr>
            <a:picLocks noChangeAspect="1"/>
          </p:cNvPicPr>
          <p:nvPr/>
        </p:nvPicPr>
        <p:blipFill>
          <a:blip r:embed="rId2"/>
          <a:stretch>
            <a:fillRect/>
          </a:stretch>
        </p:blipFill>
        <p:spPr>
          <a:xfrm>
            <a:off x="44648" y="0"/>
            <a:ext cx="9054703" cy="6858000"/>
          </a:xfrm>
          <a:prstGeom prst="rect">
            <a:avLst/>
          </a:prstGeom>
        </p:spPr>
      </p:pic>
      <p:sp>
        <p:nvSpPr>
          <p:cNvPr id="6" name="5 Luna"/>
          <p:cNvSpPr/>
          <p:nvPr/>
        </p:nvSpPr>
        <p:spPr>
          <a:xfrm>
            <a:off x="1142976" y="0"/>
            <a:ext cx="3517544" cy="6858000"/>
          </a:xfrm>
          <a:prstGeom prst="moon">
            <a:avLst>
              <a:gd name="adj" fmla="val 23321"/>
            </a:avLst>
          </a:prstGeom>
          <a:gradFill flip="none" rotWithShape="1">
            <a:gsLst>
              <a:gs pos="42000">
                <a:schemeClr val="tx1">
                  <a:shade val="30000"/>
                  <a:satMod val="115000"/>
                  <a:alpha val="6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4500562" y="0"/>
            <a:ext cx="3429024" cy="6858000"/>
          </a:xfrm>
          <a:prstGeom prst="moon">
            <a:avLst>
              <a:gd name="adj" fmla="val 24035"/>
            </a:avLst>
          </a:prstGeom>
          <a:gradFill flip="none" rotWithShape="1">
            <a:gsLst>
              <a:gs pos="40000">
                <a:schemeClr val="tx1">
                  <a:shade val="30000"/>
                  <a:satMod val="115000"/>
                  <a:alpha val="46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0" y="0"/>
            <a:ext cx="3517544" cy="6858000"/>
          </a:xfrm>
          <a:prstGeom prst="moon">
            <a:avLst>
              <a:gd name="adj" fmla="val 23321"/>
            </a:avLst>
          </a:prstGeom>
          <a:gradFill flip="none" rotWithShape="1">
            <a:gsLst>
              <a:gs pos="42000">
                <a:schemeClr val="tx1">
                  <a:shade val="30000"/>
                  <a:satMod val="115000"/>
                  <a:alpha val="6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5714976" y="0"/>
            <a:ext cx="3429024" cy="6858000"/>
          </a:xfrm>
          <a:prstGeom prst="moon">
            <a:avLst>
              <a:gd name="adj" fmla="val 24035"/>
            </a:avLst>
          </a:prstGeom>
          <a:gradFill flip="none" rotWithShape="1">
            <a:gsLst>
              <a:gs pos="40000">
                <a:schemeClr val="tx1">
                  <a:shade val="30000"/>
                  <a:satMod val="115000"/>
                  <a:alpha val="46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0" y="-285776"/>
            <a:ext cx="9144000" cy="74295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19" presetClass="entr" presetSubtype="10" fill="hold" grpId="1"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3000" fill="hold"/>
                                        <p:tgtEl>
                                          <p:spTgt spid="6"/>
                                        </p:tgtEl>
                                        <p:attrNameLst>
                                          <p:attrName>ppt_w</p:attrName>
                                        </p:attrNameLst>
                                      </p:cBhvr>
                                      <p:tavLst>
                                        <p:tav tm="0" fmla="#ppt_w*sin(2.5*pi*$)">
                                          <p:val>
                                            <p:fltVal val="0"/>
                                          </p:val>
                                        </p:tav>
                                        <p:tav tm="100000">
                                          <p:val>
                                            <p:fltVal val="1"/>
                                          </p:val>
                                        </p:tav>
                                      </p:tavLst>
                                    </p:anim>
                                    <p:anim calcmode="lin" valueType="num">
                                      <p:cBhvr>
                                        <p:cTn id="19" dur="3000" fill="hold"/>
                                        <p:tgtEl>
                                          <p:spTgt spid="6"/>
                                        </p:tgtEl>
                                        <p:attrNameLst>
                                          <p:attrName>ppt_h</p:attrName>
                                        </p:attrNameLst>
                                      </p:cBhvr>
                                      <p:tavLst>
                                        <p:tav tm="0">
                                          <p:val>
                                            <p:strVal val="#ppt_h"/>
                                          </p:val>
                                        </p:tav>
                                        <p:tav tm="100000">
                                          <p:val>
                                            <p:strVal val="#ppt_h"/>
                                          </p:val>
                                        </p:tav>
                                      </p:tavLst>
                                    </p:anim>
                                  </p:childTnLst>
                                </p:cTn>
                              </p:par>
                              <p:par>
                                <p:cTn id="20" presetID="19" presetClass="entr" presetSubtype="10" fill="hold" grpId="1"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fmla="#ppt_w*sin(2.5*pi*$)">
                                          <p:val>
                                            <p:fltVal val="0"/>
                                          </p:val>
                                        </p:tav>
                                        <p:tav tm="100000">
                                          <p:val>
                                            <p:fltVal val="1"/>
                                          </p:val>
                                        </p:tav>
                                      </p:tavLst>
                                    </p:anim>
                                    <p:anim calcmode="lin" valueType="num">
                                      <p:cBhvr>
                                        <p:cTn id="23" dur="3000" fill="hold"/>
                                        <p:tgtEl>
                                          <p:spTgt spid="7"/>
                                        </p:tgtEl>
                                        <p:attrNameLst>
                                          <p:attrName>ppt_h</p:attrName>
                                        </p:attrNameLst>
                                      </p:cBhvr>
                                      <p:tavLst>
                                        <p:tav tm="0">
                                          <p:val>
                                            <p:strVal val="#ppt_h"/>
                                          </p:val>
                                        </p:tav>
                                        <p:tav tm="100000">
                                          <p:val>
                                            <p:strVal val="#ppt_h"/>
                                          </p:val>
                                        </p:tav>
                                      </p:tavLst>
                                    </p:anim>
                                  </p:childTnLst>
                                </p:cTn>
                              </p:par>
                              <p:par>
                                <p:cTn id="24" presetID="2" presetClass="entr" presetSubtype="2"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3000" fill="hold"/>
                                        <p:tgtEl>
                                          <p:spTgt spid="8"/>
                                        </p:tgtEl>
                                        <p:attrNameLst>
                                          <p:attrName>ppt_x</p:attrName>
                                        </p:attrNameLst>
                                      </p:cBhvr>
                                      <p:tavLst>
                                        <p:tav tm="0">
                                          <p:val>
                                            <p:strVal val="1+#ppt_w/2"/>
                                          </p:val>
                                        </p:tav>
                                        <p:tav tm="100000">
                                          <p:val>
                                            <p:strVal val="#ppt_x"/>
                                          </p:val>
                                        </p:tav>
                                      </p:tavLst>
                                    </p:anim>
                                    <p:anim calcmode="lin" valueType="num">
                                      <p:cBhvr additive="base">
                                        <p:cTn id="27" dur="3000" fill="hold"/>
                                        <p:tgtEl>
                                          <p:spTgt spid="8"/>
                                        </p:tgtEl>
                                        <p:attrNameLst>
                                          <p:attrName>ppt_y</p:attrName>
                                        </p:attrNameLst>
                                      </p:cBhvr>
                                      <p:tavLst>
                                        <p:tav tm="0">
                                          <p:val>
                                            <p:strVal val="#ppt_y"/>
                                          </p:val>
                                        </p:tav>
                                        <p:tav tm="100000">
                                          <p:val>
                                            <p:strVal val="#ppt_y"/>
                                          </p:val>
                                        </p:tav>
                                      </p:tavLst>
                                    </p:anim>
                                  </p:childTnLst>
                                </p:cTn>
                              </p:par>
                              <p:par>
                                <p:cTn id="28" presetID="19" presetClass="entr" presetSubtype="10" fill="hold" grpId="1"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p:cTn id="30" dur="3000" fill="hold"/>
                                        <p:tgtEl>
                                          <p:spTgt spid="8"/>
                                        </p:tgtEl>
                                        <p:attrNameLst>
                                          <p:attrName>ppt_w</p:attrName>
                                        </p:attrNameLst>
                                      </p:cBhvr>
                                      <p:tavLst>
                                        <p:tav tm="0" fmla="#ppt_w*sin(2.5*pi*$)">
                                          <p:val>
                                            <p:fltVal val="0"/>
                                          </p:val>
                                        </p:tav>
                                        <p:tav tm="100000">
                                          <p:val>
                                            <p:fltVal val="1"/>
                                          </p:val>
                                        </p:tav>
                                      </p:tavLst>
                                    </p:anim>
                                    <p:anim calcmode="lin" valueType="num">
                                      <p:cBhvr>
                                        <p:cTn id="31" dur="3000" fill="hold"/>
                                        <p:tgtEl>
                                          <p:spTgt spid="8"/>
                                        </p:tgtEl>
                                        <p:attrNameLst>
                                          <p:attrName>ppt_h</p:attrName>
                                        </p:attrNameLst>
                                      </p:cBhvr>
                                      <p:tavLst>
                                        <p:tav tm="0">
                                          <p:val>
                                            <p:strVal val="#ppt_h"/>
                                          </p:val>
                                        </p:tav>
                                        <p:tav tm="100000">
                                          <p:val>
                                            <p:strVal val="#ppt_h"/>
                                          </p:val>
                                        </p:tav>
                                      </p:tavLst>
                                    </p:anim>
                                  </p:childTnLst>
                                </p:cTn>
                              </p:par>
                              <p:par>
                                <p:cTn id="32" presetID="2" presetClass="entr" presetSubtype="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0-#ppt_w/2"/>
                                          </p:val>
                                        </p:tav>
                                        <p:tav tm="100000">
                                          <p:val>
                                            <p:strVal val="#ppt_x"/>
                                          </p:val>
                                        </p:tav>
                                      </p:tavLst>
                                    </p:anim>
                                    <p:anim calcmode="lin" valueType="num">
                                      <p:cBhvr additive="base">
                                        <p:cTn id="35" dur="3000" fill="hold"/>
                                        <p:tgtEl>
                                          <p:spTgt spid="9"/>
                                        </p:tgtEl>
                                        <p:attrNameLst>
                                          <p:attrName>ppt_y</p:attrName>
                                        </p:attrNameLst>
                                      </p:cBhvr>
                                      <p:tavLst>
                                        <p:tav tm="0">
                                          <p:val>
                                            <p:strVal val="#ppt_y"/>
                                          </p:val>
                                        </p:tav>
                                        <p:tav tm="100000">
                                          <p:val>
                                            <p:strVal val="#ppt_y"/>
                                          </p:val>
                                        </p:tav>
                                      </p:tavLst>
                                    </p:anim>
                                  </p:childTnLst>
                                </p:cTn>
                              </p:par>
                              <p:par>
                                <p:cTn id="36" presetID="19" presetClass="entr" presetSubtype="10" fill="hold" grpId="1"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p:cTn id="38" dur="3000" fill="hold"/>
                                        <p:tgtEl>
                                          <p:spTgt spid="9"/>
                                        </p:tgtEl>
                                        <p:attrNameLst>
                                          <p:attrName>ppt_w</p:attrName>
                                        </p:attrNameLst>
                                      </p:cBhvr>
                                      <p:tavLst>
                                        <p:tav tm="0" fmla="#ppt_w*sin(2.5*pi*$)">
                                          <p:val>
                                            <p:fltVal val="0"/>
                                          </p:val>
                                        </p:tav>
                                        <p:tav tm="100000">
                                          <p:val>
                                            <p:fltVal val="1"/>
                                          </p:val>
                                        </p:tav>
                                      </p:tavLst>
                                    </p:anim>
                                    <p:anim calcmode="lin" valueType="num">
                                      <p:cBhvr>
                                        <p:cTn id="39" dur="3000" fill="hold"/>
                                        <p:tgtEl>
                                          <p:spTgt spid="9"/>
                                        </p:tgtEl>
                                        <p:attrNameLst>
                                          <p:attrName>ppt_h</p:attrName>
                                        </p:attrNameLst>
                                      </p:cBhvr>
                                      <p:tavLst>
                                        <p:tav tm="0">
                                          <p:val>
                                            <p:strVal val="#ppt_h"/>
                                          </p:val>
                                        </p:tav>
                                        <p:tav tm="100000">
                                          <p:val>
                                            <p:strVal val="#ppt_h"/>
                                          </p:val>
                                        </p:tav>
                                      </p:tavLst>
                                    </p:anim>
                                  </p:childTnLst>
                                </p:cTn>
                              </p:par>
                            </p:childTnLst>
                          </p:cTn>
                        </p:par>
                        <p:par>
                          <p:cTn id="40" fill="hold">
                            <p:stCondLst>
                              <p:cond delay="3000"/>
                            </p:stCondLst>
                            <p:childTnLst>
                              <p:par>
                                <p:cTn id="41" presetID="2" presetClass="exit" presetSubtype="2" fill="hold" grpId="2" nodeType="afterEffect">
                                  <p:stCondLst>
                                    <p:cond delay="0"/>
                                  </p:stCondLst>
                                  <p:childTnLst>
                                    <p:anim calcmode="lin" valueType="num">
                                      <p:cBhvr additive="base">
                                        <p:cTn id="42" dur="3000"/>
                                        <p:tgtEl>
                                          <p:spTgt spid="6"/>
                                        </p:tgtEl>
                                        <p:attrNameLst>
                                          <p:attrName>ppt_x</p:attrName>
                                        </p:attrNameLst>
                                      </p:cBhvr>
                                      <p:tavLst>
                                        <p:tav tm="0">
                                          <p:val>
                                            <p:strVal val="ppt_x"/>
                                          </p:val>
                                        </p:tav>
                                        <p:tav tm="100000">
                                          <p:val>
                                            <p:strVal val="1+ppt_w/2"/>
                                          </p:val>
                                        </p:tav>
                                      </p:tavLst>
                                    </p:anim>
                                    <p:anim calcmode="lin" valueType="num">
                                      <p:cBhvr additive="base">
                                        <p:cTn id="43" dur="3000"/>
                                        <p:tgtEl>
                                          <p:spTgt spid="6"/>
                                        </p:tgtEl>
                                        <p:attrNameLst>
                                          <p:attrName>ppt_y</p:attrName>
                                        </p:attrNameLst>
                                      </p:cBhvr>
                                      <p:tavLst>
                                        <p:tav tm="0">
                                          <p:val>
                                            <p:strVal val="ppt_y"/>
                                          </p:val>
                                        </p:tav>
                                        <p:tav tm="100000">
                                          <p:val>
                                            <p:strVal val="ppt_y"/>
                                          </p:val>
                                        </p:tav>
                                      </p:tavLst>
                                    </p:anim>
                                    <p:set>
                                      <p:cBhvr>
                                        <p:cTn id="44" dur="1" fill="hold">
                                          <p:stCondLst>
                                            <p:cond delay="2999"/>
                                          </p:stCondLst>
                                        </p:cTn>
                                        <p:tgtEl>
                                          <p:spTgt spid="6"/>
                                        </p:tgtEl>
                                        <p:attrNameLst>
                                          <p:attrName>style.visibility</p:attrName>
                                        </p:attrNameLst>
                                      </p:cBhvr>
                                      <p:to>
                                        <p:strVal val="hidden"/>
                                      </p:to>
                                    </p:set>
                                  </p:childTnLst>
                                </p:cTn>
                              </p:par>
                              <p:par>
                                <p:cTn id="45" presetID="2" presetClass="exit" presetSubtype="2" fill="hold" grpId="2" nodeType="withEffect">
                                  <p:stCondLst>
                                    <p:cond delay="0"/>
                                  </p:stCondLst>
                                  <p:childTnLst>
                                    <p:anim calcmode="lin" valueType="num">
                                      <p:cBhvr additive="base">
                                        <p:cTn id="46" dur="3000"/>
                                        <p:tgtEl>
                                          <p:spTgt spid="8"/>
                                        </p:tgtEl>
                                        <p:attrNameLst>
                                          <p:attrName>ppt_x</p:attrName>
                                        </p:attrNameLst>
                                      </p:cBhvr>
                                      <p:tavLst>
                                        <p:tav tm="0">
                                          <p:val>
                                            <p:strVal val="ppt_x"/>
                                          </p:val>
                                        </p:tav>
                                        <p:tav tm="100000">
                                          <p:val>
                                            <p:strVal val="1+ppt_w/2"/>
                                          </p:val>
                                        </p:tav>
                                      </p:tavLst>
                                    </p:anim>
                                    <p:anim calcmode="lin" valueType="num">
                                      <p:cBhvr additive="base">
                                        <p:cTn id="47" dur="3000"/>
                                        <p:tgtEl>
                                          <p:spTgt spid="8"/>
                                        </p:tgtEl>
                                        <p:attrNameLst>
                                          <p:attrName>ppt_y</p:attrName>
                                        </p:attrNameLst>
                                      </p:cBhvr>
                                      <p:tavLst>
                                        <p:tav tm="0">
                                          <p:val>
                                            <p:strVal val="ppt_y"/>
                                          </p:val>
                                        </p:tav>
                                        <p:tav tm="100000">
                                          <p:val>
                                            <p:strVal val="ppt_y"/>
                                          </p:val>
                                        </p:tav>
                                      </p:tavLst>
                                    </p:anim>
                                    <p:set>
                                      <p:cBhvr>
                                        <p:cTn id="48" dur="1" fill="hold">
                                          <p:stCondLst>
                                            <p:cond delay="2999"/>
                                          </p:stCondLst>
                                        </p:cTn>
                                        <p:tgtEl>
                                          <p:spTgt spid="8"/>
                                        </p:tgtEl>
                                        <p:attrNameLst>
                                          <p:attrName>style.visibility</p:attrName>
                                        </p:attrNameLst>
                                      </p:cBhvr>
                                      <p:to>
                                        <p:strVal val="hidden"/>
                                      </p:to>
                                    </p:set>
                                  </p:childTnLst>
                                </p:cTn>
                              </p:par>
                              <p:par>
                                <p:cTn id="49" presetID="2" presetClass="exit" presetSubtype="8" fill="hold" grpId="2" nodeType="withEffect">
                                  <p:stCondLst>
                                    <p:cond delay="0"/>
                                  </p:stCondLst>
                                  <p:childTnLst>
                                    <p:anim calcmode="lin" valueType="num">
                                      <p:cBhvr additive="base">
                                        <p:cTn id="50" dur="3000"/>
                                        <p:tgtEl>
                                          <p:spTgt spid="7"/>
                                        </p:tgtEl>
                                        <p:attrNameLst>
                                          <p:attrName>ppt_x</p:attrName>
                                        </p:attrNameLst>
                                      </p:cBhvr>
                                      <p:tavLst>
                                        <p:tav tm="0">
                                          <p:val>
                                            <p:strVal val="ppt_x"/>
                                          </p:val>
                                        </p:tav>
                                        <p:tav tm="100000">
                                          <p:val>
                                            <p:strVal val="0-ppt_w/2"/>
                                          </p:val>
                                        </p:tav>
                                      </p:tavLst>
                                    </p:anim>
                                    <p:anim calcmode="lin" valueType="num">
                                      <p:cBhvr additive="base">
                                        <p:cTn id="51" dur="3000"/>
                                        <p:tgtEl>
                                          <p:spTgt spid="7"/>
                                        </p:tgtEl>
                                        <p:attrNameLst>
                                          <p:attrName>ppt_y</p:attrName>
                                        </p:attrNameLst>
                                      </p:cBhvr>
                                      <p:tavLst>
                                        <p:tav tm="0">
                                          <p:val>
                                            <p:strVal val="ppt_y"/>
                                          </p:val>
                                        </p:tav>
                                        <p:tav tm="100000">
                                          <p:val>
                                            <p:strVal val="ppt_y"/>
                                          </p:val>
                                        </p:tav>
                                      </p:tavLst>
                                    </p:anim>
                                    <p:set>
                                      <p:cBhvr>
                                        <p:cTn id="52" dur="1" fill="hold">
                                          <p:stCondLst>
                                            <p:cond delay="2999"/>
                                          </p:stCondLst>
                                        </p:cTn>
                                        <p:tgtEl>
                                          <p:spTgt spid="7"/>
                                        </p:tgtEl>
                                        <p:attrNameLst>
                                          <p:attrName>style.visibility</p:attrName>
                                        </p:attrNameLst>
                                      </p:cBhvr>
                                      <p:to>
                                        <p:strVal val="hidden"/>
                                      </p:to>
                                    </p:set>
                                  </p:childTnLst>
                                </p:cTn>
                              </p:par>
                              <p:par>
                                <p:cTn id="53" presetID="2" presetClass="exit" presetSubtype="8" fill="hold" grpId="2" nodeType="withEffect">
                                  <p:stCondLst>
                                    <p:cond delay="0"/>
                                  </p:stCondLst>
                                  <p:childTnLst>
                                    <p:anim calcmode="lin" valueType="num">
                                      <p:cBhvr additive="base">
                                        <p:cTn id="54" dur="3000"/>
                                        <p:tgtEl>
                                          <p:spTgt spid="9"/>
                                        </p:tgtEl>
                                        <p:attrNameLst>
                                          <p:attrName>ppt_x</p:attrName>
                                        </p:attrNameLst>
                                      </p:cBhvr>
                                      <p:tavLst>
                                        <p:tav tm="0">
                                          <p:val>
                                            <p:strVal val="ppt_x"/>
                                          </p:val>
                                        </p:tav>
                                        <p:tav tm="100000">
                                          <p:val>
                                            <p:strVal val="0-ppt_w/2"/>
                                          </p:val>
                                        </p:tav>
                                      </p:tavLst>
                                    </p:anim>
                                    <p:anim calcmode="lin" valueType="num">
                                      <p:cBhvr additive="base">
                                        <p:cTn id="55" dur="3000"/>
                                        <p:tgtEl>
                                          <p:spTgt spid="9"/>
                                        </p:tgtEl>
                                        <p:attrNameLst>
                                          <p:attrName>ppt_y</p:attrName>
                                        </p:attrNameLst>
                                      </p:cBhvr>
                                      <p:tavLst>
                                        <p:tav tm="0">
                                          <p:val>
                                            <p:strVal val="ppt_y"/>
                                          </p:val>
                                        </p:tav>
                                        <p:tav tm="100000">
                                          <p:val>
                                            <p:strVal val="ppt_y"/>
                                          </p:val>
                                        </p:tav>
                                      </p:tavLst>
                                    </p:anim>
                                    <p:set>
                                      <p:cBhvr>
                                        <p:cTn id="56" dur="1" fill="hold">
                                          <p:stCondLst>
                                            <p:cond delay="2999"/>
                                          </p:stCondLst>
                                        </p:cTn>
                                        <p:tgtEl>
                                          <p:spTgt spid="9"/>
                                        </p:tgtEl>
                                        <p:attrNameLst>
                                          <p:attrName>style.visibility</p:attrName>
                                        </p:attrNameLst>
                                      </p:cBhvr>
                                      <p:to>
                                        <p:strVal val="hidden"/>
                                      </p:to>
                                    </p:set>
                                  </p:childTnLst>
                                </p:cTn>
                              </p:par>
                              <p:par>
                                <p:cTn id="57" presetID="23" presetClass="entr" presetSubtype="272" fill="hold" nodeType="withEffect">
                                  <p:stCondLst>
                                    <p:cond delay="0"/>
                                  </p:stCondLst>
                                  <p:childTnLst>
                                    <p:set>
                                      <p:cBhvr>
                                        <p:cTn id="58" dur="1" fill="hold">
                                          <p:stCondLst>
                                            <p:cond delay="0"/>
                                          </p:stCondLst>
                                        </p:cTn>
                                        <p:tgtEl>
                                          <p:spTgt spid="4"/>
                                        </p:tgtEl>
                                        <p:attrNameLst>
                                          <p:attrName>style.visibility</p:attrName>
                                        </p:attrNameLst>
                                      </p:cBhvr>
                                      <p:to>
                                        <p:strVal val="visible"/>
                                      </p:to>
                                    </p:set>
                                    <p:anim calcmode="lin" valueType="num">
                                      <p:cBhvr>
                                        <p:cTn id="59" dur="3000" fill="hold"/>
                                        <p:tgtEl>
                                          <p:spTgt spid="4"/>
                                        </p:tgtEl>
                                        <p:attrNameLst>
                                          <p:attrName>ppt_w</p:attrName>
                                        </p:attrNameLst>
                                      </p:cBhvr>
                                      <p:tavLst>
                                        <p:tav tm="0">
                                          <p:val>
                                            <p:strVal val="2/3*#ppt_w"/>
                                          </p:val>
                                        </p:tav>
                                        <p:tav tm="100000">
                                          <p:val>
                                            <p:strVal val="#ppt_w"/>
                                          </p:val>
                                        </p:tav>
                                      </p:tavLst>
                                    </p:anim>
                                    <p:anim calcmode="lin" valueType="num">
                                      <p:cBhvr>
                                        <p:cTn id="60" dur="3000" fill="hold"/>
                                        <p:tgtEl>
                                          <p:spTgt spid="4"/>
                                        </p:tgtEl>
                                        <p:attrNameLst>
                                          <p:attrName>ppt_h</p:attrName>
                                        </p:attrNameLst>
                                      </p:cBhvr>
                                      <p:tavLst>
                                        <p:tav tm="0">
                                          <p:val>
                                            <p:strVal val="2/3*#ppt_h"/>
                                          </p:val>
                                        </p:tav>
                                        <p:tav tm="100000">
                                          <p:val>
                                            <p:strVal val="#ppt_h"/>
                                          </p:val>
                                        </p:tav>
                                      </p:tavLst>
                                    </p:anim>
                                  </p:childTnLst>
                                </p:cTn>
                              </p:par>
                              <p:par>
                                <p:cTn id="61" presetID="6" presetClass="entr" presetSubtype="32" fill="hold" nodeType="withEffect">
                                  <p:stCondLst>
                                    <p:cond delay="0"/>
                                  </p:stCondLst>
                                  <p:childTnLst>
                                    <p:set>
                                      <p:cBhvr>
                                        <p:cTn id="62" dur="1" fill="hold">
                                          <p:stCondLst>
                                            <p:cond delay="0"/>
                                          </p:stCondLst>
                                        </p:cTn>
                                        <p:tgtEl>
                                          <p:spTgt spid="4"/>
                                        </p:tgtEl>
                                        <p:attrNameLst>
                                          <p:attrName>style.visibility</p:attrName>
                                        </p:attrNameLst>
                                      </p:cBhvr>
                                      <p:to>
                                        <p:strVal val="visible"/>
                                      </p:to>
                                    </p:set>
                                    <p:animEffect transition="in" filter="circle(out)">
                                      <p:cBhvr>
                                        <p:cTn id="6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3.jpg"/>
          <p:cNvPicPr>
            <a:picLocks noChangeAspect="1"/>
          </p:cNvPicPr>
          <p:nvPr/>
        </p:nvPicPr>
        <p:blipFill>
          <a:blip r:embed="rId2"/>
          <a:stretch>
            <a:fillRect/>
          </a:stretch>
        </p:blipFill>
        <p:spPr>
          <a:xfrm>
            <a:off x="0" y="0"/>
            <a:ext cx="9144000" cy="6858000"/>
          </a:xfrm>
          <a:prstGeom prst="rect">
            <a:avLst/>
          </a:prstGeom>
        </p:spPr>
      </p:pic>
      <p:sp>
        <p:nvSpPr>
          <p:cNvPr id="6" name="5 Paralelogramo"/>
          <p:cNvSpPr/>
          <p:nvPr/>
        </p:nvSpPr>
        <p:spPr>
          <a:xfrm flipH="1">
            <a:off x="4714876" y="4286256"/>
            <a:ext cx="4429124" cy="2571744"/>
          </a:xfrm>
          <a:prstGeom prst="parallelogram">
            <a:avLst>
              <a:gd name="adj" fmla="val 160137"/>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a:off x="0" y="4286256"/>
            <a:ext cx="4429124" cy="2571744"/>
          </a:xfrm>
          <a:prstGeom prst="parallelogram">
            <a:avLst>
              <a:gd name="adj" fmla="val 157769"/>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a:off x="0" y="3786190"/>
            <a:ext cx="4429124" cy="2571744"/>
          </a:xfrm>
          <a:prstGeom prst="parallelogram">
            <a:avLst>
              <a:gd name="adj" fmla="val 157769"/>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flipH="1">
            <a:off x="4714876" y="3786190"/>
            <a:ext cx="4429124" cy="2571744"/>
          </a:xfrm>
          <a:prstGeom prst="parallelogram">
            <a:avLst>
              <a:gd name="adj" fmla="val 160137"/>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flipH="1">
            <a:off x="4714876" y="3143248"/>
            <a:ext cx="4429124" cy="2571744"/>
          </a:xfrm>
          <a:prstGeom prst="parallelogram">
            <a:avLst>
              <a:gd name="adj" fmla="val 160137"/>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a:off x="0" y="3143248"/>
            <a:ext cx="4429124" cy="2571744"/>
          </a:xfrm>
          <a:prstGeom prst="parallelogram">
            <a:avLst>
              <a:gd name="adj" fmla="val 157769"/>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a:off x="0" y="2428868"/>
            <a:ext cx="4429124" cy="2571744"/>
          </a:xfrm>
          <a:prstGeom prst="parallelogram">
            <a:avLst>
              <a:gd name="adj" fmla="val 157769"/>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flipH="1">
            <a:off x="4714876" y="2357430"/>
            <a:ext cx="4429124" cy="2571744"/>
          </a:xfrm>
          <a:prstGeom prst="parallelogram">
            <a:avLst>
              <a:gd name="adj" fmla="val 160137"/>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a:off x="0" y="1714488"/>
            <a:ext cx="4429124" cy="2571744"/>
          </a:xfrm>
          <a:prstGeom prst="parallelogram">
            <a:avLst>
              <a:gd name="adj" fmla="val 157769"/>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flipH="1">
            <a:off x="4714876" y="1714488"/>
            <a:ext cx="4429124" cy="2571744"/>
          </a:xfrm>
          <a:prstGeom prst="parallelogram">
            <a:avLst>
              <a:gd name="adj" fmla="val 160137"/>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a:off x="0" y="928670"/>
            <a:ext cx="4429124" cy="2571744"/>
          </a:xfrm>
          <a:prstGeom prst="parallelogram">
            <a:avLst>
              <a:gd name="adj" fmla="val 157769"/>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flipH="1">
            <a:off x="4714876" y="928670"/>
            <a:ext cx="4429124" cy="2571744"/>
          </a:xfrm>
          <a:prstGeom prst="parallelogram">
            <a:avLst>
              <a:gd name="adj" fmla="val 160137"/>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a:off x="0" y="285728"/>
            <a:ext cx="4429124" cy="2571744"/>
          </a:xfrm>
          <a:prstGeom prst="parallelogram">
            <a:avLst>
              <a:gd name="adj" fmla="val 157769"/>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flipH="1">
            <a:off x="4714876" y="285728"/>
            <a:ext cx="4429124" cy="2571744"/>
          </a:xfrm>
          <a:prstGeom prst="parallelogram">
            <a:avLst>
              <a:gd name="adj" fmla="val 160137"/>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050" name="Picture 2" descr="Rendered Image"/>
          <p:cNvPicPr>
            <a:picLocks noChangeAspect="1" noChangeArrowheads="1"/>
          </p:cNvPicPr>
          <p:nvPr/>
        </p:nvPicPr>
        <p:blipFill>
          <a:blip r:embed="rId3">
            <a:lum contrast="40000"/>
          </a:blip>
          <a:srcRect/>
          <a:stretch>
            <a:fillRect/>
          </a:stretch>
        </p:blipFill>
        <p:spPr bwMode="auto">
          <a:xfrm>
            <a:off x="3214678" y="5344405"/>
            <a:ext cx="2357454" cy="1513595"/>
          </a:xfrm>
          <a:prstGeom prst="rect">
            <a:avLst/>
          </a:prstGeom>
          <a:noFill/>
        </p:spPr>
      </p:pic>
      <p:sp>
        <p:nvSpPr>
          <p:cNvPr id="21" name="20 Rectángulo"/>
          <p:cNvSpPr/>
          <p:nvPr/>
        </p:nvSpPr>
        <p:spPr>
          <a:xfrm>
            <a:off x="0" y="-571552"/>
            <a:ext cx="9144000" cy="74295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3"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1+#ppt_w/2"/>
                                          </p:val>
                                        </p:tav>
                                        <p:tav tm="100000">
                                          <p:val>
                                            <p:strVal val="#ppt_x"/>
                                          </p:val>
                                        </p:tav>
                                      </p:tavLst>
                                    </p:anim>
                                    <p:anim calcmode="lin" valueType="num">
                                      <p:cBhvr additive="base">
                                        <p:cTn id="11" dur="3000" fill="hold"/>
                                        <p:tgtEl>
                                          <p:spTgt spid="7"/>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3000" fill="hold"/>
                                        <p:tgtEl>
                                          <p:spTgt spid="11"/>
                                        </p:tgtEl>
                                        <p:attrNameLst>
                                          <p:attrName>ppt_x</p:attrName>
                                        </p:attrNameLst>
                                      </p:cBhvr>
                                      <p:tavLst>
                                        <p:tav tm="0">
                                          <p:val>
                                            <p:strVal val="1+#ppt_w/2"/>
                                          </p:val>
                                        </p:tav>
                                        <p:tav tm="100000">
                                          <p:val>
                                            <p:strVal val="#ppt_x"/>
                                          </p:val>
                                        </p:tav>
                                      </p:tavLst>
                                    </p:anim>
                                    <p:anim calcmode="lin" valueType="num">
                                      <p:cBhvr additive="base">
                                        <p:cTn id="19" dur="3000" fill="hold"/>
                                        <p:tgtEl>
                                          <p:spTgt spid="11"/>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1+#ppt_w/2"/>
                                          </p:val>
                                        </p:tav>
                                        <p:tav tm="100000">
                                          <p:val>
                                            <p:strVal val="#ppt_x"/>
                                          </p:val>
                                        </p:tav>
                                      </p:tavLst>
                                    </p:anim>
                                    <p:anim calcmode="lin" valueType="num">
                                      <p:cBhvr additive="base">
                                        <p:cTn id="23" dur="3000" fill="hold"/>
                                        <p:tgtEl>
                                          <p:spTgt spid="12"/>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3000" fill="hold"/>
                                        <p:tgtEl>
                                          <p:spTgt spid="14"/>
                                        </p:tgtEl>
                                        <p:attrNameLst>
                                          <p:attrName>ppt_x</p:attrName>
                                        </p:attrNameLst>
                                      </p:cBhvr>
                                      <p:tavLst>
                                        <p:tav tm="0">
                                          <p:val>
                                            <p:strVal val="1+#ppt_w/2"/>
                                          </p:val>
                                        </p:tav>
                                        <p:tav tm="100000">
                                          <p:val>
                                            <p:strVal val="#ppt_x"/>
                                          </p:val>
                                        </p:tav>
                                      </p:tavLst>
                                    </p:anim>
                                    <p:anim calcmode="lin" valueType="num">
                                      <p:cBhvr additive="base">
                                        <p:cTn id="27" dur="3000" fill="hold"/>
                                        <p:tgtEl>
                                          <p:spTgt spid="14"/>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3000" fill="hold"/>
                                        <p:tgtEl>
                                          <p:spTgt spid="16"/>
                                        </p:tgtEl>
                                        <p:attrNameLst>
                                          <p:attrName>ppt_x</p:attrName>
                                        </p:attrNameLst>
                                      </p:cBhvr>
                                      <p:tavLst>
                                        <p:tav tm="0">
                                          <p:val>
                                            <p:strVal val="1+#ppt_w/2"/>
                                          </p:val>
                                        </p:tav>
                                        <p:tav tm="100000">
                                          <p:val>
                                            <p:strVal val="#ppt_x"/>
                                          </p:val>
                                        </p:tav>
                                      </p:tavLst>
                                    </p:anim>
                                    <p:anim calcmode="lin" valueType="num">
                                      <p:cBhvr additive="base">
                                        <p:cTn id="31" dur="3000" fill="hold"/>
                                        <p:tgtEl>
                                          <p:spTgt spid="16"/>
                                        </p:tgtEl>
                                        <p:attrNameLst>
                                          <p:attrName>ppt_y</p:attrName>
                                        </p:attrNameLst>
                                      </p:cBhvr>
                                      <p:tavLst>
                                        <p:tav tm="0">
                                          <p:val>
                                            <p:strVal val="0-#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3000" fill="hold"/>
                                        <p:tgtEl>
                                          <p:spTgt spid="18"/>
                                        </p:tgtEl>
                                        <p:attrNameLst>
                                          <p:attrName>ppt_x</p:attrName>
                                        </p:attrNameLst>
                                      </p:cBhvr>
                                      <p:tavLst>
                                        <p:tav tm="0">
                                          <p:val>
                                            <p:strVal val="1+#ppt_w/2"/>
                                          </p:val>
                                        </p:tav>
                                        <p:tav tm="100000">
                                          <p:val>
                                            <p:strVal val="#ppt_x"/>
                                          </p:val>
                                        </p:tav>
                                      </p:tavLst>
                                    </p:anim>
                                    <p:anim calcmode="lin" valueType="num">
                                      <p:cBhvr additive="base">
                                        <p:cTn id="35" dur="3000" fill="hold"/>
                                        <p:tgtEl>
                                          <p:spTgt spid="18"/>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3000" fill="hold"/>
                                        <p:tgtEl>
                                          <p:spTgt spid="6"/>
                                        </p:tgtEl>
                                        <p:attrNameLst>
                                          <p:attrName>ppt_x</p:attrName>
                                        </p:attrNameLst>
                                      </p:cBhvr>
                                      <p:tavLst>
                                        <p:tav tm="0">
                                          <p:val>
                                            <p:strVal val="0-#ppt_w/2"/>
                                          </p:val>
                                        </p:tav>
                                        <p:tav tm="100000">
                                          <p:val>
                                            <p:strVal val="#ppt_x"/>
                                          </p:val>
                                        </p:tav>
                                      </p:tavLst>
                                    </p:anim>
                                    <p:anim calcmode="lin" valueType="num">
                                      <p:cBhvr additive="base">
                                        <p:cTn id="39" dur="3000" fill="hold"/>
                                        <p:tgtEl>
                                          <p:spTgt spid="6"/>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3000" fill="hold"/>
                                        <p:tgtEl>
                                          <p:spTgt spid="9"/>
                                        </p:tgtEl>
                                        <p:attrNameLst>
                                          <p:attrName>ppt_x</p:attrName>
                                        </p:attrNameLst>
                                      </p:cBhvr>
                                      <p:tavLst>
                                        <p:tav tm="0">
                                          <p:val>
                                            <p:strVal val="0-#ppt_w/2"/>
                                          </p:val>
                                        </p:tav>
                                        <p:tav tm="100000">
                                          <p:val>
                                            <p:strVal val="#ppt_x"/>
                                          </p:val>
                                        </p:tav>
                                      </p:tavLst>
                                    </p:anim>
                                    <p:anim calcmode="lin" valueType="num">
                                      <p:cBhvr additive="base">
                                        <p:cTn id="43" dur="3000" fill="hold"/>
                                        <p:tgtEl>
                                          <p:spTgt spid="9"/>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3000" fill="hold"/>
                                        <p:tgtEl>
                                          <p:spTgt spid="10"/>
                                        </p:tgtEl>
                                        <p:attrNameLst>
                                          <p:attrName>ppt_x</p:attrName>
                                        </p:attrNameLst>
                                      </p:cBhvr>
                                      <p:tavLst>
                                        <p:tav tm="0">
                                          <p:val>
                                            <p:strVal val="0-#ppt_w/2"/>
                                          </p:val>
                                        </p:tav>
                                        <p:tav tm="100000">
                                          <p:val>
                                            <p:strVal val="#ppt_x"/>
                                          </p:val>
                                        </p:tav>
                                      </p:tavLst>
                                    </p:anim>
                                    <p:anim calcmode="lin" valueType="num">
                                      <p:cBhvr additive="base">
                                        <p:cTn id="47" dur="3000" fill="hold"/>
                                        <p:tgtEl>
                                          <p:spTgt spid="10"/>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0-#ppt_w/2"/>
                                          </p:val>
                                        </p:tav>
                                        <p:tav tm="100000">
                                          <p:val>
                                            <p:strVal val="#ppt_x"/>
                                          </p:val>
                                        </p:tav>
                                      </p:tavLst>
                                    </p:anim>
                                    <p:anim calcmode="lin" valueType="num">
                                      <p:cBhvr additive="base">
                                        <p:cTn id="51" dur="3000" fill="hold"/>
                                        <p:tgtEl>
                                          <p:spTgt spid="13"/>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3000" fill="hold"/>
                                        <p:tgtEl>
                                          <p:spTgt spid="15"/>
                                        </p:tgtEl>
                                        <p:attrNameLst>
                                          <p:attrName>ppt_x</p:attrName>
                                        </p:attrNameLst>
                                      </p:cBhvr>
                                      <p:tavLst>
                                        <p:tav tm="0">
                                          <p:val>
                                            <p:strVal val="0-#ppt_w/2"/>
                                          </p:val>
                                        </p:tav>
                                        <p:tav tm="100000">
                                          <p:val>
                                            <p:strVal val="#ppt_x"/>
                                          </p:val>
                                        </p:tav>
                                      </p:tavLst>
                                    </p:anim>
                                    <p:anim calcmode="lin" valueType="num">
                                      <p:cBhvr additive="base">
                                        <p:cTn id="55" dur="3000" fill="hold"/>
                                        <p:tgtEl>
                                          <p:spTgt spid="15"/>
                                        </p:tgtEl>
                                        <p:attrNameLst>
                                          <p:attrName>ppt_y</p:attrName>
                                        </p:attrNameLst>
                                      </p:cBhvr>
                                      <p:tavLst>
                                        <p:tav tm="0">
                                          <p:val>
                                            <p:strVal val="0-#ppt_h/2"/>
                                          </p:val>
                                        </p:tav>
                                        <p:tav tm="100000">
                                          <p:val>
                                            <p:strVal val="#ppt_y"/>
                                          </p:val>
                                        </p:tav>
                                      </p:tavLst>
                                    </p:anim>
                                  </p:childTnLst>
                                </p:cTn>
                              </p:par>
                              <p:par>
                                <p:cTn id="56" presetID="2" presetClass="entr" presetSubtype="9"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0-#ppt_w/2"/>
                                          </p:val>
                                        </p:tav>
                                        <p:tav tm="100000">
                                          <p:val>
                                            <p:strVal val="#ppt_x"/>
                                          </p:val>
                                        </p:tav>
                                      </p:tavLst>
                                    </p:anim>
                                    <p:anim calcmode="lin" valueType="num">
                                      <p:cBhvr additive="base">
                                        <p:cTn id="59" dur="3000" fill="hold"/>
                                        <p:tgtEl>
                                          <p:spTgt spid="17"/>
                                        </p:tgtEl>
                                        <p:attrNameLst>
                                          <p:attrName>ppt_y</p:attrName>
                                        </p:attrNameLst>
                                      </p:cBhvr>
                                      <p:tavLst>
                                        <p:tav tm="0">
                                          <p:val>
                                            <p:strVal val="0-#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3000" fill="hold"/>
                                        <p:tgtEl>
                                          <p:spTgt spid="19"/>
                                        </p:tgtEl>
                                        <p:attrNameLst>
                                          <p:attrName>ppt_x</p:attrName>
                                        </p:attrNameLst>
                                      </p:cBhvr>
                                      <p:tavLst>
                                        <p:tav tm="0">
                                          <p:val>
                                            <p:strVal val="0-#ppt_w/2"/>
                                          </p:val>
                                        </p:tav>
                                        <p:tav tm="100000">
                                          <p:val>
                                            <p:strVal val="#ppt_x"/>
                                          </p:val>
                                        </p:tav>
                                      </p:tavLst>
                                    </p:anim>
                                    <p:anim calcmode="lin" valueType="num">
                                      <p:cBhvr additive="base">
                                        <p:cTn id="63" dur="3000" fill="hold"/>
                                        <p:tgtEl>
                                          <p:spTgt spid="19"/>
                                        </p:tgtEl>
                                        <p:attrNameLst>
                                          <p:attrName>ppt_y</p:attrName>
                                        </p:attrNameLst>
                                      </p:cBhvr>
                                      <p:tavLst>
                                        <p:tav tm="0">
                                          <p:val>
                                            <p:strVal val="0-#ppt_h/2"/>
                                          </p:val>
                                        </p:tav>
                                        <p:tav tm="100000">
                                          <p:val>
                                            <p:strVal val="#ppt_y"/>
                                          </p:val>
                                        </p:tav>
                                      </p:tavLst>
                                    </p:anim>
                                  </p:childTnLst>
                                </p:cTn>
                              </p:par>
                              <p:par>
                                <p:cTn id="64" presetID="16" presetClass="entr" presetSubtype="26" fill="hold" grpId="1" nodeType="withEffect">
                                  <p:stCondLst>
                                    <p:cond delay="0"/>
                                  </p:stCondLst>
                                  <p:childTnLst>
                                    <p:set>
                                      <p:cBhvr>
                                        <p:cTn id="65" dur="1" fill="hold">
                                          <p:stCondLst>
                                            <p:cond delay="0"/>
                                          </p:stCondLst>
                                        </p:cTn>
                                        <p:tgtEl>
                                          <p:spTgt spid="7"/>
                                        </p:tgtEl>
                                        <p:attrNameLst>
                                          <p:attrName>style.visibility</p:attrName>
                                        </p:attrNameLst>
                                      </p:cBhvr>
                                      <p:to>
                                        <p:strVal val="visible"/>
                                      </p:to>
                                    </p:set>
                                    <p:animEffect transition="in" filter="barn(inHorizontal)">
                                      <p:cBhvr>
                                        <p:cTn id="66" dur="3000"/>
                                        <p:tgtEl>
                                          <p:spTgt spid="7"/>
                                        </p:tgtEl>
                                      </p:cBhvr>
                                    </p:animEffect>
                                  </p:childTnLst>
                                </p:cTn>
                              </p:par>
                              <p:par>
                                <p:cTn id="67" presetID="16" presetClass="entr" presetSubtype="26" fill="hold" grpId="1" nodeType="withEffect">
                                  <p:stCondLst>
                                    <p:cond delay="0"/>
                                  </p:stCondLst>
                                  <p:childTnLst>
                                    <p:set>
                                      <p:cBhvr>
                                        <p:cTn id="68" dur="1" fill="hold">
                                          <p:stCondLst>
                                            <p:cond delay="0"/>
                                          </p:stCondLst>
                                        </p:cTn>
                                        <p:tgtEl>
                                          <p:spTgt spid="8"/>
                                        </p:tgtEl>
                                        <p:attrNameLst>
                                          <p:attrName>style.visibility</p:attrName>
                                        </p:attrNameLst>
                                      </p:cBhvr>
                                      <p:to>
                                        <p:strVal val="visible"/>
                                      </p:to>
                                    </p:set>
                                    <p:animEffect transition="in" filter="barn(inHorizontal)">
                                      <p:cBhvr>
                                        <p:cTn id="69" dur="3000"/>
                                        <p:tgtEl>
                                          <p:spTgt spid="8"/>
                                        </p:tgtEl>
                                      </p:cBhvr>
                                    </p:animEffect>
                                  </p:childTnLst>
                                </p:cTn>
                              </p:par>
                              <p:par>
                                <p:cTn id="70" presetID="16" presetClass="entr" presetSubtype="26" fill="hold" grpId="1" nodeType="withEffect">
                                  <p:stCondLst>
                                    <p:cond delay="0"/>
                                  </p:stCondLst>
                                  <p:childTnLst>
                                    <p:set>
                                      <p:cBhvr>
                                        <p:cTn id="71" dur="1" fill="hold">
                                          <p:stCondLst>
                                            <p:cond delay="0"/>
                                          </p:stCondLst>
                                        </p:cTn>
                                        <p:tgtEl>
                                          <p:spTgt spid="11"/>
                                        </p:tgtEl>
                                        <p:attrNameLst>
                                          <p:attrName>style.visibility</p:attrName>
                                        </p:attrNameLst>
                                      </p:cBhvr>
                                      <p:to>
                                        <p:strVal val="visible"/>
                                      </p:to>
                                    </p:set>
                                    <p:animEffect transition="in" filter="barn(inHorizontal)">
                                      <p:cBhvr>
                                        <p:cTn id="72" dur="3000"/>
                                        <p:tgtEl>
                                          <p:spTgt spid="11"/>
                                        </p:tgtEl>
                                      </p:cBhvr>
                                    </p:animEffect>
                                  </p:childTnLst>
                                </p:cTn>
                              </p:par>
                              <p:par>
                                <p:cTn id="73" presetID="16" presetClass="entr" presetSubtype="26" fill="hold" grpId="1" nodeType="withEffect">
                                  <p:stCondLst>
                                    <p:cond delay="0"/>
                                  </p:stCondLst>
                                  <p:childTnLst>
                                    <p:set>
                                      <p:cBhvr>
                                        <p:cTn id="74" dur="1" fill="hold">
                                          <p:stCondLst>
                                            <p:cond delay="0"/>
                                          </p:stCondLst>
                                        </p:cTn>
                                        <p:tgtEl>
                                          <p:spTgt spid="12"/>
                                        </p:tgtEl>
                                        <p:attrNameLst>
                                          <p:attrName>style.visibility</p:attrName>
                                        </p:attrNameLst>
                                      </p:cBhvr>
                                      <p:to>
                                        <p:strVal val="visible"/>
                                      </p:to>
                                    </p:set>
                                    <p:animEffect transition="in" filter="barn(inHorizontal)">
                                      <p:cBhvr>
                                        <p:cTn id="75" dur="3000"/>
                                        <p:tgtEl>
                                          <p:spTgt spid="12"/>
                                        </p:tgtEl>
                                      </p:cBhvr>
                                    </p:animEffect>
                                  </p:childTnLst>
                                </p:cTn>
                              </p:par>
                              <p:par>
                                <p:cTn id="76" presetID="16" presetClass="entr" presetSubtype="26" fill="hold" grpId="1" nodeType="withEffect">
                                  <p:stCondLst>
                                    <p:cond delay="0"/>
                                  </p:stCondLst>
                                  <p:childTnLst>
                                    <p:set>
                                      <p:cBhvr>
                                        <p:cTn id="77" dur="1" fill="hold">
                                          <p:stCondLst>
                                            <p:cond delay="0"/>
                                          </p:stCondLst>
                                        </p:cTn>
                                        <p:tgtEl>
                                          <p:spTgt spid="14"/>
                                        </p:tgtEl>
                                        <p:attrNameLst>
                                          <p:attrName>style.visibility</p:attrName>
                                        </p:attrNameLst>
                                      </p:cBhvr>
                                      <p:to>
                                        <p:strVal val="visible"/>
                                      </p:to>
                                    </p:set>
                                    <p:animEffect transition="in" filter="barn(inHorizontal)">
                                      <p:cBhvr>
                                        <p:cTn id="78" dur="3000"/>
                                        <p:tgtEl>
                                          <p:spTgt spid="14"/>
                                        </p:tgtEl>
                                      </p:cBhvr>
                                    </p:animEffect>
                                  </p:childTnLst>
                                </p:cTn>
                              </p:par>
                              <p:par>
                                <p:cTn id="79" presetID="16" presetClass="entr" presetSubtype="26" fill="hold" grpId="1" nodeType="withEffect">
                                  <p:stCondLst>
                                    <p:cond delay="0"/>
                                  </p:stCondLst>
                                  <p:childTnLst>
                                    <p:set>
                                      <p:cBhvr>
                                        <p:cTn id="80" dur="1" fill="hold">
                                          <p:stCondLst>
                                            <p:cond delay="0"/>
                                          </p:stCondLst>
                                        </p:cTn>
                                        <p:tgtEl>
                                          <p:spTgt spid="16"/>
                                        </p:tgtEl>
                                        <p:attrNameLst>
                                          <p:attrName>style.visibility</p:attrName>
                                        </p:attrNameLst>
                                      </p:cBhvr>
                                      <p:to>
                                        <p:strVal val="visible"/>
                                      </p:to>
                                    </p:set>
                                    <p:animEffect transition="in" filter="barn(inHorizontal)">
                                      <p:cBhvr>
                                        <p:cTn id="81" dur="3000"/>
                                        <p:tgtEl>
                                          <p:spTgt spid="16"/>
                                        </p:tgtEl>
                                      </p:cBhvr>
                                    </p:animEffect>
                                  </p:childTnLst>
                                </p:cTn>
                              </p:par>
                              <p:par>
                                <p:cTn id="82" presetID="16" presetClass="entr" presetSubtype="26" fill="hold" grpId="1" nodeType="withEffect">
                                  <p:stCondLst>
                                    <p:cond delay="0"/>
                                  </p:stCondLst>
                                  <p:childTnLst>
                                    <p:set>
                                      <p:cBhvr>
                                        <p:cTn id="83" dur="1" fill="hold">
                                          <p:stCondLst>
                                            <p:cond delay="0"/>
                                          </p:stCondLst>
                                        </p:cTn>
                                        <p:tgtEl>
                                          <p:spTgt spid="18"/>
                                        </p:tgtEl>
                                        <p:attrNameLst>
                                          <p:attrName>style.visibility</p:attrName>
                                        </p:attrNameLst>
                                      </p:cBhvr>
                                      <p:to>
                                        <p:strVal val="visible"/>
                                      </p:to>
                                    </p:set>
                                    <p:animEffect transition="in" filter="barn(inHorizontal)">
                                      <p:cBhvr>
                                        <p:cTn id="84" dur="3000"/>
                                        <p:tgtEl>
                                          <p:spTgt spid="18"/>
                                        </p:tgtEl>
                                      </p:cBhvr>
                                    </p:animEffect>
                                  </p:childTnLst>
                                </p:cTn>
                              </p:par>
                              <p:par>
                                <p:cTn id="85" presetID="16" presetClass="entr" presetSubtype="26" fill="hold" grpId="1" nodeType="withEffect">
                                  <p:stCondLst>
                                    <p:cond delay="0"/>
                                  </p:stCondLst>
                                  <p:childTnLst>
                                    <p:set>
                                      <p:cBhvr>
                                        <p:cTn id="86" dur="1" fill="hold">
                                          <p:stCondLst>
                                            <p:cond delay="0"/>
                                          </p:stCondLst>
                                        </p:cTn>
                                        <p:tgtEl>
                                          <p:spTgt spid="6"/>
                                        </p:tgtEl>
                                        <p:attrNameLst>
                                          <p:attrName>style.visibility</p:attrName>
                                        </p:attrNameLst>
                                      </p:cBhvr>
                                      <p:to>
                                        <p:strVal val="visible"/>
                                      </p:to>
                                    </p:set>
                                    <p:animEffect transition="in" filter="barn(inHorizontal)">
                                      <p:cBhvr>
                                        <p:cTn id="87" dur="3000"/>
                                        <p:tgtEl>
                                          <p:spTgt spid="6"/>
                                        </p:tgtEl>
                                      </p:cBhvr>
                                    </p:animEffect>
                                  </p:childTnLst>
                                </p:cTn>
                              </p:par>
                              <p:par>
                                <p:cTn id="88" presetID="16" presetClass="entr" presetSubtype="26" fill="hold" grpId="1" nodeType="withEffect">
                                  <p:stCondLst>
                                    <p:cond delay="0"/>
                                  </p:stCondLst>
                                  <p:childTnLst>
                                    <p:set>
                                      <p:cBhvr>
                                        <p:cTn id="89" dur="1" fill="hold">
                                          <p:stCondLst>
                                            <p:cond delay="0"/>
                                          </p:stCondLst>
                                        </p:cTn>
                                        <p:tgtEl>
                                          <p:spTgt spid="9"/>
                                        </p:tgtEl>
                                        <p:attrNameLst>
                                          <p:attrName>style.visibility</p:attrName>
                                        </p:attrNameLst>
                                      </p:cBhvr>
                                      <p:to>
                                        <p:strVal val="visible"/>
                                      </p:to>
                                    </p:set>
                                    <p:animEffect transition="in" filter="barn(inHorizontal)">
                                      <p:cBhvr>
                                        <p:cTn id="90" dur="3000"/>
                                        <p:tgtEl>
                                          <p:spTgt spid="9"/>
                                        </p:tgtEl>
                                      </p:cBhvr>
                                    </p:animEffect>
                                  </p:childTnLst>
                                </p:cTn>
                              </p:par>
                              <p:par>
                                <p:cTn id="91" presetID="16" presetClass="entr" presetSubtype="26" fill="hold" grpId="1" nodeType="withEffect">
                                  <p:stCondLst>
                                    <p:cond delay="0"/>
                                  </p:stCondLst>
                                  <p:childTnLst>
                                    <p:set>
                                      <p:cBhvr>
                                        <p:cTn id="92" dur="1" fill="hold">
                                          <p:stCondLst>
                                            <p:cond delay="0"/>
                                          </p:stCondLst>
                                        </p:cTn>
                                        <p:tgtEl>
                                          <p:spTgt spid="10"/>
                                        </p:tgtEl>
                                        <p:attrNameLst>
                                          <p:attrName>style.visibility</p:attrName>
                                        </p:attrNameLst>
                                      </p:cBhvr>
                                      <p:to>
                                        <p:strVal val="visible"/>
                                      </p:to>
                                    </p:set>
                                    <p:animEffect transition="in" filter="barn(inHorizontal)">
                                      <p:cBhvr>
                                        <p:cTn id="93" dur="3000"/>
                                        <p:tgtEl>
                                          <p:spTgt spid="10"/>
                                        </p:tgtEl>
                                      </p:cBhvr>
                                    </p:animEffect>
                                  </p:childTnLst>
                                </p:cTn>
                              </p:par>
                              <p:par>
                                <p:cTn id="94" presetID="16" presetClass="entr" presetSubtype="26" fill="hold" grpId="1" nodeType="withEffect">
                                  <p:stCondLst>
                                    <p:cond delay="0"/>
                                  </p:stCondLst>
                                  <p:childTnLst>
                                    <p:set>
                                      <p:cBhvr>
                                        <p:cTn id="95" dur="1" fill="hold">
                                          <p:stCondLst>
                                            <p:cond delay="0"/>
                                          </p:stCondLst>
                                        </p:cTn>
                                        <p:tgtEl>
                                          <p:spTgt spid="13"/>
                                        </p:tgtEl>
                                        <p:attrNameLst>
                                          <p:attrName>style.visibility</p:attrName>
                                        </p:attrNameLst>
                                      </p:cBhvr>
                                      <p:to>
                                        <p:strVal val="visible"/>
                                      </p:to>
                                    </p:set>
                                    <p:animEffect transition="in" filter="barn(inHorizontal)">
                                      <p:cBhvr>
                                        <p:cTn id="96" dur="3000"/>
                                        <p:tgtEl>
                                          <p:spTgt spid="13"/>
                                        </p:tgtEl>
                                      </p:cBhvr>
                                    </p:animEffect>
                                  </p:childTnLst>
                                </p:cTn>
                              </p:par>
                              <p:par>
                                <p:cTn id="97" presetID="16" presetClass="entr" presetSubtype="26" fill="hold" grpId="1" nodeType="withEffect">
                                  <p:stCondLst>
                                    <p:cond delay="0"/>
                                  </p:stCondLst>
                                  <p:childTnLst>
                                    <p:set>
                                      <p:cBhvr>
                                        <p:cTn id="98" dur="1" fill="hold">
                                          <p:stCondLst>
                                            <p:cond delay="0"/>
                                          </p:stCondLst>
                                        </p:cTn>
                                        <p:tgtEl>
                                          <p:spTgt spid="15"/>
                                        </p:tgtEl>
                                        <p:attrNameLst>
                                          <p:attrName>style.visibility</p:attrName>
                                        </p:attrNameLst>
                                      </p:cBhvr>
                                      <p:to>
                                        <p:strVal val="visible"/>
                                      </p:to>
                                    </p:set>
                                    <p:animEffect transition="in" filter="barn(inHorizontal)">
                                      <p:cBhvr>
                                        <p:cTn id="99" dur="3000"/>
                                        <p:tgtEl>
                                          <p:spTgt spid="15"/>
                                        </p:tgtEl>
                                      </p:cBhvr>
                                    </p:animEffect>
                                  </p:childTnLst>
                                </p:cTn>
                              </p:par>
                              <p:par>
                                <p:cTn id="100" presetID="16" presetClass="entr" presetSubtype="26" fill="hold" grpId="1" nodeType="withEffect">
                                  <p:stCondLst>
                                    <p:cond delay="0"/>
                                  </p:stCondLst>
                                  <p:childTnLst>
                                    <p:set>
                                      <p:cBhvr>
                                        <p:cTn id="101" dur="1" fill="hold">
                                          <p:stCondLst>
                                            <p:cond delay="0"/>
                                          </p:stCondLst>
                                        </p:cTn>
                                        <p:tgtEl>
                                          <p:spTgt spid="17"/>
                                        </p:tgtEl>
                                        <p:attrNameLst>
                                          <p:attrName>style.visibility</p:attrName>
                                        </p:attrNameLst>
                                      </p:cBhvr>
                                      <p:to>
                                        <p:strVal val="visible"/>
                                      </p:to>
                                    </p:set>
                                    <p:animEffect transition="in" filter="barn(inHorizontal)">
                                      <p:cBhvr>
                                        <p:cTn id="102" dur="3000"/>
                                        <p:tgtEl>
                                          <p:spTgt spid="17"/>
                                        </p:tgtEl>
                                      </p:cBhvr>
                                    </p:animEffect>
                                  </p:childTnLst>
                                </p:cTn>
                              </p:par>
                              <p:par>
                                <p:cTn id="103" presetID="16" presetClass="entr" presetSubtype="26" fill="hold" grpId="1" nodeType="withEffect">
                                  <p:stCondLst>
                                    <p:cond delay="0"/>
                                  </p:stCondLst>
                                  <p:childTnLst>
                                    <p:set>
                                      <p:cBhvr>
                                        <p:cTn id="104" dur="1" fill="hold">
                                          <p:stCondLst>
                                            <p:cond delay="0"/>
                                          </p:stCondLst>
                                        </p:cTn>
                                        <p:tgtEl>
                                          <p:spTgt spid="19"/>
                                        </p:tgtEl>
                                        <p:attrNameLst>
                                          <p:attrName>style.visibility</p:attrName>
                                        </p:attrNameLst>
                                      </p:cBhvr>
                                      <p:to>
                                        <p:strVal val="visible"/>
                                      </p:to>
                                    </p:set>
                                    <p:animEffect transition="in" filter="barn(inHorizontal)">
                                      <p:cBhvr>
                                        <p:cTn id="105" dur="3000"/>
                                        <p:tgtEl>
                                          <p:spTgt spid="19"/>
                                        </p:tgtEl>
                                      </p:cBhvr>
                                    </p:animEffect>
                                  </p:childTnLst>
                                </p:cTn>
                              </p:par>
                            </p:childTnLst>
                          </p:cTn>
                        </p:par>
                        <p:par>
                          <p:cTn id="106" fill="hold">
                            <p:stCondLst>
                              <p:cond delay="3000"/>
                            </p:stCondLst>
                            <p:childTnLst>
                              <p:par>
                                <p:cTn id="107" presetID="2" presetClass="exit" presetSubtype="3" fill="hold" grpId="2" nodeType="afterEffect">
                                  <p:stCondLst>
                                    <p:cond delay="0"/>
                                  </p:stCondLst>
                                  <p:childTnLst>
                                    <p:anim calcmode="lin" valueType="num">
                                      <p:cBhvr additive="base">
                                        <p:cTn id="108" dur="3000"/>
                                        <p:tgtEl>
                                          <p:spTgt spid="7"/>
                                        </p:tgtEl>
                                        <p:attrNameLst>
                                          <p:attrName>ppt_x</p:attrName>
                                        </p:attrNameLst>
                                      </p:cBhvr>
                                      <p:tavLst>
                                        <p:tav tm="0">
                                          <p:val>
                                            <p:strVal val="ppt_x"/>
                                          </p:val>
                                        </p:tav>
                                        <p:tav tm="100000">
                                          <p:val>
                                            <p:strVal val="1+ppt_w/2"/>
                                          </p:val>
                                        </p:tav>
                                      </p:tavLst>
                                    </p:anim>
                                    <p:anim calcmode="lin" valueType="num">
                                      <p:cBhvr additive="base">
                                        <p:cTn id="109" dur="3000"/>
                                        <p:tgtEl>
                                          <p:spTgt spid="7"/>
                                        </p:tgtEl>
                                        <p:attrNameLst>
                                          <p:attrName>ppt_y</p:attrName>
                                        </p:attrNameLst>
                                      </p:cBhvr>
                                      <p:tavLst>
                                        <p:tav tm="0">
                                          <p:val>
                                            <p:strVal val="ppt_y"/>
                                          </p:val>
                                        </p:tav>
                                        <p:tav tm="100000">
                                          <p:val>
                                            <p:strVal val="0-ppt_h/2"/>
                                          </p:val>
                                        </p:tav>
                                      </p:tavLst>
                                    </p:anim>
                                    <p:set>
                                      <p:cBhvr>
                                        <p:cTn id="110" dur="1" fill="hold">
                                          <p:stCondLst>
                                            <p:cond delay="2999"/>
                                          </p:stCondLst>
                                        </p:cTn>
                                        <p:tgtEl>
                                          <p:spTgt spid="7"/>
                                        </p:tgtEl>
                                        <p:attrNameLst>
                                          <p:attrName>style.visibility</p:attrName>
                                        </p:attrNameLst>
                                      </p:cBhvr>
                                      <p:to>
                                        <p:strVal val="hidden"/>
                                      </p:to>
                                    </p:set>
                                  </p:childTnLst>
                                </p:cTn>
                              </p:par>
                              <p:par>
                                <p:cTn id="111" presetID="2" presetClass="exit" presetSubtype="3" fill="hold" grpId="2" nodeType="withEffect">
                                  <p:stCondLst>
                                    <p:cond delay="0"/>
                                  </p:stCondLst>
                                  <p:childTnLst>
                                    <p:anim calcmode="lin" valueType="num">
                                      <p:cBhvr additive="base">
                                        <p:cTn id="112" dur="3000"/>
                                        <p:tgtEl>
                                          <p:spTgt spid="8"/>
                                        </p:tgtEl>
                                        <p:attrNameLst>
                                          <p:attrName>ppt_x</p:attrName>
                                        </p:attrNameLst>
                                      </p:cBhvr>
                                      <p:tavLst>
                                        <p:tav tm="0">
                                          <p:val>
                                            <p:strVal val="ppt_x"/>
                                          </p:val>
                                        </p:tav>
                                        <p:tav tm="100000">
                                          <p:val>
                                            <p:strVal val="1+ppt_w/2"/>
                                          </p:val>
                                        </p:tav>
                                      </p:tavLst>
                                    </p:anim>
                                    <p:anim calcmode="lin" valueType="num">
                                      <p:cBhvr additive="base">
                                        <p:cTn id="113" dur="3000"/>
                                        <p:tgtEl>
                                          <p:spTgt spid="8"/>
                                        </p:tgtEl>
                                        <p:attrNameLst>
                                          <p:attrName>ppt_y</p:attrName>
                                        </p:attrNameLst>
                                      </p:cBhvr>
                                      <p:tavLst>
                                        <p:tav tm="0">
                                          <p:val>
                                            <p:strVal val="ppt_y"/>
                                          </p:val>
                                        </p:tav>
                                        <p:tav tm="100000">
                                          <p:val>
                                            <p:strVal val="0-ppt_h/2"/>
                                          </p:val>
                                        </p:tav>
                                      </p:tavLst>
                                    </p:anim>
                                    <p:set>
                                      <p:cBhvr>
                                        <p:cTn id="114" dur="1" fill="hold">
                                          <p:stCondLst>
                                            <p:cond delay="2999"/>
                                          </p:stCondLst>
                                        </p:cTn>
                                        <p:tgtEl>
                                          <p:spTgt spid="8"/>
                                        </p:tgtEl>
                                        <p:attrNameLst>
                                          <p:attrName>style.visibility</p:attrName>
                                        </p:attrNameLst>
                                      </p:cBhvr>
                                      <p:to>
                                        <p:strVal val="hidden"/>
                                      </p:to>
                                    </p:set>
                                  </p:childTnLst>
                                </p:cTn>
                              </p:par>
                              <p:par>
                                <p:cTn id="115" presetID="2" presetClass="exit" presetSubtype="3" fill="hold" grpId="2" nodeType="withEffect">
                                  <p:stCondLst>
                                    <p:cond delay="0"/>
                                  </p:stCondLst>
                                  <p:childTnLst>
                                    <p:anim calcmode="lin" valueType="num">
                                      <p:cBhvr additive="base">
                                        <p:cTn id="116" dur="3000"/>
                                        <p:tgtEl>
                                          <p:spTgt spid="11"/>
                                        </p:tgtEl>
                                        <p:attrNameLst>
                                          <p:attrName>ppt_x</p:attrName>
                                        </p:attrNameLst>
                                      </p:cBhvr>
                                      <p:tavLst>
                                        <p:tav tm="0">
                                          <p:val>
                                            <p:strVal val="ppt_x"/>
                                          </p:val>
                                        </p:tav>
                                        <p:tav tm="100000">
                                          <p:val>
                                            <p:strVal val="1+ppt_w/2"/>
                                          </p:val>
                                        </p:tav>
                                      </p:tavLst>
                                    </p:anim>
                                    <p:anim calcmode="lin" valueType="num">
                                      <p:cBhvr additive="base">
                                        <p:cTn id="117" dur="3000"/>
                                        <p:tgtEl>
                                          <p:spTgt spid="11"/>
                                        </p:tgtEl>
                                        <p:attrNameLst>
                                          <p:attrName>ppt_y</p:attrName>
                                        </p:attrNameLst>
                                      </p:cBhvr>
                                      <p:tavLst>
                                        <p:tav tm="0">
                                          <p:val>
                                            <p:strVal val="ppt_y"/>
                                          </p:val>
                                        </p:tav>
                                        <p:tav tm="100000">
                                          <p:val>
                                            <p:strVal val="0-ppt_h/2"/>
                                          </p:val>
                                        </p:tav>
                                      </p:tavLst>
                                    </p:anim>
                                    <p:set>
                                      <p:cBhvr>
                                        <p:cTn id="118" dur="1" fill="hold">
                                          <p:stCondLst>
                                            <p:cond delay="2999"/>
                                          </p:stCondLst>
                                        </p:cTn>
                                        <p:tgtEl>
                                          <p:spTgt spid="11"/>
                                        </p:tgtEl>
                                        <p:attrNameLst>
                                          <p:attrName>style.visibility</p:attrName>
                                        </p:attrNameLst>
                                      </p:cBhvr>
                                      <p:to>
                                        <p:strVal val="hidden"/>
                                      </p:to>
                                    </p:set>
                                  </p:childTnLst>
                                </p:cTn>
                              </p:par>
                              <p:par>
                                <p:cTn id="119" presetID="2" presetClass="exit" presetSubtype="3" fill="hold" grpId="2" nodeType="withEffect">
                                  <p:stCondLst>
                                    <p:cond delay="0"/>
                                  </p:stCondLst>
                                  <p:childTnLst>
                                    <p:anim calcmode="lin" valueType="num">
                                      <p:cBhvr additive="base">
                                        <p:cTn id="120" dur="3000"/>
                                        <p:tgtEl>
                                          <p:spTgt spid="12"/>
                                        </p:tgtEl>
                                        <p:attrNameLst>
                                          <p:attrName>ppt_x</p:attrName>
                                        </p:attrNameLst>
                                      </p:cBhvr>
                                      <p:tavLst>
                                        <p:tav tm="0">
                                          <p:val>
                                            <p:strVal val="ppt_x"/>
                                          </p:val>
                                        </p:tav>
                                        <p:tav tm="100000">
                                          <p:val>
                                            <p:strVal val="1+ppt_w/2"/>
                                          </p:val>
                                        </p:tav>
                                      </p:tavLst>
                                    </p:anim>
                                    <p:anim calcmode="lin" valueType="num">
                                      <p:cBhvr additive="base">
                                        <p:cTn id="121" dur="3000"/>
                                        <p:tgtEl>
                                          <p:spTgt spid="12"/>
                                        </p:tgtEl>
                                        <p:attrNameLst>
                                          <p:attrName>ppt_y</p:attrName>
                                        </p:attrNameLst>
                                      </p:cBhvr>
                                      <p:tavLst>
                                        <p:tav tm="0">
                                          <p:val>
                                            <p:strVal val="ppt_y"/>
                                          </p:val>
                                        </p:tav>
                                        <p:tav tm="100000">
                                          <p:val>
                                            <p:strVal val="0-ppt_h/2"/>
                                          </p:val>
                                        </p:tav>
                                      </p:tavLst>
                                    </p:anim>
                                    <p:set>
                                      <p:cBhvr>
                                        <p:cTn id="122" dur="1" fill="hold">
                                          <p:stCondLst>
                                            <p:cond delay="2999"/>
                                          </p:stCondLst>
                                        </p:cTn>
                                        <p:tgtEl>
                                          <p:spTgt spid="12"/>
                                        </p:tgtEl>
                                        <p:attrNameLst>
                                          <p:attrName>style.visibility</p:attrName>
                                        </p:attrNameLst>
                                      </p:cBhvr>
                                      <p:to>
                                        <p:strVal val="hidden"/>
                                      </p:to>
                                    </p:set>
                                  </p:childTnLst>
                                </p:cTn>
                              </p:par>
                              <p:par>
                                <p:cTn id="123" presetID="2" presetClass="exit" presetSubtype="3" fill="hold" grpId="2" nodeType="withEffect">
                                  <p:stCondLst>
                                    <p:cond delay="0"/>
                                  </p:stCondLst>
                                  <p:childTnLst>
                                    <p:anim calcmode="lin" valueType="num">
                                      <p:cBhvr additive="base">
                                        <p:cTn id="124" dur="3000"/>
                                        <p:tgtEl>
                                          <p:spTgt spid="14"/>
                                        </p:tgtEl>
                                        <p:attrNameLst>
                                          <p:attrName>ppt_x</p:attrName>
                                        </p:attrNameLst>
                                      </p:cBhvr>
                                      <p:tavLst>
                                        <p:tav tm="0">
                                          <p:val>
                                            <p:strVal val="ppt_x"/>
                                          </p:val>
                                        </p:tav>
                                        <p:tav tm="100000">
                                          <p:val>
                                            <p:strVal val="1+ppt_w/2"/>
                                          </p:val>
                                        </p:tav>
                                      </p:tavLst>
                                    </p:anim>
                                    <p:anim calcmode="lin" valueType="num">
                                      <p:cBhvr additive="base">
                                        <p:cTn id="125" dur="3000"/>
                                        <p:tgtEl>
                                          <p:spTgt spid="14"/>
                                        </p:tgtEl>
                                        <p:attrNameLst>
                                          <p:attrName>ppt_y</p:attrName>
                                        </p:attrNameLst>
                                      </p:cBhvr>
                                      <p:tavLst>
                                        <p:tav tm="0">
                                          <p:val>
                                            <p:strVal val="ppt_y"/>
                                          </p:val>
                                        </p:tav>
                                        <p:tav tm="100000">
                                          <p:val>
                                            <p:strVal val="0-ppt_h/2"/>
                                          </p:val>
                                        </p:tav>
                                      </p:tavLst>
                                    </p:anim>
                                    <p:set>
                                      <p:cBhvr>
                                        <p:cTn id="126" dur="1" fill="hold">
                                          <p:stCondLst>
                                            <p:cond delay="2999"/>
                                          </p:stCondLst>
                                        </p:cTn>
                                        <p:tgtEl>
                                          <p:spTgt spid="14"/>
                                        </p:tgtEl>
                                        <p:attrNameLst>
                                          <p:attrName>style.visibility</p:attrName>
                                        </p:attrNameLst>
                                      </p:cBhvr>
                                      <p:to>
                                        <p:strVal val="hidden"/>
                                      </p:to>
                                    </p:set>
                                  </p:childTnLst>
                                </p:cTn>
                              </p:par>
                              <p:par>
                                <p:cTn id="127" presetID="2" presetClass="exit" presetSubtype="3" fill="hold" grpId="2" nodeType="withEffect">
                                  <p:stCondLst>
                                    <p:cond delay="0"/>
                                  </p:stCondLst>
                                  <p:childTnLst>
                                    <p:anim calcmode="lin" valueType="num">
                                      <p:cBhvr additive="base">
                                        <p:cTn id="128" dur="3000"/>
                                        <p:tgtEl>
                                          <p:spTgt spid="16"/>
                                        </p:tgtEl>
                                        <p:attrNameLst>
                                          <p:attrName>ppt_x</p:attrName>
                                        </p:attrNameLst>
                                      </p:cBhvr>
                                      <p:tavLst>
                                        <p:tav tm="0">
                                          <p:val>
                                            <p:strVal val="ppt_x"/>
                                          </p:val>
                                        </p:tav>
                                        <p:tav tm="100000">
                                          <p:val>
                                            <p:strVal val="1+ppt_w/2"/>
                                          </p:val>
                                        </p:tav>
                                      </p:tavLst>
                                    </p:anim>
                                    <p:anim calcmode="lin" valueType="num">
                                      <p:cBhvr additive="base">
                                        <p:cTn id="129" dur="3000"/>
                                        <p:tgtEl>
                                          <p:spTgt spid="16"/>
                                        </p:tgtEl>
                                        <p:attrNameLst>
                                          <p:attrName>ppt_y</p:attrName>
                                        </p:attrNameLst>
                                      </p:cBhvr>
                                      <p:tavLst>
                                        <p:tav tm="0">
                                          <p:val>
                                            <p:strVal val="ppt_y"/>
                                          </p:val>
                                        </p:tav>
                                        <p:tav tm="100000">
                                          <p:val>
                                            <p:strVal val="0-ppt_h/2"/>
                                          </p:val>
                                        </p:tav>
                                      </p:tavLst>
                                    </p:anim>
                                    <p:set>
                                      <p:cBhvr>
                                        <p:cTn id="130" dur="1" fill="hold">
                                          <p:stCondLst>
                                            <p:cond delay="2999"/>
                                          </p:stCondLst>
                                        </p:cTn>
                                        <p:tgtEl>
                                          <p:spTgt spid="16"/>
                                        </p:tgtEl>
                                        <p:attrNameLst>
                                          <p:attrName>style.visibility</p:attrName>
                                        </p:attrNameLst>
                                      </p:cBhvr>
                                      <p:to>
                                        <p:strVal val="hidden"/>
                                      </p:to>
                                    </p:set>
                                  </p:childTnLst>
                                </p:cTn>
                              </p:par>
                              <p:par>
                                <p:cTn id="131" presetID="2" presetClass="exit" presetSubtype="3" fill="hold" grpId="2" nodeType="withEffect">
                                  <p:stCondLst>
                                    <p:cond delay="0"/>
                                  </p:stCondLst>
                                  <p:childTnLst>
                                    <p:anim calcmode="lin" valueType="num">
                                      <p:cBhvr additive="base">
                                        <p:cTn id="132" dur="3000"/>
                                        <p:tgtEl>
                                          <p:spTgt spid="18"/>
                                        </p:tgtEl>
                                        <p:attrNameLst>
                                          <p:attrName>ppt_x</p:attrName>
                                        </p:attrNameLst>
                                      </p:cBhvr>
                                      <p:tavLst>
                                        <p:tav tm="0">
                                          <p:val>
                                            <p:strVal val="ppt_x"/>
                                          </p:val>
                                        </p:tav>
                                        <p:tav tm="100000">
                                          <p:val>
                                            <p:strVal val="1+ppt_w/2"/>
                                          </p:val>
                                        </p:tav>
                                      </p:tavLst>
                                    </p:anim>
                                    <p:anim calcmode="lin" valueType="num">
                                      <p:cBhvr additive="base">
                                        <p:cTn id="133" dur="3000"/>
                                        <p:tgtEl>
                                          <p:spTgt spid="18"/>
                                        </p:tgtEl>
                                        <p:attrNameLst>
                                          <p:attrName>ppt_y</p:attrName>
                                        </p:attrNameLst>
                                      </p:cBhvr>
                                      <p:tavLst>
                                        <p:tav tm="0">
                                          <p:val>
                                            <p:strVal val="ppt_y"/>
                                          </p:val>
                                        </p:tav>
                                        <p:tav tm="100000">
                                          <p:val>
                                            <p:strVal val="0-ppt_h/2"/>
                                          </p:val>
                                        </p:tav>
                                      </p:tavLst>
                                    </p:anim>
                                    <p:set>
                                      <p:cBhvr>
                                        <p:cTn id="134" dur="1" fill="hold">
                                          <p:stCondLst>
                                            <p:cond delay="2999"/>
                                          </p:stCondLst>
                                        </p:cTn>
                                        <p:tgtEl>
                                          <p:spTgt spid="18"/>
                                        </p:tgtEl>
                                        <p:attrNameLst>
                                          <p:attrName>style.visibility</p:attrName>
                                        </p:attrNameLst>
                                      </p:cBhvr>
                                      <p:to>
                                        <p:strVal val="hidden"/>
                                      </p:to>
                                    </p:set>
                                  </p:childTnLst>
                                </p:cTn>
                              </p:par>
                              <p:par>
                                <p:cTn id="135" presetID="2" presetClass="exit" presetSubtype="9" fill="hold" grpId="2" nodeType="withEffect">
                                  <p:stCondLst>
                                    <p:cond delay="0"/>
                                  </p:stCondLst>
                                  <p:childTnLst>
                                    <p:anim calcmode="lin" valueType="num">
                                      <p:cBhvr additive="base">
                                        <p:cTn id="136" dur="3000"/>
                                        <p:tgtEl>
                                          <p:spTgt spid="6"/>
                                        </p:tgtEl>
                                        <p:attrNameLst>
                                          <p:attrName>ppt_x</p:attrName>
                                        </p:attrNameLst>
                                      </p:cBhvr>
                                      <p:tavLst>
                                        <p:tav tm="0">
                                          <p:val>
                                            <p:strVal val="ppt_x"/>
                                          </p:val>
                                        </p:tav>
                                        <p:tav tm="100000">
                                          <p:val>
                                            <p:strVal val="0-ppt_w/2"/>
                                          </p:val>
                                        </p:tav>
                                      </p:tavLst>
                                    </p:anim>
                                    <p:anim calcmode="lin" valueType="num">
                                      <p:cBhvr additive="base">
                                        <p:cTn id="137" dur="3000"/>
                                        <p:tgtEl>
                                          <p:spTgt spid="6"/>
                                        </p:tgtEl>
                                        <p:attrNameLst>
                                          <p:attrName>ppt_y</p:attrName>
                                        </p:attrNameLst>
                                      </p:cBhvr>
                                      <p:tavLst>
                                        <p:tav tm="0">
                                          <p:val>
                                            <p:strVal val="ppt_y"/>
                                          </p:val>
                                        </p:tav>
                                        <p:tav tm="100000">
                                          <p:val>
                                            <p:strVal val="0-ppt_h/2"/>
                                          </p:val>
                                        </p:tav>
                                      </p:tavLst>
                                    </p:anim>
                                    <p:set>
                                      <p:cBhvr>
                                        <p:cTn id="138" dur="1" fill="hold">
                                          <p:stCondLst>
                                            <p:cond delay="2999"/>
                                          </p:stCondLst>
                                        </p:cTn>
                                        <p:tgtEl>
                                          <p:spTgt spid="6"/>
                                        </p:tgtEl>
                                        <p:attrNameLst>
                                          <p:attrName>style.visibility</p:attrName>
                                        </p:attrNameLst>
                                      </p:cBhvr>
                                      <p:to>
                                        <p:strVal val="hidden"/>
                                      </p:to>
                                    </p:set>
                                  </p:childTnLst>
                                </p:cTn>
                              </p:par>
                              <p:par>
                                <p:cTn id="139" presetID="2" presetClass="exit" presetSubtype="9" fill="hold" grpId="2" nodeType="withEffect">
                                  <p:stCondLst>
                                    <p:cond delay="0"/>
                                  </p:stCondLst>
                                  <p:childTnLst>
                                    <p:anim calcmode="lin" valueType="num">
                                      <p:cBhvr additive="base">
                                        <p:cTn id="140" dur="3000"/>
                                        <p:tgtEl>
                                          <p:spTgt spid="9"/>
                                        </p:tgtEl>
                                        <p:attrNameLst>
                                          <p:attrName>ppt_x</p:attrName>
                                        </p:attrNameLst>
                                      </p:cBhvr>
                                      <p:tavLst>
                                        <p:tav tm="0">
                                          <p:val>
                                            <p:strVal val="ppt_x"/>
                                          </p:val>
                                        </p:tav>
                                        <p:tav tm="100000">
                                          <p:val>
                                            <p:strVal val="0-ppt_w/2"/>
                                          </p:val>
                                        </p:tav>
                                      </p:tavLst>
                                    </p:anim>
                                    <p:anim calcmode="lin" valueType="num">
                                      <p:cBhvr additive="base">
                                        <p:cTn id="141" dur="3000"/>
                                        <p:tgtEl>
                                          <p:spTgt spid="9"/>
                                        </p:tgtEl>
                                        <p:attrNameLst>
                                          <p:attrName>ppt_y</p:attrName>
                                        </p:attrNameLst>
                                      </p:cBhvr>
                                      <p:tavLst>
                                        <p:tav tm="0">
                                          <p:val>
                                            <p:strVal val="ppt_y"/>
                                          </p:val>
                                        </p:tav>
                                        <p:tav tm="100000">
                                          <p:val>
                                            <p:strVal val="0-ppt_h/2"/>
                                          </p:val>
                                        </p:tav>
                                      </p:tavLst>
                                    </p:anim>
                                    <p:set>
                                      <p:cBhvr>
                                        <p:cTn id="142" dur="1" fill="hold">
                                          <p:stCondLst>
                                            <p:cond delay="2999"/>
                                          </p:stCondLst>
                                        </p:cTn>
                                        <p:tgtEl>
                                          <p:spTgt spid="9"/>
                                        </p:tgtEl>
                                        <p:attrNameLst>
                                          <p:attrName>style.visibility</p:attrName>
                                        </p:attrNameLst>
                                      </p:cBhvr>
                                      <p:to>
                                        <p:strVal val="hidden"/>
                                      </p:to>
                                    </p:set>
                                  </p:childTnLst>
                                </p:cTn>
                              </p:par>
                              <p:par>
                                <p:cTn id="143" presetID="2" presetClass="exit" presetSubtype="9" fill="hold" grpId="2" nodeType="withEffect">
                                  <p:stCondLst>
                                    <p:cond delay="0"/>
                                  </p:stCondLst>
                                  <p:childTnLst>
                                    <p:anim calcmode="lin" valueType="num">
                                      <p:cBhvr additive="base">
                                        <p:cTn id="144" dur="3000"/>
                                        <p:tgtEl>
                                          <p:spTgt spid="10"/>
                                        </p:tgtEl>
                                        <p:attrNameLst>
                                          <p:attrName>ppt_x</p:attrName>
                                        </p:attrNameLst>
                                      </p:cBhvr>
                                      <p:tavLst>
                                        <p:tav tm="0">
                                          <p:val>
                                            <p:strVal val="ppt_x"/>
                                          </p:val>
                                        </p:tav>
                                        <p:tav tm="100000">
                                          <p:val>
                                            <p:strVal val="0-ppt_w/2"/>
                                          </p:val>
                                        </p:tav>
                                      </p:tavLst>
                                    </p:anim>
                                    <p:anim calcmode="lin" valueType="num">
                                      <p:cBhvr additive="base">
                                        <p:cTn id="145" dur="3000"/>
                                        <p:tgtEl>
                                          <p:spTgt spid="10"/>
                                        </p:tgtEl>
                                        <p:attrNameLst>
                                          <p:attrName>ppt_y</p:attrName>
                                        </p:attrNameLst>
                                      </p:cBhvr>
                                      <p:tavLst>
                                        <p:tav tm="0">
                                          <p:val>
                                            <p:strVal val="ppt_y"/>
                                          </p:val>
                                        </p:tav>
                                        <p:tav tm="100000">
                                          <p:val>
                                            <p:strVal val="0-ppt_h/2"/>
                                          </p:val>
                                        </p:tav>
                                      </p:tavLst>
                                    </p:anim>
                                    <p:set>
                                      <p:cBhvr>
                                        <p:cTn id="146" dur="1" fill="hold">
                                          <p:stCondLst>
                                            <p:cond delay="2999"/>
                                          </p:stCondLst>
                                        </p:cTn>
                                        <p:tgtEl>
                                          <p:spTgt spid="10"/>
                                        </p:tgtEl>
                                        <p:attrNameLst>
                                          <p:attrName>style.visibility</p:attrName>
                                        </p:attrNameLst>
                                      </p:cBhvr>
                                      <p:to>
                                        <p:strVal val="hidden"/>
                                      </p:to>
                                    </p:set>
                                  </p:childTnLst>
                                </p:cTn>
                              </p:par>
                              <p:par>
                                <p:cTn id="147" presetID="2" presetClass="exit" presetSubtype="9" fill="hold" grpId="2" nodeType="withEffect">
                                  <p:stCondLst>
                                    <p:cond delay="0"/>
                                  </p:stCondLst>
                                  <p:childTnLst>
                                    <p:anim calcmode="lin" valueType="num">
                                      <p:cBhvr additive="base">
                                        <p:cTn id="148" dur="3000"/>
                                        <p:tgtEl>
                                          <p:spTgt spid="13"/>
                                        </p:tgtEl>
                                        <p:attrNameLst>
                                          <p:attrName>ppt_x</p:attrName>
                                        </p:attrNameLst>
                                      </p:cBhvr>
                                      <p:tavLst>
                                        <p:tav tm="0">
                                          <p:val>
                                            <p:strVal val="ppt_x"/>
                                          </p:val>
                                        </p:tav>
                                        <p:tav tm="100000">
                                          <p:val>
                                            <p:strVal val="0-ppt_w/2"/>
                                          </p:val>
                                        </p:tav>
                                      </p:tavLst>
                                    </p:anim>
                                    <p:anim calcmode="lin" valueType="num">
                                      <p:cBhvr additive="base">
                                        <p:cTn id="149" dur="3000"/>
                                        <p:tgtEl>
                                          <p:spTgt spid="13"/>
                                        </p:tgtEl>
                                        <p:attrNameLst>
                                          <p:attrName>ppt_y</p:attrName>
                                        </p:attrNameLst>
                                      </p:cBhvr>
                                      <p:tavLst>
                                        <p:tav tm="0">
                                          <p:val>
                                            <p:strVal val="ppt_y"/>
                                          </p:val>
                                        </p:tav>
                                        <p:tav tm="100000">
                                          <p:val>
                                            <p:strVal val="0-ppt_h/2"/>
                                          </p:val>
                                        </p:tav>
                                      </p:tavLst>
                                    </p:anim>
                                    <p:set>
                                      <p:cBhvr>
                                        <p:cTn id="150" dur="1" fill="hold">
                                          <p:stCondLst>
                                            <p:cond delay="2999"/>
                                          </p:stCondLst>
                                        </p:cTn>
                                        <p:tgtEl>
                                          <p:spTgt spid="13"/>
                                        </p:tgtEl>
                                        <p:attrNameLst>
                                          <p:attrName>style.visibility</p:attrName>
                                        </p:attrNameLst>
                                      </p:cBhvr>
                                      <p:to>
                                        <p:strVal val="hidden"/>
                                      </p:to>
                                    </p:set>
                                  </p:childTnLst>
                                </p:cTn>
                              </p:par>
                              <p:par>
                                <p:cTn id="151" presetID="2" presetClass="exit" presetSubtype="9" fill="hold" grpId="2" nodeType="withEffect">
                                  <p:stCondLst>
                                    <p:cond delay="0"/>
                                  </p:stCondLst>
                                  <p:childTnLst>
                                    <p:anim calcmode="lin" valueType="num">
                                      <p:cBhvr additive="base">
                                        <p:cTn id="152" dur="3000"/>
                                        <p:tgtEl>
                                          <p:spTgt spid="15"/>
                                        </p:tgtEl>
                                        <p:attrNameLst>
                                          <p:attrName>ppt_x</p:attrName>
                                        </p:attrNameLst>
                                      </p:cBhvr>
                                      <p:tavLst>
                                        <p:tav tm="0">
                                          <p:val>
                                            <p:strVal val="ppt_x"/>
                                          </p:val>
                                        </p:tav>
                                        <p:tav tm="100000">
                                          <p:val>
                                            <p:strVal val="0-ppt_w/2"/>
                                          </p:val>
                                        </p:tav>
                                      </p:tavLst>
                                    </p:anim>
                                    <p:anim calcmode="lin" valueType="num">
                                      <p:cBhvr additive="base">
                                        <p:cTn id="153" dur="3000"/>
                                        <p:tgtEl>
                                          <p:spTgt spid="15"/>
                                        </p:tgtEl>
                                        <p:attrNameLst>
                                          <p:attrName>ppt_y</p:attrName>
                                        </p:attrNameLst>
                                      </p:cBhvr>
                                      <p:tavLst>
                                        <p:tav tm="0">
                                          <p:val>
                                            <p:strVal val="ppt_y"/>
                                          </p:val>
                                        </p:tav>
                                        <p:tav tm="100000">
                                          <p:val>
                                            <p:strVal val="0-ppt_h/2"/>
                                          </p:val>
                                        </p:tav>
                                      </p:tavLst>
                                    </p:anim>
                                    <p:set>
                                      <p:cBhvr>
                                        <p:cTn id="154" dur="1" fill="hold">
                                          <p:stCondLst>
                                            <p:cond delay="2999"/>
                                          </p:stCondLst>
                                        </p:cTn>
                                        <p:tgtEl>
                                          <p:spTgt spid="15"/>
                                        </p:tgtEl>
                                        <p:attrNameLst>
                                          <p:attrName>style.visibility</p:attrName>
                                        </p:attrNameLst>
                                      </p:cBhvr>
                                      <p:to>
                                        <p:strVal val="hidden"/>
                                      </p:to>
                                    </p:set>
                                  </p:childTnLst>
                                </p:cTn>
                              </p:par>
                              <p:par>
                                <p:cTn id="155" presetID="2" presetClass="exit" presetSubtype="9" fill="hold" grpId="2" nodeType="withEffect">
                                  <p:stCondLst>
                                    <p:cond delay="0"/>
                                  </p:stCondLst>
                                  <p:childTnLst>
                                    <p:anim calcmode="lin" valueType="num">
                                      <p:cBhvr additive="base">
                                        <p:cTn id="156" dur="3000"/>
                                        <p:tgtEl>
                                          <p:spTgt spid="17"/>
                                        </p:tgtEl>
                                        <p:attrNameLst>
                                          <p:attrName>ppt_x</p:attrName>
                                        </p:attrNameLst>
                                      </p:cBhvr>
                                      <p:tavLst>
                                        <p:tav tm="0">
                                          <p:val>
                                            <p:strVal val="ppt_x"/>
                                          </p:val>
                                        </p:tav>
                                        <p:tav tm="100000">
                                          <p:val>
                                            <p:strVal val="0-ppt_w/2"/>
                                          </p:val>
                                        </p:tav>
                                      </p:tavLst>
                                    </p:anim>
                                    <p:anim calcmode="lin" valueType="num">
                                      <p:cBhvr additive="base">
                                        <p:cTn id="157" dur="3000"/>
                                        <p:tgtEl>
                                          <p:spTgt spid="17"/>
                                        </p:tgtEl>
                                        <p:attrNameLst>
                                          <p:attrName>ppt_y</p:attrName>
                                        </p:attrNameLst>
                                      </p:cBhvr>
                                      <p:tavLst>
                                        <p:tav tm="0">
                                          <p:val>
                                            <p:strVal val="ppt_y"/>
                                          </p:val>
                                        </p:tav>
                                        <p:tav tm="100000">
                                          <p:val>
                                            <p:strVal val="0-ppt_h/2"/>
                                          </p:val>
                                        </p:tav>
                                      </p:tavLst>
                                    </p:anim>
                                    <p:set>
                                      <p:cBhvr>
                                        <p:cTn id="158" dur="1" fill="hold">
                                          <p:stCondLst>
                                            <p:cond delay="2999"/>
                                          </p:stCondLst>
                                        </p:cTn>
                                        <p:tgtEl>
                                          <p:spTgt spid="17"/>
                                        </p:tgtEl>
                                        <p:attrNameLst>
                                          <p:attrName>style.visibility</p:attrName>
                                        </p:attrNameLst>
                                      </p:cBhvr>
                                      <p:to>
                                        <p:strVal val="hidden"/>
                                      </p:to>
                                    </p:set>
                                  </p:childTnLst>
                                </p:cTn>
                              </p:par>
                              <p:par>
                                <p:cTn id="159" presetID="2" presetClass="exit" presetSubtype="9" fill="hold" grpId="2" nodeType="withEffect">
                                  <p:stCondLst>
                                    <p:cond delay="0"/>
                                  </p:stCondLst>
                                  <p:childTnLst>
                                    <p:anim calcmode="lin" valueType="num">
                                      <p:cBhvr additive="base">
                                        <p:cTn id="160" dur="3000"/>
                                        <p:tgtEl>
                                          <p:spTgt spid="19"/>
                                        </p:tgtEl>
                                        <p:attrNameLst>
                                          <p:attrName>ppt_x</p:attrName>
                                        </p:attrNameLst>
                                      </p:cBhvr>
                                      <p:tavLst>
                                        <p:tav tm="0">
                                          <p:val>
                                            <p:strVal val="ppt_x"/>
                                          </p:val>
                                        </p:tav>
                                        <p:tav tm="100000">
                                          <p:val>
                                            <p:strVal val="0-ppt_w/2"/>
                                          </p:val>
                                        </p:tav>
                                      </p:tavLst>
                                    </p:anim>
                                    <p:anim calcmode="lin" valueType="num">
                                      <p:cBhvr additive="base">
                                        <p:cTn id="161" dur="3000"/>
                                        <p:tgtEl>
                                          <p:spTgt spid="19"/>
                                        </p:tgtEl>
                                        <p:attrNameLst>
                                          <p:attrName>ppt_y</p:attrName>
                                        </p:attrNameLst>
                                      </p:cBhvr>
                                      <p:tavLst>
                                        <p:tav tm="0">
                                          <p:val>
                                            <p:strVal val="ppt_y"/>
                                          </p:val>
                                        </p:tav>
                                        <p:tav tm="100000">
                                          <p:val>
                                            <p:strVal val="0-ppt_h/2"/>
                                          </p:val>
                                        </p:tav>
                                      </p:tavLst>
                                    </p:anim>
                                    <p:set>
                                      <p:cBhvr>
                                        <p:cTn id="162" dur="1" fill="hold">
                                          <p:stCondLst>
                                            <p:cond delay="2999"/>
                                          </p:stCondLst>
                                        </p:cTn>
                                        <p:tgtEl>
                                          <p:spTgt spid="19"/>
                                        </p:tgtEl>
                                        <p:attrNameLst>
                                          <p:attrName>style.visibility</p:attrName>
                                        </p:attrNameLst>
                                      </p:cBhvr>
                                      <p:to>
                                        <p:strVal val="hidden"/>
                                      </p:to>
                                    </p:set>
                                  </p:childTnLst>
                                </p:cTn>
                              </p:par>
                              <p:par>
                                <p:cTn id="163" presetID="16" presetClass="exit" presetSubtype="42" fill="hold" grpId="3" nodeType="withEffect">
                                  <p:stCondLst>
                                    <p:cond delay="0"/>
                                  </p:stCondLst>
                                  <p:childTnLst>
                                    <p:animEffect transition="out" filter="barn(outHorizontal)">
                                      <p:cBhvr>
                                        <p:cTn id="164" dur="3000"/>
                                        <p:tgtEl>
                                          <p:spTgt spid="7"/>
                                        </p:tgtEl>
                                      </p:cBhvr>
                                    </p:animEffect>
                                    <p:set>
                                      <p:cBhvr>
                                        <p:cTn id="165" dur="1" fill="hold">
                                          <p:stCondLst>
                                            <p:cond delay="2999"/>
                                          </p:stCondLst>
                                        </p:cTn>
                                        <p:tgtEl>
                                          <p:spTgt spid="7"/>
                                        </p:tgtEl>
                                        <p:attrNameLst>
                                          <p:attrName>style.visibility</p:attrName>
                                        </p:attrNameLst>
                                      </p:cBhvr>
                                      <p:to>
                                        <p:strVal val="hidden"/>
                                      </p:to>
                                    </p:set>
                                  </p:childTnLst>
                                </p:cTn>
                              </p:par>
                              <p:par>
                                <p:cTn id="166" presetID="16" presetClass="exit" presetSubtype="42" fill="hold" grpId="3" nodeType="withEffect">
                                  <p:stCondLst>
                                    <p:cond delay="0"/>
                                  </p:stCondLst>
                                  <p:childTnLst>
                                    <p:animEffect transition="out" filter="barn(outHorizontal)">
                                      <p:cBhvr>
                                        <p:cTn id="167" dur="3000"/>
                                        <p:tgtEl>
                                          <p:spTgt spid="8"/>
                                        </p:tgtEl>
                                      </p:cBhvr>
                                    </p:animEffect>
                                    <p:set>
                                      <p:cBhvr>
                                        <p:cTn id="168" dur="1" fill="hold">
                                          <p:stCondLst>
                                            <p:cond delay="2999"/>
                                          </p:stCondLst>
                                        </p:cTn>
                                        <p:tgtEl>
                                          <p:spTgt spid="8"/>
                                        </p:tgtEl>
                                        <p:attrNameLst>
                                          <p:attrName>style.visibility</p:attrName>
                                        </p:attrNameLst>
                                      </p:cBhvr>
                                      <p:to>
                                        <p:strVal val="hidden"/>
                                      </p:to>
                                    </p:set>
                                  </p:childTnLst>
                                </p:cTn>
                              </p:par>
                              <p:par>
                                <p:cTn id="169" presetID="16" presetClass="exit" presetSubtype="42" fill="hold" grpId="3" nodeType="withEffect">
                                  <p:stCondLst>
                                    <p:cond delay="0"/>
                                  </p:stCondLst>
                                  <p:childTnLst>
                                    <p:animEffect transition="out" filter="barn(outHorizontal)">
                                      <p:cBhvr>
                                        <p:cTn id="170" dur="3000"/>
                                        <p:tgtEl>
                                          <p:spTgt spid="11"/>
                                        </p:tgtEl>
                                      </p:cBhvr>
                                    </p:animEffect>
                                    <p:set>
                                      <p:cBhvr>
                                        <p:cTn id="171" dur="1" fill="hold">
                                          <p:stCondLst>
                                            <p:cond delay="2999"/>
                                          </p:stCondLst>
                                        </p:cTn>
                                        <p:tgtEl>
                                          <p:spTgt spid="11"/>
                                        </p:tgtEl>
                                        <p:attrNameLst>
                                          <p:attrName>style.visibility</p:attrName>
                                        </p:attrNameLst>
                                      </p:cBhvr>
                                      <p:to>
                                        <p:strVal val="hidden"/>
                                      </p:to>
                                    </p:set>
                                  </p:childTnLst>
                                </p:cTn>
                              </p:par>
                              <p:par>
                                <p:cTn id="172" presetID="16" presetClass="exit" presetSubtype="42" fill="hold" grpId="3" nodeType="withEffect">
                                  <p:stCondLst>
                                    <p:cond delay="0"/>
                                  </p:stCondLst>
                                  <p:childTnLst>
                                    <p:animEffect transition="out" filter="barn(outHorizontal)">
                                      <p:cBhvr>
                                        <p:cTn id="173" dur="3000"/>
                                        <p:tgtEl>
                                          <p:spTgt spid="12"/>
                                        </p:tgtEl>
                                      </p:cBhvr>
                                    </p:animEffect>
                                    <p:set>
                                      <p:cBhvr>
                                        <p:cTn id="174" dur="1" fill="hold">
                                          <p:stCondLst>
                                            <p:cond delay="2999"/>
                                          </p:stCondLst>
                                        </p:cTn>
                                        <p:tgtEl>
                                          <p:spTgt spid="12"/>
                                        </p:tgtEl>
                                        <p:attrNameLst>
                                          <p:attrName>style.visibility</p:attrName>
                                        </p:attrNameLst>
                                      </p:cBhvr>
                                      <p:to>
                                        <p:strVal val="hidden"/>
                                      </p:to>
                                    </p:set>
                                  </p:childTnLst>
                                </p:cTn>
                              </p:par>
                              <p:par>
                                <p:cTn id="175" presetID="16" presetClass="exit" presetSubtype="42" fill="hold" grpId="3" nodeType="withEffect">
                                  <p:stCondLst>
                                    <p:cond delay="0"/>
                                  </p:stCondLst>
                                  <p:childTnLst>
                                    <p:animEffect transition="out" filter="barn(outHorizontal)">
                                      <p:cBhvr>
                                        <p:cTn id="176" dur="3000"/>
                                        <p:tgtEl>
                                          <p:spTgt spid="14"/>
                                        </p:tgtEl>
                                      </p:cBhvr>
                                    </p:animEffect>
                                    <p:set>
                                      <p:cBhvr>
                                        <p:cTn id="177" dur="1" fill="hold">
                                          <p:stCondLst>
                                            <p:cond delay="2999"/>
                                          </p:stCondLst>
                                        </p:cTn>
                                        <p:tgtEl>
                                          <p:spTgt spid="14"/>
                                        </p:tgtEl>
                                        <p:attrNameLst>
                                          <p:attrName>style.visibility</p:attrName>
                                        </p:attrNameLst>
                                      </p:cBhvr>
                                      <p:to>
                                        <p:strVal val="hidden"/>
                                      </p:to>
                                    </p:set>
                                  </p:childTnLst>
                                </p:cTn>
                              </p:par>
                              <p:par>
                                <p:cTn id="178" presetID="16" presetClass="exit" presetSubtype="42" fill="hold" grpId="3" nodeType="withEffect">
                                  <p:stCondLst>
                                    <p:cond delay="0"/>
                                  </p:stCondLst>
                                  <p:childTnLst>
                                    <p:animEffect transition="out" filter="barn(outHorizontal)">
                                      <p:cBhvr>
                                        <p:cTn id="179" dur="3000"/>
                                        <p:tgtEl>
                                          <p:spTgt spid="16"/>
                                        </p:tgtEl>
                                      </p:cBhvr>
                                    </p:animEffect>
                                    <p:set>
                                      <p:cBhvr>
                                        <p:cTn id="180" dur="1" fill="hold">
                                          <p:stCondLst>
                                            <p:cond delay="2999"/>
                                          </p:stCondLst>
                                        </p:cTn>
                                        <p:tgtEl>
                                          <p:spTgt spid="16"/>
                                        </p:tgtEl>
                                        <p:attrNameLst>
                                          <p:attrName>style.visibility</p:attrName>
                                        </p:attrNameLst>
                                      </p:cBhvr>
                                      <p:to>
                                        <p:strVal val="hidden"/>
                                      </p:to>
                                    </p:set>
                                  </p:childTnLst>
                                </p:cTn>
                              </p:par>
                              <p:par>
                                <p:cTn id="181" presetID="16" presetClass="exit" presetSubtype="42" fill="hold" grpId="3" nodeType="withEffect">
                                  <p:stCondLst>
                                    <p:cond delay="0"/>
                                  </p:stCondLst>
                                  <p:childTnLst>
                                    <p:animEffect transition="out" filter="barn(outHorizontal)">
                                      <p:cBhvr>
                                        <p:cTn id="182" dur="3000"/>
                                        <p:tgtEl>
                                          <p:spTgt spid="18"/>
                                        </p:tgtEl>
                                      </p:cBhvr>
                                    </p:animEffect>
                                    <p:set>
                                      <p:cBhvr>
                                        <p:cTn id="183" dur="1" fill="hold">
                                          <p:stCondLst>
                                            <p:cond delay="2999"/>
                                          </p:stCondLst>
                                        </p:cTn>
                                        <p:tgtEl>
                                          <p:spTgt spid="18"/>
                                        </p:tgtEl>
                                        <p:attrNameLst>
                                          <p:attrName>style.visibility</p:attrName>
                                        </p:attrNameLst>
                                      </p:cBhvr>
                                      <p:to>
                                        <p:strVal val="hidden"/>
                                      </p:to>
                                    </p:set>
                                  </p:childTnLst>
                                </p:cTn>
                              </p:par>
                              <p:par>
                                <p:cTn id="184" presetID="16" presetClass="exit" presetSubtype="42" fill="hold" grpId="3" nodeType="withEffect">
                                  <p:stCondLst>
                                    <p:cond delay="0"/>
                                  </p:stCondLst>
                                  <p:childTnLst>
                                    <p:animEffect transition="out" filter="barn(outHorizontal)">
                                      <p:cBhvr>
                                        <p:cTn id="185" dur="3000"/>
                                        <p:tgtEl>
                                          <p:spTgt spid="6"/>
                                        </p:tgtEl>
                                      </p:cBhvr>
                                    </p:animEffect>
                                    <p:set>
                                      <p:cBhvr>
                                        <p:cTn id="186" dur="1" fill="hold">
                                          <p:stCondLst>
                                            <p:cond delay="2999"/>
                                          </p:stCondLst>
                                        </p:cTn>
                                        <p:tgtEl>
                                          <p:spTgt spid="6"/>
                                        </p:tgtEl>
                                        <p:attrNameLst>
                                          <p:attrName>style.visibility</p:attrName>
                                        </p:attrNameLst>
                                      </p:cBhvr>
                                      <p:to>
                                        <p:strVal val="hidden"/>
                                      </p:to>
                                    </p:set>
                                  </p:childTnLst>
                                </p:cTn>
                              </p:par>
                              <p:par>
                                <p:cTn id="187" presetID="16" presetClass="exit" presetSubtype="42" fill="hold" grpId="3" nodeType="withEffect">
                                  <p:stCondLst>
                                    <p:cond delay="0"/>
                                  </p:stCondLst>
                                  <p:childTnLst>
                                    <p:animEffect transition="out" filter="barn(outHorizontal)">
                                      <p:cBhvr>
                                        <p:cTn id="188" dur="3000"/>
                                        <p:tgtEl>
                                          <p:spTgt spid="9"/>
                                        </p:tgtEl>
                                      </p:cBhvr>
                                    </p:animEffect>
                                    <p:set>
                                      <p:cBhvr>
                                        <p:cTn id="189" dur="1" fill="hold">
                                          <p:stCondLst>
                                            <p:cond delay="2999"/>
                                          </p:stCondLst>
                                        </p:cTn>
                                        <p:tgtEl>
                                          <p:spTgt spid="9"/>
                                        </p:tgtEl>
                                        <p:attrNameLst>
                                          <p:attrName>style.visibility</p:attrName>
                                        </p:attrNameLst>
                                      </p:cBhvr>
                                      <p:to>
                                        <p:strVal val="hidden"/>
                                      </p:to>
                                    </p:set>
                                  </p:childTnLst>
                                </p:cTn>
                              </p:par>
                              <p:par>
                                <p:cTn id="190" presetID="16" presetClass="exit" presetSubtype="42" fill="hold" grpId="3" nodeType="withEffect">
                                  <p:stCondLst>
                                    <p:cond delay="0"/>
                                  </p:stCondLst>
                                  <p:childTnLst>
                                    <p:animEffect transition="out" filter="barn(outHorizontal)">
                                      <p:cBhvr>
                                        <p:cTn id="191" dur="3000"/>
                                        <p:tgtEl>
                                          <p:spTgt spid="10"/>
                                        </p:tgtEl>
                                      </p:cBhvr>
                                    </p:animEffect>
                                    <p:set>
                                      <p:cBhvr>
                                        <p:cTn id="192" dur="1" fill="hold">
                                          <p:stCondLst>
                                            <p:cond delay="2999"/>
                                          </p:stCondLst>
                                        </p:cTn>
                                        <p:tgtEl>
                                          <p:spTgt spid="10"/>
                                        </p:tgtEl>
                                        <p:attrNameLst>
                                          <p:attrName>style.visibility</p:attrName>
                                        </p:attrNameLst>
                                      </p:cBhvr>
                                      <p:to>
                                        <p:strVal val="hidden"/>
                                      </p:to>
                                    </p:set>
                                  </p:childTnLst>
                                </p:cTn>
                              </p:par>
                              <p:par>
                                <p:cTn id="193" presetID="16" presetClass="exit" presetSubtype="42" fill="hold" grpId="3" nodeType="withEffect">
                                  <p:stCondLst>
                                    <p:cond delay="0"/>
                                  </p:stCondLst>
                                  <p:childTnLst>
                                    <p:animEffect transition="out" filter="barn(outHorizontal)">
                                      <p:cBhvr>
                                        <p:cTn id="194" dur="3000"/>
                                        <p:tgtEl>
                                          <p:spTgt spid="13"/>
                                        </p:tgtEl>
                                      </p:cBhvr>
                                    </p:animEffect>
                                    <p:set>
                                      <p:cBhvr>
                                        <p:cTn id="195" dur="1" fill="hold">
                                          <p:stCondLst>
                                            <p:cond delay="2999"/>
                                          </p:stCondLst>
                                        </p:cTn>
                                        <p:tgtEl>
                                          <p:spTgt spid="13"/>
                                        </p:tgtEl>
                                        <p:attrNameLst>
                                          <p:attrName>style.visibility</p:attrName>
                                        </p:attrNameLst>
                                      </p:cBhvr>
                                      <p:to>
                                        <p:strVal val="hidden"/>
                                      </p:to>
                                    </p:set>
                                  </p:childTnLst>
                                </p:cTn>
                              </p:par>
                              <p:par>
                                <p:cTn id="196" presetID="16" presetClass="exit" presetSubtype="42" fill="hold" grpId="3" nodeType="withEffect">
                                  <p:stCondLst>
                                    <p:cond delay="0"/>
                                  </p:stCondLst>
                                  <p:childTnLst>
                                    <p:animEffect transition="out" filter="barn(outHorizontal)">
                                      <p:cBhvr>
                                        <p:cTn id="197" dur="3000"/>
                                        <p:tgtEl>
                                          <p:spTgt spid="15"/>
                                        </p:tgtEl>
                                      </p:cBhvr>
                                    </p:animEffect>
                                    <p:set>
                                      <p:cBhvr>
                                        <p:cTn id="198" dur="1" fill="hold">
                                          <p:stCondLst>
                                            <p:cond delay="2999"/>
                                          </p:stCondLst>
                                        </p:cTn>
                                        <p:tgtEl>
                                          <p:spTgt spid="15"/>
                                        </p:tgtEl>
                                        <p:attrNameLst>
                                          <p:attrName>style.visibility</p:attrName>
                                        </p:attrNameLst>
                                      </p:cBhvr>
                                      <p:to>
                                        <p:strVal val="hidden"/>
                                      </p:to>
                                    </p:set>
                                  </p:childTnLst>
                                </p:cTn>
                              </p:par>
                              <p:par>
                                <p:cTn id="199" presetID="16" presetClass="exit" presetSubtype="42" fill="hold" grpId="3" nodeType="withEffect">
                                  <p:stCondLst>
                                    <p:cond delay="0"/>
                                  </p:stCondLst>
                                  <p:childTnLst>
                                    <p:animEffect transition="out" filter="barn(outHorizontal)">
                                      <p:cBhvr>
                                        <p:cTn id="200" dur="3000"/>
                                        <p:tgtEl>
                                          <p:spTgt spid="17"/>
                                        </p:tgtEl>
                                      </p:cBhvr>
                                    </p:animEffect>
                                    <p:set>
                                      <p:cBhvr>
                                        <p:cTn id="201" dur="1" fill="hold">
                                          <p:stCondLst>
                                            <p:cond delay="2999"/>
                                          </p:stCondLst>
                                        </p:cTn>
                                        <p:tgtEl>
                                          <p:spTgt spid="17"/>
                                        </p:tgtEl>
                                        <p:attrNameLst>
                                          <p:attrName>style.visibility</p:attrName>
                                        </p:attrNameLst>
                                      </p:cBhvr>
                                      <p:to>
                                        <p:strVal val="hidden"/>
                                      </p:to>
                                    </p:set>
                                  </p:childTnLst>
                                </p:cTn>
                              </p:par>
                              <p:par>
                                <p:cTn id="202" presetID="16" presetClass="exit" presetSubtype="42" fill="hold" grpId="3" nodeType="withEffect">
                                  <p:stCondLst>
                                    <p:cond delay="0"/>
                                  </p:stCondLst>
                                  <p:childTnLst>
                                    <p:animEffect transition="out" filter="barn(outHorizontal)">
                                      <p:cBhvr>
                                        <p:cTn id="203" dur="3000"/>
                                        <p:tgtEl>
                                          <p:spTgt spid="19"/>
                                        </p:tgtEl>
                                      </p:cBhvr>
                                    </p:animEffect>
                                    <p:set>
                                      <p:cBhvr>
                                        <p:cTn id="204" dur="1" fill="hold">
                                          <p:stCondLst>
                                            <p:cond delay="2999"/>
                                          </p:stCondLst>
                                        </p:cTn>
                                        <p:tgtEl>
                                          <p:spTgt spid="19"/>
                                        </p:tgtEl>
                                        <p:attrNameLst>
                                          <p:attrName>style.visibility</p:attrName>
                                        </p:attrNameLst>
                                      </p:cBhvr>
                                      <p:to>
                                        <p:strVal val="hidden"/>
                                      </p:to>
                                    </p:set>
                                  </p:childTnLst>
                                </p:cTn>
                              </p:par>
                              <p:par>
                                <p:cTn id="205" presetID="17" presetClass="entr" presetSubtype="10"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 calcmode="lin" valueType="num">
                                      <p:cBhvr>
                                        <p:cTn id="207" dur="3000" fill="hold"/>
                                        <p:tgtEl>
                                          <p:spTgt spid="4"/>
                                        </p:tgtEl>
                                        <p:attrNameLst>
                                          <p:attrName>ppt_w</p:attrName>
                                        </p:attrNameLst>
                                      </p:cBhvr>
                                      <p:tavLst>
                                        <p:tav tm="0">
                                          <p:val>
                                            <p:fltVal val="0"/>
                                          </p:val>
                                        </p:tav>
                                        <p:tav tm="100000">
                                          <p:val>
                                            <p:strVal val="#ppt_w"/>
                                          </p:val>
                                        </p:tav>
                                      </p:tavLst>
                                    </p:anim>
                                    <p:anim calcmode="lin" valueType="num">
                                      <p:cBhvr>
                                        <p:cTn id="208" dur="3000" fill="hold"/>
                                        <p:tgtEl>
                                          <p:spTgt spid="4"/>
                                        </p:tgtEl>
                                        <p:attrNameLst>
                                          <p:attrName>ppt_h</p:attrName>
                                        </p:attrNameLst>
                                      </p:cBhvr>
                                      <p:tavLst>
                                        <p:tav tm="0">
                                          <p:val>
                                            <p:strVal val="#ppt_h"/>
                                          </p:val>
                                        </p:tav>
                                        <p:tav tm="100000">
                                          <p:val>
                                            <p:strVal val="#ppt_h"/>
                                          </p:val>
                                        </p:tav>
                                      </p:tavLst>
                                    </p:anim>
                                  </p:childTnLst>
                                </p:cTn>
                              </p:par>
                              <p:par>
                                <p:cTn id="209" presetID="16" presetClass="entr" presetSubtype="37" fill="hold" nodeType="withEffect">
                                  <p:stCondLst>
                                    <p:cond delay="0"/>
                                  </p:stCondLst>
                                  <p:childTnLst>
                                    <p:set>
                                      <p:cBhvr>
                                        <p:cTn id="210" dur="1" fill="hold">
                                          <p:stCondLst>
                                            <p:cond delay="0"/>
                                          </p:stCondLst>
                                        </p:cTn>
                                        <p:tgtEl>
                                          <p:spTgt spid="4"/>
                                        </p:tgtEl>
                                        <p:attrNameLst>
                                          <p:attrName>style.visibility</p:attrName>
                                        </p:attrNameLst>
                                      </p:cBhvr>
                                      <p:to>
                                        <p:strVal val="visible"/>
                                      </p:to>
                                    </p:set>
                                    <p:animEffect transition="in" filter="barn(outVertical)">
                                      <p:cBhvr>
                                        <p:cTn id="211" dur="3000"/>
                                        <p:tgtEl>
                                          <p:spTgt spid="4"/>
                                        </p:tgtEl>
                                      </p:cBhvr>
                                    </p:animEffect>
                                  </p:childTnLst>
                                </p:cTn>
                              </p:par>
                            </p:childTnLst>
                          </p:cTn>
                        </p:par>
                        <p:par>
                          <p:cTn id="212" fill="hold">
                            <p:stCondLst>
                              <p:cond delay="6000"/>
                            </p:stCondLst>
                            <p:childTnLst>
                              <p:par>
                                <p:cTn id="213" presetID="23" presetClass="entr" presetSubtype="16" fill="hold" nodeType="afterEffect">
                                  <p:stCondLst>
                                    <p:cond delay="0"/>
                                  </p:stCondLst>
                                  <p:childTnLst>
                                    <p:set>
                                      <p:cBhvr>
                                        <p:cTn id="214" dur="1" fill="hold">
                                          <p:stCondLst>
                                            <p:cond delay="0"/>
                                          </p:stCondLst>
                                        </p:cTn>
                                        <p:tgtEl>
                                          <p:spTgt spid="2050"/>
                                        </p:tgtEl>
                                        <p:attrNameLst>
                                          <p:attrName>style.visibility</p:attrName>
                                        </p:attrNameLst>
                                      </p:cBhvr>
                                      <p:to>
                                        <p:strVal val="visible"/>
                                      </p:to>
                                    </p:set>
                                    <p:anim calcmode="lin" valueType="num">
                                      <p:cBhvr>
                                        <p:cTn id="215" dur="2000" fill="hold"/>
                                        <p:tgtEl>
                                          <p:spTgt spid="2050"/>
                                        </p:tgtEl>
                                        <p:attrNameLst>
                                          <p:attrName>ppt_w</p:attrName>
                                        </p:attrNameLst>
                                      </p:cBhvr>
                                      <p:tavLst>
                                        <p:tav tm="0">
                                          <p:val>
                                            <p:fltVal val="0"/>
                                          </p:val>
                                        </p:tav>
                                        <p:tav tm="100000">
                                          <p:val>
                                            <p:strVal val="#ppt_w"/>
                                          </p:val>
                                        </p:tav>
                                      </p:tavLst>
                                    </p:anim>
                                    <p:anim calcmode="lin" valueType="num">
                                      <p:cBhvr>
                                        <p:cTn id="216" dur="2000" fill="hold"/>
                                        <p:tgtEl>
                                          <p:spTgt spid="205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1" grpId="0" animBg="1"/>
    </p:bldLst>
  </p:timing>
</p:sld>
</file>

<file path=ppt/slides/slide59.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573</Words>
  <Application>Microsoft Office PowerPoint</Application>
  <PresentationFormat>Presentación en pantalla (4:3)</PresentationFormat>
  <Paragraphs>22</Paragraphs>
  <Slides>59</Slides>
  <Notes>3</Notes>
  <HiddenSlides>0</HiddenSlides>
  <MMClips>1</MMClips>
  <ScaleCrop>false</ScaleCrop>
  <HeadingPairs>
    <vt:vector size="4" baseType="variant">
      <vt:variant>
        <vt:lpstr>Tema</vt:lpstr>
      </vt:variant>
      <vt:variant>
        <vt:i4>2</vt:i4>
      </vt:variant>
      <vt:variant>
        <vt:lpstr>Títulos de diapositiva</vt:lpstr>
      </vt:variant>
      <vt:variant>
        <vt:i4>59</vt:i4>
      </vt:variant>
    </vt:vector>
  </HeadingPairs>
  <TitlesOfParts>
    <vt:vector size="61"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57</cp:revision>
  <dcterms:created xsi:type="dcterms:W3CDTF">2014-01-06T22:01:55Z</dcterms:created>
  <dcterms:modified xsi:type="dcterms:W3CDTF">2014-01-07T15:00:01Z</dcterms:modified>
</cp:coreProperties>
</file>