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2"/>
  </p:notesMasterIdLst>
  <p:sldIdLst>
    <p:sldId id="316" r:id="rId3"/>
    <p:sldId id="461" r:id="rId4"/>
    <p:sldId id="465" r:id="rId5"/>
    <p:sldId id="523" r:id="rId6"/>
    <p:sldId id="462" r:id="rId7"/>
    <p:sldId id="463" r:id="rId8"/>
    <p:sldId id="464" r:id="rId9"/>
    <p:sldId id="466" r:id="rId10"/>
    <p:sldId id="467" r:id="rId11"/>
    <p:sldId id="468" r:id="rId12"/>
    <p:sldId id="469" r:id="rId13"/>
    <p:sldId id="519" r:id="rId14"/>
    <p:sldId id="517" r:id="rId15"/>
    <p:sldId id="524" r:id="rId16"/>
    <p:sldId id="470" r:id="rId17"/>
    <p:sldId id="471" r:id="rId18"/>
    <p:sldId id="472" r:id="rId19"/>
    <p:sldId id="474" r:id="rId20"/>
    <p:sldId id="473" r:id="rId21"/>
    <p:sldId id="475" r:id="rId22"/>
    <p:sldId id="476" r:id="rId23"/>
    <p:sldId id="479" r:id="rId24"/>
    <p:sldId id="477" r:id="rId25"/>
    <p:sldId id="520" r:id="rId26"/>
    <p:sldId id="478" r:id="rId27"/>
    <p:sldId id="480" r:id="rId28"/>
    <p:sldId id="481" r:id="rId29"/>
    <p:sldId id="482" r:id="rId30"/>
    <p:sldId id="521" r:id="rId31"/>
    <p:sldId id="483" r:id="rId32"/>
    <p:sldId id="484" r:id="rId33"/>
    <p:sldId id="485" r:id="rId34"/>
    <p:sldId id="486" r:id="rId35"/>
    <p:sldId id="489" r:id="rId36"/>
    <p:sldId id="487" r:id="rId37"/>
    <p:sldId id="488" r:id="rId38"/>
    <p:sldId id="490" r:id="rId39"/>
    <p:sldId id="491" r:id="rId40"/>
    <p:sldId id="522" r:id="rId41"/>
    <p:sldId id="492" r:id="rId42"/>
    <p:sldId id="493" r:id="rId43"/>
    <p:sldId id="494" r:id="rId44"/>
    <p:sldId id="495" r:id="rId45"/>
    <p:sldId id="453" r:id="rId46"/>
    <p:sldId id="496" r:id="rId47"/>
    <p:sldId id="497" r:id="rId48"/>
    <p:sldId id="498" r:id="rId49"/>
    <p:sldId id="499" r:id="rId50"/>
    <p:sldId id="511" r:id="rId51"/>
    <p:sldId id="500" r:id="rId52"/>
    <p:sldId id="501" r:id="rId53"/>
    <p:sldId id="502" r:id="rId54"/>
    <p:sldId id="503" r:id="rId55"/>
    <p:sldId id="514" r:id="rId56"/>
    <p:sldId id="504" r:id="rId57"/>
    <p:sldId id="505" r:id="rId58"/>
    <p:sldId id="506" r:id="rId59"/>
    <p:sldId id="507" r:id="rId60"/>
    <p:sldId id="515" r:id="rId61"/>
    <p:sldId id="508" r:id="rId62"/>
    <p:sldId id="509" r:id="rId63"/>
    <p:sldId id="510" r:id="rId64"/>
    <p:sldId id="518" r:id="rId65"/>
    <p:sldId id="512" r:id="rId66"/>
    <p:sldId id="513" r:id="rId67"/>
    <p:sldId id="516" r:id="rId68"/>
    <p:sldId id="455" r:id="rId69"/>
    <p:sldId id="317" r:id="rId70"/>
    <p:sldId id="525" r:id="rId71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24VAvtB3hndyzJVoWXsiA==" hashData="B0JA+KX+aqN8ZUftYmnKNxGdU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FF66"/>
    <a:srgbClr val="9933FF"/>
    <a:srgbClr val="6600FF"/>
    <a:srgbClr val="3B32EE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792" y="-180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909638" y="685800"/>
            <a:ext cx="50387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294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80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90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49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60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9638" y="695325"/>
            <a:ext cx="5038725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01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8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3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3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51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7" y="274651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79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28/11/2021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3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3.wav"/><Relationship Id="rId4" Type="http://schemas.openxmlformats.org/officeDocument/2006/relationships/image" Target="../media/image53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72.jpeg"/><Relationship Id="rId4" Type="http://schemas.openxmlformats.org/officeDocument/2006/relationships/image" Target="../media/image2.gi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78.png"/><Relationship Id="rId18" Type="http://schemas.openxmlformats.org/officeDocument/2006/relationships/image" Target="../media/image81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4.png"/><Relationship Id="rId11" Type="http://schemas.openxmlformats.org/officeDocument/2006/relationships/image" Target="../media/image7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3.png"/><Relationship Id="rId9" Type="http://schemas.openxmlformats.org/officeDocument/2006/relationships/image" Target="../media/image7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2448"/>
            <a:ext cx="1029689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1" y="585791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9" y="4572029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928670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VIVIR EN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DESIERTO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  <p:sndAc>
          <p:stSnd>
            <p:snd r:embed="rId2" name="ernesto cortazar - nights of silk and tears.wav"/>
          </p:stSnd>
        </p:sndAc>
      </p:transition>
    </mc:Choice>
    <mc:Fallback xmlns="">
      <p:transition spd="slow" advTm="6000">
        <p:fade/>
        <p:sndAc>
          <p:stSnd>
            <p:snd r:embed="rId7" name="ernesto cortazar - nights of silk and tea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https://www.fayerwayer.com/resizer/SwwiiSsZVlPycaros6sg84bNEF0=/1440x0/filters:format(jpg):quality(70)/cloudfront-us-east-1.images.arcpublishing.com/metroworldnews/YH3GD5HGHVBLZMUPMYRNQ55M4U.jpg"/>
          <p:cNvSpPr>
            <a:spLocks noChangeAspect="1" noChangeArrowheads="1"/>
          </p:cNvSpPr>
          <p:nvPr/>
        </p:nvSpPr>
        <p:spPr bwMode="auto">
          <a:xfrm>
            <a:off x="155014" y="-136525"/>
            <a:ext cx="295792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911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057" y="0"/>
            <a:ext cx="102395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925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33109" y="908724"/>
            <a:ext cx="6993285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0000FF"/>
                </a:solidFill>
                <a:latin typeface="Microsoft Sans Serif" pitchFamily="34" charset="0"/>
                <a:cs typeface="Microsoft Sans Serif" pitchFamily="34" charset="0"/>
              </a:rPr>
              <a:t>Las personas han luchado por vivir en los desiertos y las tierras semiáridas circundantes durante milenios. Los nómadas han trasladado sus rebaños y manadas a donde sea que haya pastoreo y los oasis han brindado oportunidades para un estilo de vida más estable. El cultivo de regiones semiáridas fomenta la erosión del suelo y es una de las causas del aumento de la desertificación. La agricultura en el desierto es posible con la ayuda del riego y </a:t>
            </a:r>
            <a:r>
              <a:rPr lang="es-ES" altLang="es-ES" sz="2400" b="1" i="1" dirty="0" smtClean="0">
                <a:solidFill>
                  <a:srgbClr val="0000FF"/>
                </a:solidFill>
                <a:latin typeface="Microsoft Sans Serif" pitchFamily="34" charset="0"/>
                <a:cs typeface="Microsoft Sans Serif" pitchFamily="34" charset="0"/>
              </a:rPr>
              <a:t>proporciona </a:t>
            </a:r>
            <a:r>
              <a:rPr lang="es-ES" altLang="es-ES" sz="2400" b="1" i="1" dirty="0">
                <a:solidFill>
                  <a:srgbClr val="0000FF"/>
                </a:solidFill>
                <a:latin typeface="Microsoft Sans Serif" pitchFamily="34" charset="0"/>
                <a:cs typeface="Microsoft Sans Serif" pitchFamily="34" charset="0"/>
              </a:rPr>
              <a:t>un ejemplo de cómo las tierras antes áridas se pueden hacer productivas mediante la importación de agua de una fuente externa.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4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7859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6000">
        <p14:flip dir="r"/>
      </p:transition>
    </mc:Choice>
    <mc:Fallback xmlns=""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Walk Away GIF - Star Wars The Force Awakens Desert - Discover &amp;amp; Shar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082"/>
            <a:ext cx="11928133" cy="687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8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52" y="0"/>
            <a:ext cx="102285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094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598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10 animales del desierto del Sáhara - Nombres, características y f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83" y="-24012"/>
            <a:ext cx="10549771" cy="726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839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518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439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463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os Tuar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33" y="0"/>
            <a:ext cx="10115458" cy="7147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248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uareg, Los Guerreros de las Dunas [PROMO ESP]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02" y="-99392"/>
            <a:ext cx="10113124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840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74307" y="1700810"/>
            <a:ext cx="6993285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 smtClean="0">
                <a:solidFill>
                  <a:srgbClr val="0000FF"/>
                </a:solidFill>
                <a:latin typeface="Microsoft Sans Serif" pitchFamily="34" charset="0"/>
                <a:cs typeface="Microsoft Sans Serif" pitchFamily="34" charset="0"/>
              </a:rPr>
              <a:t>Muchas </a:t>
            </a:r>
            <a:r>
              <a:rPr lang="es-ES" altLang="es-ES" sz="2400" b="1" i="1" dirty="0">
                <a:solidFill>
                  <a:srgbClr val="0000FF"/>
                </a:solidFill>
                <a:latin typeface="Microsoft Sans Serif" pitchFamily="34" charset="0"/>
                <a:cs typeface="Microsoft Sans Serif" pitchFamily="34" charset="0"/>
              </a:rPr>
              <a:t>rutas comerciales se han forjado en los desiertos, especialmente en el desierto del Sahara, y tradicionalmente eran utilizados por caravanas de camellos que transportaban sal, oro, marfil y otros bienes. Un gran número de esclavos también fueron llevados hacia el norte a través del Sahara. También se realiza alguna extracción de minerales en los desiertos y la luz solar ininterrumpida ofrece la posibilidad de capturar grandes cantidades de energía solar.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4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46628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6000">
        <p14:flip dir="r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Animales del Desierto - Concepto, características y ejempl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24012"/>
            <a:ext cx="10368902" cy="688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134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898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  <p:sndAc>
          <p:stSnd>
            <p:snd r:embed="rId3" name="ernesto cortazar - our love never dies.wav"/>
          </p:stSnd>
        </p:sndAc>
      </p:transition>
    </mc:Choice>
    <mc:Fallback xmlns="">
      <p:transition spd="slow" advTm="6000">
        <p:fade/>
        <p:sndAc>
          <p:stSnd>
            <p:snd r:embed="rId5" name="ernesto cortazar - our love never d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20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380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Animales que viven en el desierto y sus característ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49" y="0"/>
            <a:ext cx="101240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61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191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600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1008062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958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Blog &amp;quot; El Rincón de los Sueños &amp;quot;: Habitantes del desier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608" y="1120818"/>
            <a:ext cx="7187559" cy="490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21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os &amp;#39;hombres azules&amp;#39; son los Tuareg - IkonoMultimedia 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5" y="0"/>
            <a:ext cx="10230813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00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74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755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rece y vive como la palmera del desierto – unpasoal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551" y="0"/>
            <a:ext cx="105915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38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1008062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160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os tuaregs, un pueblo pacífico | La Huella Digi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4526"/>
            <a:ext cx="10158759" cy="688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27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1008062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63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LAGO DE UBARI :: Ven y conozcamos juntos a lib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74" y="0"/>
            <a:ext cx="101579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37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10080625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784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019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1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34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1008062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983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6857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408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3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Desierto: Dunas y Arena - 34 Gifs | Gifmaniacos.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86" y="-3113"/>
            <a:ext cx="10171229" cy="686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806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Tuaregs aprende todo sobre la historia, ubicación significado y m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2" y="-15827"/>
            <a:ext cx="10317189" cy="6873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056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440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532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1008062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742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"/>
            <a:ext cx="10206178" cy="686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793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4720"/>
            <a:ext cx="10290141" cy="6843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306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538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03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Oasis, gotas de vida en el corazón del desier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84" y="0"/>
            <a:ext cx="109694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412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" t="702" r="471" b="702"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 l="471" t="702" r="471" b="70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090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Top 30 Barefoot Hiking GIFs | Find the best GIF on Gfyca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446"/>
            <a:ext cx="10295790" cy="687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837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14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759"/>
            <a:ext cx="10080625" cy="6876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403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  <p:sndAc>
          <p:stSnd>
            <p:snd r:embed="rId3" name="ernesto cortázar - hojas en el viento404.wav"/>
          </p:stSnd>
        </p:sndAc>
      </p:transition>
    </mc:Choice>
    <mc:Fallback xmlns="">
      <p:transition spd="slow" advTm="6000">
        <p:fade/>
        <p:sndAc>
          <p:stSnd>
            <p:snd r:embed="rId5" name="ernesto cortázar - hojas en el viento40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Mieles Del Desierto GIFs - Get the best GIF on GIPH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03" y="-32518"/>
            <a:ext cx="10103527" cy="7133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674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138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1008062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263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737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2"/>
            <a:ext cx="1008062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199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10080625" cy="686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044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1008062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49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"/>
            <a:ext cx="10080625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393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979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504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"/>
            <a:ext cx="10080625" cy="7029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1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888" y="764704"/>
            <a:ext cx="7200552" cy="5393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053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685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377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0"/>
                                        <p:tgtEl>
                                          <p:spTgt spid="4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 additive="repl">
                                        <p:cTn id="13" dur="5000" fill="hold"/>
                                        <p:tgtEl>
                                          <p:spTgt spid="46081"/>
                                        </p:tgtEl>
                                      </p:cBhvr>
                                      <p:to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5" dur="50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>
                                          <p:val>
                                            <p:strVal val="4/3*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0" fill="hold"/>
                                        <p:tgtEl>
                                          <p:spTgt spid="46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4/3*#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repl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Sandboarding People Are Awesome GIF - Sandboarding People Are Awesome  Riding - Descubre &amp;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550" y="-315416"/>
            <a:ext cx="10206178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68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flip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elijkbenige driehoek 1"/>
          <p:cNvSpPr/>
          <p:nvPr/>
        </p:nvSpPr>
        <p:spPr>
          <a:xfrm>
            <a:off x="-21309" y="3520921"/>
            <a:ext cx="10080625" cy="3428121"/>
          </a:xfrm>
          <a:prstGeom prst="triangle">
            <a:avLst>
              <a:gd name="adj" fmla="val 50318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3" name="Gelijkbenige driehoek 2"/>
          <p:cNvSpPr/>
          <p:nvPr/>
        </p:nvSpPr>
        <p:spPr>
          <a:xfrm flipV="1">
            <a:off x="44310" y="-14993"/>
            <a:ext cx="10080625" cy="3403890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4" name="Gelijkbenige driehoek 3"/>
          <p:cNvSpPr/>
          <p:nvPr/>
        </p:nvSpPr>
        <p:spPr>
          <a:xfrm rot="16200000">
            <a:off x="4250303" y="988280"/>
            <a:ext cx="6912499" cy="4958662"/>
          </a:xfrm>
          <a:prstGeom prst="triangle">
            <a:avLst>
              <a:gd name="adj" fmla="val 49806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Gelijkbenige driehoek 4"/>
          <p:cNvSpPr/>
          <p:nvPr/>
        </p:nvSpPr>
        <p:spPr>
          <a:xfrm rot="5400000" flipH="1">
            <a:off x="-997104" y="982110"/>
            <a:ext cx="6858000" cy="4863794"/>
          </a:xfrm>
          <a:prstGeom prst="triangle">
            <a:avLst>
              <a:gd name="adj" fmla="val 49417"/>
            </a:avLst>
          </a:prstGeom>
          <a:gradFill flip="none" rotWithShape="1">
            <a:gsLst>
              <a:gs pos="0">
                <a:srgbClr val="D6B19C">
                  <a:alpha val="43000"/>
                </a:srgbClr>
              </a:gs>
              <a:gs pos="84000">
                <a:srgbClr val="D49E6C">
                  <a:alpha val="57000"/>
                </a:srgbClr>
              </a:gs>
              <a:gs pos="33000">
                <a:srgbClr val="A65528">
                  <a:alpha val="80000"/>
                </a:srgbClr>
              </a:gs>
              <a:gs pos="100000">
                <a:srgbClr val="663012"/>
              </a:gs>
            </a:gsLst>
            <a:lin ang="2700000" scaled="1"/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Gelijkbenige driehoek 5"/>
          <p:cNvSpPr/>
          <p:nvPr/>
        </p:nvSpPr>
        <p:spPr>
          <a:xfrm flipV="1">
            <a:off x="1" y="2"/>
            <a:ext cx="10080625" cy="3035188"/>
          </a:xfrm>
          <a:prstGeom prst="triangle">
            <a:avLst>
              <a:gd name="adj" fmla="val 49880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Gelijkbenige driehoek 6"/>
          <p:cNvSpPr/>
          <p:nvPr/>
        </p:nvSpPr>
        <p:spPr>
          <a:xfrm>
            <a:off x="3" y="3827712"/>
            <a:ext cx="10201664" cy="3021102"/>
          </a:xfrm>
          <a:prstGeom prst="triangle">
            <a:avLst>
              <a:gd name="adj" fmla="val 49777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Gelijkbenige driehoek 7"/>
          <p:cNvSpPr/>
          <p:nvPr/>
        </p:nvSpPr>
        <p:spPr>
          <a:xfrm rot="16200000">
            <a:off x="4478292" y="1196408"/>
            <a:ext cx="6858000" cy="4465191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Gelijkbenige driehoek 8"/>
          <p:cNvSpPr/>
          <p:nvPr/>
        </p:nvSpPr>
        <p:spPr>
          <a:xfrm rot="5400000" flipH="1">
            <a:off x="-1190791" y="1190796"/>
            <a:ext cx="6858000" cy="4476413"/>
          </a:xfrm>
          <a:prstGeom prst="triangle">
            <a:avLst>
              <a:gd name="adj" fmla="val 49764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pic>
        <p:nvPicPr>
          <p:cNvPr id="8194" name="Picture 2" descr="Tuareg: los hombres libres del Saha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11360"/>
            <a:ext cx="10603606" cy="6937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55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6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3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6" y="1067212"/>
            <a:ext cx="3856521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28 de noviembre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18:41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302" y="3276600"/>
            <a:ext cx="33602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080625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536281" y="838200"/>
            <a:ext cx="532033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IVIR EN EL DESIER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VIVIR EN EL DESIERTO</Template>
  <TotalTime>1</TotalTime>
  <Words>237</Words>
  <Application>Microsoft Office PowerPoint</Application>
  <PresentationFormat>Personalizado</PresentationFormat>
  <Paragraphs>17</Paragraphs>
  <Slides>69</Slides>
  <Notes>44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VIVIR EN EL DESIERTO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2021-11-28T17:41:48Z</dcterms:created>
  <dcterms:modified xsi:type="dcterms:W3CDTF">2021-11-28T17:42:49Z</dcterms:modified>
</cp:coreProperties>
</file>