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8" r:id="rId3"/>
    <p:sldId id="330" r:id="rId4"/>
    <p:sldId id="324" r:id="rId5"/>
    <p:sldId id="288" r:id="rId6"/>
    <p:sldId id="275" r:id="rId7"/>
    <p:sldId id="276" r:id="rId8"/>
    <p:sldId id="313" r:id="rId9"/>
    <p:sldId id="302" r:id="rId10"/>
    <p:sldId id="274" r:id="rId11"/>
    <p:sldId id="278" r:id="rId12"/>
    <p:sldId id="259" r:id="rId13"/>
    <p:sldId id="272" r:id="rId14"/>
    <p:sldId id="270" r:id="rId15"/>
    <p:sldId id="273" r:id="rId16"/>
    <p:sldId id="287" r:id="rId17"/>
    <p:sldId id="286" r:id="rId18"/>
    <p:sldId id="283" r:id="rId19"/>
    <p:sldId id="282" r:id="rId20"/>
    <p:sldId id="281" r:id="rId21"/>
    <p:sldId id="327" r:id="rId22"/>
    <p:sldId id="279" r:id="rId23"/>
    <p:sldId id="271" r:id="rId24"/>
    <p:sldId id="280" r:id="rId25"/>
    <p:sldId id="269" r:id="rId26"/>
    <p:sldId id="268" r:id="rId27"/>
    <p:sldId id="303" r:id="rId28"/>
    <p:sldId id="264" r:id="rId29"/>
    <p:sldId id="260" r:id="rId30"/>
    <p:sldId id="297" r:id="rId31"/>
    <p:sldId id="266" r:id="rId32"/>
    <p:sldId id="265" r:id="rId33"/>
    <p:sldId id="289" r:id="rId34"/>
    <p:sldId id="263" r:id="rId35"/>
    <p:sldId id="284" r:id="rId36"/>
    <p:sldId id="262" r:id="rId37"/>
    <p:sldId id="305" r:id="rId38"/>
    <p:sldId id="293" r:id="rId39"/>
    <p:sldId id="299" r:id="rId40"/>
    <p:sldId id="292" r:id="rId41"/>
    <p:sldId id="285" r:id="rId42"/>
    <p:sldId id="295" r:id="rId43"/>
    <p:sldId id="277" r:id="rId44"/>
    <p:sldId id="307" r:id="rId45"/>
    <p:sldId id="306" r:id="rId46"/>
    <p:sldId id="322" r:id="rId47"/>
    <p:sldId id="261" r:id="rId48"/>
    <p:sldId id="301" r:id="rId49"/>
    <p:sldId id="294" r:id="rId50"/>
    <p:sldId id="298" r:id="rId51"/>
    <p:sldId id="300" r:id="rId52"/>
    <p:sldId id="296" r:id="rId53"/>
    <p:sldId id="291" r:id="rId54"/>
    <p:sldId id="290" r:id="rId55"/>
    <p:sldId id="310" r:id="rId56"/>
    <p:sldId id="309" r:id="rId57"/>
    <p:sldId id="304" r:id="rId58"/>
    <p:sldId id="308" r:id="rId59"/>
    <p:sldId id="323" r:id="rId60"/>
    <p:sldId id="316" r:id="rId61"/>
    <p:sldId id="321" r:id="rId62"/>
    <p:sldId id="320" r:id="rId63"/>
    <p:sldId id="319" r:id="rId64"/>
    <p:sldId id="317" r:id="rId65"/>
    <p:sldId id="318" r:id="rId66"/>
    <p:sldId id="315" r:id="rId67"/>
    <p:sldId id="312" r:id="rId68"/>
    <p:sldId id="314" r:id="rId69"/>
    <p:sldId id="326" r:id="rId70"/>
    <p:sldId id="325" r:id="rId71"/>
    <p:sldId id="311" r:id="rId72"/>
    <p:sldId id="329" r:id="rId7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70IyDyJs3Dt+j8YdeHxOQ" hashData="CvIaWRLJDDuLBruBqEGxg0X8/s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366" autoAdjust="0"/>
    <p:restoredTop sz="94640" autoAdjust="0"/>
  </p:normalViewPr>
  <p:slideViewPr>
    <p:cSldViewPr>
      <p:cViewPr>
        <p:scale>
          <a:sx n="90" d="100"/>
          <a:sy n="90" d="100"/>
        </p:scale>
        <p:origin x="504" y="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085E75-2402-4FF9-86EB-B17CE359C1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5B4E4-30CB-497A-AF16-79A1191DC25C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0F809-8DCD-4A48-AC5D-59E75A541E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36DF022-F7DC-4D49-BB80-1269D6813C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7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gif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jpe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2.png"/><Relationship Id="rId7" Type="http://schemas.openxmlformats.org/officeDocument/2006/relationships/image" Target="../media/image8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ador-de-ronda_100649-1152x86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47173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3214686"/>
          </a:xfrm>
          <a:prstGeom prst="triangle">
            <a:avLst>
              <a:gd name="adj" fmla="val 4908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3286124"/>
            <a:ext cx="9144000" cy="3571876"/>
          </a:xfrm>
          <a:prstGeom prst="triangle">
            <a:avLst>
              <a:gd name="adj" fmla="val 4879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357562" y="1071562"/>
            <a:ext cx="6858000" cy="4714876"/>
          </a:xfrm>
          <a:prstGeom prst="triangle">
            <a:avLst>
              <a:gd name="adj" fmla="val 47453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1464471" y="1464471"/>
            <a:ext cx="6858000" cy="3929058"/>
          </a:xfrm>
          <a:prstGeom prst="triangle">
            <a:avLst>
              <a:gd name="adj" fmla="val 46693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9144000" cy="2714620"/>
          </a:xfrm>
          <a:prstGeom prst="triangle">
            <a:avLst>
              <a:gd name="adj" fmla="val 49797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3643314" y="1357314"/>
            <a:ext cx="6858000" cy="4143372"/>
          </a:xfrm>
          <a:prstGeom prst="triangle">
            <a:avLst>
              <a:gd name="adj" fmla="val 47366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3643314"/>
            <a:ext cx="9144000" cy="3214686"/>
          </a:xfrm>
          <a:prstGeom prst="triangle">
            <a:avLst>
              <a:gd name="adj" fmla="val 4922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714348" y="3995678"/>
            <a:ext cx="7825155" cy="286232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6000" b="1" dirty="0" smtClean="0">
                <a:ln w="19050"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roadway" pitchFamily="82" charset="0"/>
              </a:rPr>
              <a:t>Visitando Ronda</a:t>
            </a:r>
          </a:p>
          <a:p>
            <a:r>
              <a:rPr lang="es-ES" sz="6000" b="1" dirty="0" smtClean="0">
                <a:ln w="19050"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roadway" pitchFamily="82" charset="0"/>
              </a:rPr>
              <a:t>   Málaga • España</a:t>
            </a:r>
          </a:p>
          <a:p>
            <a:endParaRPr lang="es-ES" sz="6000" b="1" dirty="0">
              <a:ln w="19050">
                <a:solidFill>
                  <a:srgbClr val="FF0000"/>
                </a:solidFill>
              </a:ln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circle">
                  <a:fillToRect l="50000" t="50000" r="50000" b="50000"/>
                </a:path>
                <a:tileRect/>
              </a:gradFill>
              <a:latin typeface="Cooper Black" pitchFamily="18" charset="0"/>
            </a:endParaRPr>
          </a:p>
        </p:txBody>
      </p:sp>
      <p:pic>
        <p:nvPicPr>
          <p:cNvPr id="15" name="14 Imagen" descr="signature_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5857892"/>
            <a:ext cx="2571768" cy="792298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Paco de lucia - entre dos agu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642910" y="571480"/>
            <a:ext cx="7929618" cy="5786478"/>
          </a:xfrm>
          <a:prstGeom prst="rect">
            <a:avLst/>
          </a:prstGeom>
          <a:blipFill dpi="0" rotWithShape="1">
            <a:blip r:embed="rId2">
              <a:lum contrast="1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00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28662" y="928670"/>
            <a:ext cx="735811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Ronda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es una ciudad  perteneciente a la Comunidad Autónoma de Andalucía , situada en el noroeste de la provincia de Málaga. Es la cabeza del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partido judicial homónimos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y la capital de la comarca de la Serranía de Ronda</a:t>
            </a: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el año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2009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contaba con 36.827 habitantes, que la convierten en el segundo municipio más poblado del interior de la provincia tras Antequera. Su término municipal  se extiende sobre una meseta conocida como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depresión de Ronda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y por las sierras que la circundan. Tiene una superficie de 481,31 km² y una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densidad de la población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de 76,51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hab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/km².</a:t>
            </a: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Ronda tiene su origen en la 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Arunda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romana 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que se constituiría a partir de asentamientos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ibéricos existentes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Los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visigodos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le dieron continuidad hasta la llegada de los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musulmanes 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quienes consolidaron su papel de cabecera comarcal  y su entidad urbana. Su emplazamiento facilitó la defensa de la ciudad y la puso en una situación estratégica para dominar los pasos y caminos hacia la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Baja Andalucía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Esto y la disponibilidad de tierras aptas para la agricultura le concedieron finalmente una importancia histórica notable.</a:t>
            </a: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ciudad se asienta sobre una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meseta cortada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un profundo tajo excavado por el río 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Guadalevín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al que asoman los edificios de su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centro 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histórico, lo que confiere a la ciudad una panorámica pintoresca que, unida a la variedad de monumentos que posee, a su entorno natural y a su cercanía a los grandes centros del turismo de masas del la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Costa del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Sol, ha convertido a Ronda en un centro turístico notable. La cornisa del tajo y el 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puente que 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 salva  son la imagen por antonomasia de la ciudad. </a:t>
            </a:r>
          </a:p>
          <a:p>
            <a:endParaRPr lang="es-ES" dirty="0"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0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283035938_ronda-la-ciudad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-1857420" y="6540651"/>
            <a:ext cx="62590" cy="45719"/>
          </a:xfrm>
          <a:prstGeom prst="rect">
            <a:avLst/>
          </a:prstGeom>
        </p:spPr>
      </p:pic>
      <p:pic>
        <p:nvPicPr>
          <p:cNvPr id="8" name="7 Imagen" descr="4140545203_2ee28dbb86_o.jp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214282" y="285728"/>
            <a:ext cx="8643998" cy="631878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9" name="8 Imagen" descr="4140545203_2ee28dbb86_o.jpg"/>
          <p:cNvPicPr>
            <a:picLocks noChangeAspect="1"/>
          </p:cNvPicPr>
          <p:nvPr/>
        </p:nvPicPr>
        <p:blipFill>
          <a:blip r:embed="rId8" cstate="print">
            <a:lum bright="-10000"/>
          </a:blip>
          <a:stretch>
            <a:fillRect/>
          </a:stretch>
        </p:blipFill>
        <p:spPr>
          <a:xfrm>
            <a:off x="10407628" y="5286388"/>
            <a:ext cx="61975" cy="457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1" name="10 Imagen" descr="4140545203_2ee28dbb86_o.jpg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 flipH="1" flipV="1">
            <a:off x="12606079" y="10072733"/>
            <a:ext cx="61612" cy="45719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12" name="11 Imagen" descr="4140545203_2ee28dbb86_o.jpg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 flipH="1" flipV="1">
            <a:off x="9144000" y="8643973"/>
            <a:ext cx="62317" cy="45719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13" name="12 Imagen" descr="4140545203_2ee28dbb86_o.jpg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 flipV="1">
            <a:off x="10912699" y="10215610"/>
            <a:ext cx="195366" cy="142876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14" name="13 Imagen" descr="4140545203_2ee28dbb86_o.jpg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10125920" y="9072602"/>
            <a:ext cx="89713" cy="7143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15" name="14 CuadroTexto"/>
          <p:cNvSpPr txBox="1"/>
          <p:nvPr/>
        </p:nvSpPr>
        <p:spPr>
          <a:xfrm>
            <a:off x="2500298" y="6429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2786050" y="357166"/>
            <a:ext cx="3528978" cy="175432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Bienvenidos  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a  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Ronda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2623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Ronda_Carrera_Espinel_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Ronda_Andalousie-Sp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63"/>
            <a:ext cx="9144000" cy="685347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Ronda_stadthau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Casa_del_Rey_Mo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-mala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20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2623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Ronda-Iglesia_del_Espiritu_Santo,_Puerta_de_Carlos_V_y_Pu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486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486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5911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2899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8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jo_de_Ro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6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2622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png-ro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58" y="0"/>
            <a:ext cx="909568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5"/>
            <a:ext cx="9144000" cy="6851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18"/>
            <a:ext cx="9144000" cy="68489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-LA BO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75"/>
            <a:ext cx="9144000" cy="68376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370"/>
            <a:ext cx="9144000" cy="68172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43"/>
            <a:ext cx="9144000" cy="682631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48"/>
            <a:ext cx="9144000" cy="68107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5911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" y="0"/>
            <a:ext cx="91379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639"/>
            <a:ext cx="9144000" cy="682872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755"/>
            <a:ext cx="9144000" cy="682848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29"/>
            <a:ext cx="9144000" cy="6842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486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Ronda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6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1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8023" y="0"/>
            <a:ext cx="514795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063.JPG museo la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5214974" cy="69472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v_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90"/>
            <a:ext cx="9144000" cy="6817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9" y="0"/>
            <a:ext cx="912286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25"/>
            <a:ext cx="9144000" cy="68241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42"/>
            <a:ext cx="9144000" cy="68105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75"/>
            <a:ext cx="9144000" cy="68376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0" y="0"/>
            <a:ext cx="9117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98"/>
            <a:ext cx="9144000" cy="68422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65"/>
            <a:ext cx="9144000" cy="6797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04.jpg"/>
          <p:cNvPicPr>
            <a:picLocks noChangeAspect="1"/>
          </p:cNvPicPr>
          <p:nvPr/>
        </p:nvPicPr>
        <p:blipFill>
          <a:blip r:embed="rId2"/>
          <a:srcRect b="8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P25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06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11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h_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95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chemeClr val="tx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429684" cy="614366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4140557843_a4ce1cd054_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285728"/>
            <a:ext cx="8456898" cy="6215106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9" name="8 Onda"/>
          <p:cNvSpPr/>
          <p:nvPr/>
        </p:nvSpPr>
        <p:spPr>
          <a:xfrm flipV="1">
            <a:off x="6072198" y="-1500222"/>
            <a:ext cx="71438" cy="71438"/>
          </a:xfrm>
          <a:prstGeom prst="wave">
            <a:avLst>
              <a:gd name="adj1" fmla="val 20000"/>
              <a:gd name="adj2" fmla="val -13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r>
              <a:rPr lang="es-ES" dirty="0" err="1" smtClean="0"/>
              <a:t>racias</a:t>
            </a:r>
            <a:r>
              <a:rPr lang="es-ES" dirty="0" smtClean="0"/>
              <a:t> Por La Visita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928794" y="785794"/>
            <a:ext cx="5432449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Gracias por acompañarnos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 en esta visita a Ronda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da_v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72098" cy="675694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488" y="5643578"/>
            <a:ext cx="3321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ysClr val="windowText" lastClr="000000"/>
                </a:solidFill>
                <a:effectLst>
                  <a:reflection blurRad="6350" stA="55000" endA="50" endPos="85000" dist="29997" dir="5400000" sy="-100000" algn="bl" rotWithShape="0"/>
                </a:effectLst>
                <a:latin typeface="Matura MT Script Capitals" pitchFamily="66" charset="0"/>
              </a:rPr>
              <a:t>Francisco del Olmo -Jazmín</a:t>
            </a:r>
            <a:endParaRPr lang="es-ES" dirty="0">
              <a:solidFill>
                <a:sysClr val="windowText" lastClr="000000"/>
              </a:solidFill>
              <a:effectLst>
                <a:reflection blurRad="6350" stA="55000" endA="50" endPos="85000" dist="29997" dir="5400000" sy="-100000" algn="bl" rotWithShape="0"/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ONDA - MALAGA-ESPAÑ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RONDA - MALAGA-ESPAÑA</Template>
  <TotalTime>0</TotalTime>
  <Words>69</Words>
  <Application>Microsoft Office PowerPoint</Application>
  <PresentationFormat>Presentación en pantalla (4:3)</PresentationFormat>
  <Paragraphs>28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RONDA - MALAGA-ESPAÑA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2012-09-13T23:53:31Z</dcterms:created>
  <dcterms:modified xsi:type="dcterms:W3CDTF">2012-09-14T00:05:40Z</dcterms:modified>
</cp:coreProperties>
</file>