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2"/>
  </p:notesMasterIdLst>
  <p:sldIdLst>
    <p:sldId id="274" r:id="rId3"/>
    <p:sldId id="267" r:id="rId4"/>
    <p:sldId id="303" r:id="rId5"/>
    <p:sldId id="261" r:id="rId6"/>
    <p:sldId id="301" r:id="rId7"/>
    <p:sldId id="304" r:id="rId8"/>
    <p:sldId id="292" r:id="rId9"/>
    <p:sldId id="258" r:id="rId10"/>
    <p:sldId id="305" r:id="rId11"/>
    <p:sldId id="257" r:id="rId12"/>
    <p:sldId id="263" r:id="rId13"/>
    <p:sldId id="306" r:id="rId14"/>
    <p:sldId id="259" r:id="rId15"/>
    <p:sldId id="265" r:id="rId16"/>
    <p:sldId id="264" r:id="rId17"/>
    <p:sldId id="266" r:id="rId18"/>
    <p:sldId id="268" r:id="rId19"/>
    <p:sldId id="260" r:id="rId20"/>
    <p:sldId id="269" r:id="rId21"/>
    <p:sldId id="270" r:id="rId22"/>
    <p:sldId id="271" r:id="rId23"/>
    <p:sldId id="272" r:id="rId24"/>
    <p:sldId id="273" r:id="rId25"/>
    <p:sldId id="277" r:id="rId26"/>
    <p:sldId id="275" r:id="rId27"/>
    <p:sldId id="276"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3" r:id="rId43"/>
    <p:sldId id="294" r:id="rId44"/>
    <p:sldId id="295" r:id="rId45"/>
    <p:sldId id="296" r:id="rId46"/>
    <p:sldId id="297" r:id="rId47"/>
    <p:sldId id="298" r:id="rId48"/>
    <p:sldId id="299" r:id="rId49"/>
    <p:sldId id="300" r:id="rId50"/>
    <p:sldId id="307" r:id="rId51"/>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TEZl484Xe+aHk11LK89Bg" hashData="ziyypZ0aRr+t/+fRnvnqe+4ciU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a:srgbClr val="B05800"/>
    <a:srgbClr val="663300"/>
    <a:srgbClr val="F1DFCB"/>
    <a:srgbClr val="9A6300"/>
    <a:srgbClr val="472C1D"/>
    <a:srgbClr val="CC3300"/>
    <a:srgbClr val="EE9900"/>
    <a:srgbClr val="BE7C34"/>
    <a:srgbClr val="D39A5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36" d="100"/>
          <a:sy n="136" d="100"/>
        </p:scale>
        <p:origin x="1260" y="66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07F3DB-EB31-4F96-8D6A-4B0D01A01031}" type="datetimeFigureOut">
              <a:rPr lang="es-ES" smtClean="0"/>
              <a:pPr/>
              <a:t>11/01/2016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EC7BE1-E70B-4845-8F9D-7049E66D76C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D25343D-ED99-41CC-A352-1374A4C5286C}" type="datetimeFigureOut">
              <a:rPr lang="es-ES" smtClean="0"/>
              <a:pPr/>
              <a:t>11/01/2016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49DA625-E0E8-4550-B19D-A268D1251B3A}" type="slidenum">
              <a:rPr lang="es-ES" smtClean="0"/>
              <a:pPr/>
              <a:t>‹Nº›</a:t>
            </a:fld>
            <a:endParaRPr lang="es-ES"/>
          </a:p>
        </p:txBody>
      </p:sp>
    </p:spTree>
  </p:cSld>
  <p:clrMapOvr>
    <a:masterClrMapping/>
  </p:clrMapOvr>
  <p:transition spd="slow" advTm="14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D25343D-ED99-41CC-A352-1374A4C5286C}" type="datetimeFigureOut">
              <a:rPr lang="es-ES" smtClean="0"/>
              <a:pPr/>
              <a:t>11/01/2016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49DA625-E0E8-4550-B19D-A268D1251B3A}" type="slidenum">
              <a:rPr lang="es-ES" smtClean="0"/>
              <a:pPr/>
              <a:t>‹Nº›</a:t>
            </a:fld>
            <a:endParaRPr lang="es-ES"/>
          </a:p>
        </p:txBody>
      </p:sp>
    </p:spTree>
  </p:cSld>
  <p:clrMapOvr>
    <a:masterClrMapping/>
  </p:clrMapOvr>
  <p:transition spd="slow" advTm="14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D25343D-ED99-41CC-A352-1374A4C5286C}" type="datetimeFigureOut">
              <a:rPr lang="es-ES" smtClean="0"/>
              <a:pPr/>
              <a:t>11/01/2016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49DA625-E0E8-4550-B19D-A268D1251B3A}" type="slidenum">
              <a:rPr lang="es-ES" smtClean="0"/>
              <a:pPr/>
              <a:t>‹Nº›</a:t>
            </a:fld>
            <a:endParaRPr lang="es-ES"/>
          </a:p>
        </p:txBody>
      </p:sp>
    </p:spTree>
  </p:cSld>
  <p:clrMapOvr>
    <a:masterClrMapping/>
  </p:clrMapOvr>
  <p:transition spd="slow" advTm="14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D25343D-ED99-41CC-A352-1374A4C5286C}" type="datetimeFigureOut">
              <a:rPr lang="es-ES" smtClean="0"/>
              <a:pPr/>
              <a:t>11/01/2016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49DA625-E0E8-4550-B19D-A268D1251B3A}" type="slidenum">
              <a:rPr lang="es-ES" smtClean="0"/>
              <a:pPr/>
              <a:t>‹Nº›</a:t>
            </a:fld>
            <a:endParaRPr lang="es-ES"/>
          </a:p>
        </p:txBody>
      </p:sp>
    </p:spTree>
  </p:cSld>
  <p:clrMapOvr>
    <a:masterClrMapping/>
  </p:clrMapOvr>
  <p:transition spd="slow" advTm="14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D25343D-ED99-41CC-A352-1374A4C5286C}" type="datetimeFigureOut">
              <a:rPr lang="es-ES" smtClean="0"/>
              <a:pPr/>
              <a:t>11/01/2016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49DA625-E0E8-4550-B19D-A268D1251B3A}" type="slidenum">
              <a:rPr lang="es-ES" smtClean="0"/>
              <a:pPr/>
              <a:t>‹Nº›</a:t>
            </a:fld>
            <a:endParaRPr lang="es-ES"/>
          </a:p>
        </p:txBody>
      </p:sp>
    </p:spTree>
  </p:cSld>
  <p:clrMapOvr>
    <a:masterClrMapping/>
  </p:clrMapOvr>
  <p:transition spd="slow" advTm="14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D25343D-ED99-41CC-A352-1374A4C5286C}" type="datetimeFigureOut">
              <a:rPr lang="es-ES" smtClean="0"/>
              <a:pPr/>
              <a:t>11/01/2016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49DA625-E0E8-4550-B19D-A268D1251B3A}" type="slidenum">
              <a:rPr lang="es-ES" smtClean="0"/>
              <a:pPr/>
              <a:t>‹Nº›</a:t>
            </a:fld>
            <a:endParaRPr lang="es-ES"/>
          </a:p>
        </p:txBody>
      </p:sp>
    </p:spTree>
  </p:cSld>
  <p:clrMapOvr>
    <a:masterClrMapping/>
  </p:clrMapOvr>
  <p:transition spd="slow" advTm="14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D25343D-ED99-41CC-A352-1374A4C5286C}" type="datetimeFigureOut">
              <a:rPr lang="es-ES" smtClean="0"/>
              <a:pPr/>
              <a:t>11/01/2016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49DA625-E0E8-4550-B19D-A268D1251B3A}" type="slidenum">
              <a:rPr lang="es-ES" smtClean="0"/>
              <a:pPr/>
              <a:t>‹Nº›</a:t>
            </a:fld>
            <a:endParaRPr lang="es-ES"/>
          </a:p>
        </p:txBody>
      </p:sp>
    </p:spTree>
  </p:cSld>
  <p:clrMapOvr>
    <a:masterClrMapping/>
  </p:clrMapOvr>
  <p:transition spd="slow" advTm="14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D25343D-ED99-41CC-A352-1374A4C5286C}" type="datetimeFigureOut">
              <a:rPr lang="es-ES" smtClean="0"/>
              <a:pPr/>
              <a:t>11/01/2016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49DA625-E0E8-4550-B19D-A268D1251B3A}" type="slidenum">
              <a:rPr lang="es-ES" smtClean="0"/>
              <a:pPr/>
              <a:t>‹Nº›</a:t>
            </a:fld>
            <a:endParaRPr lang="es-ES"/>
          </a:p>
        </p:txBody>
      </p:sp>
    </p:spTree>
  </p:cSld>
  <p:clrMapOvr>
    <a:masterClrMapping/>
  </p:clrMapOvr>
  <p:transition spd="slow" advTm="14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D25343D-ED99-41CC-A352-1374A4C5286C}" type="datetimeFigureOut">
              <a:rPr lang="es-ES" smtClean="0"/>
              <a:pPr/>
              <a:t>11/01/2016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49DA625-E0E8-4550-B19D-A268D1251B3A}" type="slidenum">
              <a:rPr lang="es-ES" smtClean="0"/>
              <a:pPr/>
              <a:t>‹Nº›</a:t>
            </a:fld>
            <a:endParaRPr lang="es-ES"/>
          </a:p>
        </p:txBody>
      </p:sp>
    </p:spTree>
  </p:cSld>
  <p:clrMapOvr>
    <a:masterClrMapping/>
  </p:clrMapOvr>
  <p:transition spd="slow" advTm="14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D25343D-ED99-41CC-A352-1374A4C5286C}" type="datetimeFigureOut">
              <a:rPr lang="es-ES" smtClean="0"/>
              <a:pPr/>
              <a:t>11/01/2016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49DA625-E0E8-4550-B19D-A268D1251B3A}" type="slidenum">
              <a:rPr lang="es-ES" smtClean="0"/>
              <a:pPr/>
              <a:t>‹Nº›</a:t>
            </a:fld>
            <a:endParaRPr lang="es-ES"/>
          </a:p>
        </p:txBody>
      </p:sp>
    </p:spTree>
  </p:cSld>
  <p:clrMapOvr>
    <a:masterClrMapping/>
  </p:clrMapOvr>
  <p:transition spd="slow" advTm="14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D25343D-ED99-41CC-A352-1374A4C5286C}" type="datetimeFigureOut">
              <a:rPr lang="es-ES" smtClean="0"/>
              <a:pPr/>
              <a:t>11/01/2016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49DA625-E0E8-4550-B19D-A268D1251B3A}" type="slidenum">
              <a:rPr lang="es-ES" smtClean="0"/>
              <a:pPr/>
              <a:t>‹Nº›</a:t>
            </a:fld>
            <a:endParaRPr lang="es-ES"/>
          </a:p>
        </p:txBody>
      </p:sp>
    </p:spTree>
  </p:cSld>
  <p:clrMapOvr>
    <a:masterClrMapping/>
  </p:clrMapOvr>
  <p:transition spd="slow" advTm="14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72C1D"/>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D25343D-ED99-41CC-A352-1374A4C5286C}" type="datetimeFigureOut">
              <a:rPr lang="es-ES" smtClean="0"/>
              <a:pPr/>
              <a:t>11/01/2016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49DA625-E0E8-4550-B19D-A268D1251B3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0" Type="http://schemas.openxmlformats.org/officeDocument/2006/relationships/image" Target="../media/image8.jpeg"/><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2.png"/><Relationship Id="rId18" Type="http://schemas.openxmlformats.org/officeDocument/2006/relationships/image" Target="../media/image6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8.png"/><Relationship Id="rId11" Type="http://schemas.openxmlformats.org/officeDocument/2006/relationships/image" Target="../media/image61.png"/><Relationship Id="rId5" Type="http://schemas.openxmlformats.org/officeDocument/2006/relationships/hyperlink" Target="http://www.mispps.com/" TargetMode="External"/><Relationship Id="rId15" Type="http://schemas.openxmlformats.org/officeDocument/2006/relationships/image" Target="../media/image63.png"/><Relationship Id="rId10" Type="http://schemas.openxmlformats.org/officeDocument/2006/relationships/hyperlink" Target="https://www.facebook.com/mispps" TargetMode="External"/><Relationship Id="rId4" Type="http://schemas.openxmlformats.org/officeDocument/2006/relationships/image" Target="../media/image57.png"/><Relationship Id="rId9" Type="http://schemas.openxmlformats.org/officeDocument/2006/relationships/image" Target="../media/image6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6600"/>
            </a:gs>
            <a:gs pos="30000">
              <a:srgbClr val="D49E6C"/>
            </a:gs>
            <a:gs pos="70000">
              <a:srgbClr val="A65528"/>
            </a:gs>
            <a:gs pos="100000">
              <a:srgbClr val="663012"/>
            </a:gs>
          </a:gsLst>
          <a:lin ang="16200000" scaled="0"/>
          <a:tileRect/>
        </a:gradFill>
        <a:effectLst/>
      </p:bgPr>
    </p:bg>
    <p:spTree>
      <p:nvGrpSpPr>
        <p:cNvPr id="1" name=""/>
        <p:cNvGrpSpPr/>
        <p:nvPr/>
      </p:nvGrpSpPr>
      <p:grpSpPr>
        <a:xfrm>
          <a:off x="0" y="0"/>
          <a:ext cx="0" cy="0"/>
          <a:chOff x="0" y="0"/>
          <a:chExt cx="0" cy="0"/>
        </a:xfrm>
      </p:grpSpPr>
      <p:pic>
        <p:nvPicPr>
          <p:cNvPr id="15" name="14 Imagen" descr="207969_karawana-pustynia-niebo-chmury.jpg"/>
          <p:cNvPicPr>
            <a:picLocks noChangeAspect="1"/>
          </p:cNvPicPr>
          <p:nvPr/>
        </p:nvPicPr>
        <p:blipFill>
          <a:blip r:embed="rId3"/>
          <a:stretch>
            <a:fillRect/>
          </a:stretch>
        </p:blipFill>
        <p:spPr>
          <a:xfrm>
            <a:off x="0" y="2510"/>
            <a:ext cx="9144000" cy="5140990"/>
          </a:xfrm>
          <a:prstGeom prst="rect">
            <a:avLst/>
          </a:prstGeom>
        </p:spPr>
      </p:pic>
      <p:sp>
        <p:nvSpPr>
          <p:cNvPr id="27" name="26 CuadroTexto"/>
          <p:cNvSpPr txBox="1"/>
          <p:nvPr/>
        </p:nvSpPr>
        <p:spPr>
          <a:xfrm>
            <a:off x="4643438" y="-2807021"/>
            <a:ext cx="184731" cy="369332"/>
          </a:xfrm>
          <a:prstGeom prst="rect">
            <a:avLst/>
          </a:prstGeom>
          <a:noFill/>
        </p:spPr>
        <p:txBody>
          <a:bodyPr wrap="none" rtlCol="0">
            <a:spAutoFit/>
          </a:bodyPr>
          <a:lstStyle/>
          <a:p>
            <a:endParaRPr lang="es-ES" dirty="0">
              <a:effectLst>
                <a:outerShdw blurRad="38100" dist="38100" dir="2700000" algn="tl">
                  <a:srgbClr val="000000">
                    <a:alpha val="43137"/>
                  </a:srgbClr>
                </a:outerShdw>
              </a:effectLst>
            </a:endParaRPr>
          </a:p>
        </p:txBody>
      </p:sp>
      <p:pic>
        <p:nvPicPr>
          <p:cNvPr id="31" name="30 Imagen" descr="207969_karawana-pustynia-niebo-chmury.jpg"/>
          <p:cNvPicPr>
            <a:picLocks noChangeAspect="1"/>
          </p:cNvPicPr>
          <p:nvPr/>
        </p:nvPicPr>
        <p:blipFill>
          <a:blip r:embed="rId3"/>
          <a:stretch>
            <a:fillRect/>
          </a:stretch>
        </p:blipFill>
        <p:spPr>
          <a:xfrm>
            <a:off x="0" y="2510"/>
            <a:ext cx="9144000" cy="5140990"/>
          </a:xfrm>
          <a:prstGeom prst="rect">
            <a:avLst/>
          </a:prstGeom>
        </p:spPr>
      </p:pic>
      <p:pic>
        <p:nvPicPr>
          <p:cNvPr id="32" name="31 Imagen" descr="g-gif-update.php.gif"/>
          <p:cNvPicPr>
            <a:picLocks noChangeAspect="1"/>
          </p:cNvPicPr>
          <p:nvPr/>
        </p:nvPicPr>
        <p:blipFill>
          <a:blip r:embed="rId4">
            <a:lum bright="-20000" contrast="40000"/>
          </a:blip>
          <a:stretch>
            <a:fillRect/>
          </a:stretch>
        </p:blipFill>
        <p:spPr>
          <a:xfrm>
            <a:off x="1357290" y="1714494"/>
            <a:ext cx="2618058" cy="714380"/>
          </a:xfrm>
          <a:prstGeom prst="rect">
            <a:avLst/>
          </a:prstGeom>
        </p:spPr>
      </p:pic>
      <p:pic>
        <p:nvPicPr>
          <p:cNvPr id="34" name="33 Imagen" descr="g-gif-update.p.gif"/>
          <p:cNvPicPr>
            <a:picLocks noChangeAspect="1"/>
          </p:cNvPicPr>
          <p:nvPr/>
        </p:nvPicPr>
        <p:blipFill>
          <a:blip r:embed="rId5">
            <a:lum bright="-20000" contrast="40000"/>
          </a:blip>
          <a:stretch>
            <a:fillRect/>
          </a:stretch>
        </p:blipFill>
        <p:spPr>
          <a:xfrm>
            <a:off x="5572132" y="1785932"/>
            <a:ext cx="2643206" cy="663881"/>
          </a:xfrm>
          <a:prstGeom prst="rect">
            <a:avLst/>
          </a:prstGeom>
        </p:spPr>
      </p:pic>
      <p:pic>
        <p:nvPicPr>
          <p:cNvPr id="35" name="34 Imagen" descr="g-gif-update..gif"/>
          <p:cNvPicPr>
            <a:picLocks noChangeAspect="1"/>
          </p:cNvPicPr>
          <p:nvPr/>
        </p:nvPicPr>
        <p:blipFill>
          <a:blip r:embed="rId6">
            <a:lum bright="-20000" contrast="40000"/>
          </a:blip>
          <a:stretch>
            <a:fillRect/>
          </a:stretch>
        </p:blipFill>
        <p:spPr>
          <a:xfrm>
            <a:off x="1714480" y="285734"/>
            <a:ext cx="1768090" cy="714380"/>
          </a:xfrm>
          <a:prstGeom prst="rect">
            <a:avLst/>
          </a:prstGeom>
        </p:spPr>
      </p:pic>
      <p:pic>
        <p:nvPicPr>
          <p:cNvPr id="36" name="35 Imagen" descr="g-gif-upd.gif"/>
          <p:cNvPicPr>
            <a:picLocks noChangeAspect="1"/>
          </p:cNvPicPr>
          <p:nvPr/>
        </p:nvPicPr>
        <p:blipFill>
          <a:blip r:embed="rId7">
            <a:lum bright="-20000" contrast="40000"/>
          </a:blip>
          <a:stretch>
            <a:fillRect/>
          </a:stretch>
        </p:blipFill>
        <p:spPr>
          <a:xfrm>
            <a:off x="3643306" y="285734"/>
            <a:ext cx="4252905" cy="707550"/>
          </a:xfrm>
          <a:prstGeom prst="rect">
            <a:avLst/>
          </a:prstGeom>
        </p:spPr>
      </p:pic>
      <p:pic>
        <p:nvPicPr>
          <p:cNvPr id="37" name="36 Imagen" descr="g-gif-.gif"/>
          <p:cNvPicPr>
            <a:picLocks noChangeAspect="1"/>
          </p:cNvPicPr>
          <p:nvPr/>
        </p:nvPicPr>
        <p:blipFill>
          <a:blip r:embed="rId8">
            <a:lum bright="-20000" contrast="40000"/>
          </a:blip>
          <a:stretch>
            <a:fillRect/>
          </a:stretch>
        </p:blipFill>
        <p:spPr>
          <a:xfrm>
            <a:off x="4214810" y="1071552"/>
            <a:ext cx="1000132" cy="644713"/>
          </a:xfrm>
          <a:prstGeom prst="rect">
            <a:avLst/>
          </a:prstGeom>
        </p:spPr>
      </p:pic>
      <p:pic>
        <p:nvPicPr>
          <p:cNvPr id="38" name="Picture 4" descr="http://2.bp.blogspot.com/-ZVD06ZOsbWE/U5tV0su3DTI/AAAAAAACOy4/x6XOF2LIG0E/s1600/CAMELLOS+%252810%2529.png"/>
          <p:cNvPicPr>
            <a:picLocks noChangeAspect="1" noChangeArrowheads="1"/>
          </p:cNvPicPr>
          <p:nvPr/>
        </p:nvPicPr>
        <p:blipFill>
          <a:blip r:embed="rId9">
            <a:lum contrast="20000"/>
          </a:blip>
          <a:srcRect/>
          <a:stretch>
            <a:fillRect/>
          </a:stretch>
        </p:blipFill>
        <p:spPr bwMode="auto">
          <a:xfrm>
            <a:off x="5091084" y="2540476"/>
            <a:ext cx="4052916" cy="2603024"/>
          </a:xfrm>
          <a:prstGeom prst="rect">
            <a:avLst/>
          </a:prstGeom>
          <a:noFill/>
        </p:spPr>
      </p:pic>
      <p:sp>
        <p:nvSpPr>
          <p:cNvPr id="39" name="38 CuadroTexto"/>
          <p:cNvSpPr txBox="1"/>
          <p:nvPr/>
        </p:nvSpPr>
        <p:spPr>
          <a:xfrm>
            <a:off x="357158" y="4500576"/>
            <a:ext cx="3033203" cy="338554"/>
          </a:xfrm>
          <a:prstGeom prst="rect">
            <a:avLst/>
          </a:prstGeom>
          <a:noFill/>
        </p:spPr>
        <p:txBody>
          <a:bodyPr wrap="none" rtlCol="0">
            <a:spAutoFit/>
            <a:scene3d>
              <a:camera prst="orthographicFront"/>
              <a:lightRig rig="balanced" dir="t"/>
            </a:scene3d>
            <a:sp3d prstMaterial="powder"/>
          </a:bodyPr>
          <a:lstStyle/>
          <a:p>
            <a:r>
              <a:rPr lang="es-ES_tradnl" sz="1600" dirty="0" smtClean="0">
                <a:blipFill>
                  <a:blip r:embed="rId10"/>
                  <a:stretch>
                    <a:fillRect/>
                  </a:stretch>
                </a:blipFill>
                <a:effectLst>
                  <a:outerShdw blurRad="38100" dist="38100" dir="2700000" algn="tl">
                    <a:srgbClr val="000000">
                      <a:alpha val="43137"/>
                    </a:srgbClr>
                  </a:outerShdw>
                </a:effectLst>
                <a:latin typeface="Britannic Bold" pitchFamily="34" charset="0"/>
              </a:rPr>
              <a:t>Esta es una creación de Raquel</a:t>
            </a:r>
            <a:endParaRPr lang="es-ES" sz="1600" dirty="0">
              <a:blipFill>
                <a:blip r:embed="rId10"/>
                <a:stretch>
                  <a:fillRect/>
                </a:stretch>
              </a:blipFill>
              <a:effectLst>
                <a:outerShdw blurRad="38100" dist="38100" dir="2700000" algn="tl">
                  <a:srgbClr val="000000">
                    <a:alpha val="43137"/>
                  </a:srgbClr>
                </a:outerShdw>
              </a:effectLst>
              <a:latin typeface="Britannic Bold" pitchFamily="34" charset="0"/>
            </a:endParaRPr>
          </a:p>
        </p:txBody>
      </p:sp>
      <p:pic>
        <p:nvPicPr>
          <p:cNvPr id="13" name="12 Imagen" descr="g-g.gif"/>
          <p:cNvPicPr>
            <a:picLocks noChangeAspect="1"/>
          </p:cNvPicPr>
          <p:nvPr/>
        </p:nvPicPr>
        <p:blipFill>
          <a:blip r:embed="rId11">
            <a:lum bright="-20000" contrast="40000"/>
          </a:blip>
          <a:stretch>
            <a:fillRect/>
          </a:stretch>
        </p:blipFill>
        <p:spPr>
          <a:xfrm>
            <a:off x="4143372" y="1785932"/>
            <a:ext cx="1285884" cy="605610"/>
          </a:xfrm>
          <a:prstGeom prst="rect">
            <a:avLst/>
          </a:prstGeom>
        </p:spPr>
      </p:pic>
    </p:spTree>
  </p:cSld>
  <p:clrMapOvr>
    <a:masterClrMapping/>
  </p:clrMapOvr>
  <p:transition spd="slow" advTm="32000">
    <p:comb dir="vert"/>
    <p:sndAc>
      <p:stSnd loop="1">
        <p:snd r:embed="rId2" name="Egypt - Alfrah Baladi - Mostafa Sax.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3000" fill="hold"/>
                                        <p:tgtEl>
                                          <p:spTgt spid="15"/>
                                        </p:tgtEl>
                                        <p:attrNameLst>
                                          <p:attrName>ppt_w</p:attrName>
                                        </p:attrNameLst>
                                      </p:cBhvr>
                                      <p:tavLst>
                                        <p:tav tm="0">
                                          <p:val>
                                            <p:strVal val="2/3*#ppt_w"/>
                                          </p:val>
                                        </p:tav>
                                        <p:tav tm="100000">
                                          <p:val>
                                            <p:strVal val="#ppt_w"/>
                                          </p:val>
                                        </p:tav>
                                      </p:tavLst>
                                    </p:anim>
                                    <p:anim calcmode="lin" valueType="num">
                                      <p:cBhvr>
                                        <p:cTn id="8" dur="3000" fill="hold"/>
                                        <p:tgtEl>
                                          <p:spTgt spid="15"/>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3000" fill="hold"/>
                                        <p:tgtEl>
                                          <p:spTgt spid="31"/>
                                        </p:tgtEl>
                                        <p:attrNameLst>
                                          <p:attrName>ppt_w</p:attrName>
                                        </p:attrNameLst>
                                      </p:cBhvr>
                                      <p:tavLst>
                                        <p:tav tm="0">
                                          <p:val>
                                            <p:strVal val="2/3*#ppt_w"/>
                                          </p:val>
                                        </p:tav>
                                        <p:tav tm="100000">
                                          <p:val>
                                            <p:strVal val="#ppt_w"/>
                                          </p:val>
                                        </p:tav>
                                      </p:tavLst>
                                    </p:anim>
                                    <p:anim calcmode="lin" valueType="num">
                                      <p:cBhvr>
                                        <p:cTn id="12" dur="3000" fill="hold"/>
                                        <p:tgtEl>
                                          <p:spTgt spid="31"/>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box(out)">
                                      <p:cBhvr>
                                        <p:cTn id="15" dur="3000"/>
                                        <p:tgtEl>
                                          <p:spTgt spid="31"/>
                                        </p:tgtEl>
                                      </p:cBhvr>
                                    </p:animEffect>
                                  </p:childTnLst>
                                </p:cTn>
                              </p:par>
                              <p:par>
                                <p:cTn id="16" presetID="8" presetClass="entr" presetSubtype="32"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diamond(out)">
                                      <p:cBhvr>
                                        <p:cTn id="18" dur="4000"/>
                                        <p:tgtEl>
                                          <p:spTgt spid="15"/>
                                        </p:tgtEl>
                                      </p:cBhvr>
                                    </p:animEffect>
                                  </p:childTnLst>
                                </p:cTn>
                              </p:par>
                            </p:childTnLst>
                          </p:cTn>
                        </p:par>
                        <p:par>
                          <p:cTn id="19" fill="hold">
                            <p:stCondLst>
                              <p:cond delay="4000"/>
                            </p:stCondLst>
                            <p:childTnLst>
                              <p:par>
                                <p:cTn id="20" presetID="31" presetClass="entr" presetSubtype="0" fill="hold" nodeType="afterEffect">
                                  <p:stCondLst>
                                    <p:cond delay="0"/>
                                  </p:stCondLst>
                                  <p:iterate type="lt">
                                    <p:tmPct val="5000"/>
                                  </p:iterate>
                                  <p:childTnLst>
                                    <p:set>
                                      <p:cBhvr>
                                        <p:cTn id="21" dur="1" fill="hold">
                                          <p:stCondLst>
                                            <p:cond delay="0"/>
                                          </p:stCondLst>
                                        </p:cTn>
                                        <p:tgtEl>
                                          <p:spTgt spid="35"/>
                                        </p:tgtEl>
                                        <p:attrNameLst>
                                          <p:attrName>style.visibility</p:attrName>
                                        </p:attrNameLst>
                                      </p:cBhvr>
                                      <p:to>
                                        <p:strVal val="visible"/>
                                      </p:to>
                                    </p:set>
                                    <p:anim calcmode="lin" valueType="num">
                                      <p:cBhvr>
                                        <p:cTn id="22" dur="2000" fill="hold"/>
                                        <p:tgtEl>
                                          <p:spTgt spid="35"/>
                                        </p:tgtEl>
                                        <p:attrNameLst>
                                          <p:attrName>ppt_w</p:attrName>
                                        </p:attrNameLst>
                                      </p:cBhvr>
                                      <p:tavLst>
                                        <p:tav tm="0">
                                          <p:val>
                                            <p:fltVal val="0"/>
                                          </p:val>
                                        </p:tav>
                                        <p:tav tm="100000">
                                          <p:val>
                                            <p:strVal val="#ppt_w"/>
                                          </p:val>
                                        </p:tav>
                                      </p:tavLst>
                                    </p:anim>
                                    <p:anim calcmode="lin" valueType="num">
                                      <p:cBhvr>
                                        <p:cTn id="23" dur="2000" fill="hold"/>
                                        <p:tgtEl>
                                          <p:spTgt spid="35"/>
                                        </p:tgtEl>
                                        <p:attrNameLst>
                                          <p:attrName>ppt_h</p:attrName>
                                        </p:attrNameLst>
                                      </p:cBhvr>
                                      <p:tavLst>
                                        <p:tav tm="0">
                                          <p:val>
                                            <p:fltVal val="0"/>
                                          </p:val>
                                        </p:tav>
                                        <p:tav tm="100000">
                                          <p:val>
                                            <p:strVal val="#ppt_h"/>
                                          </p:val>
                                        </p:tav>
                                      </p:tavLst>
                                    </p:anim>
                                    <p:anim calcmode="lin" valueType="num">
                                      <p:cBhvr>
                                        <p:cTn id="24" dur="2000" fill="hold"/>
                                        <p:tgtEl>
                                          <p:spTgt spid="35"/>
                                        </p:tgtEl>
                                        <p:attrNameLst>
                                          <p:attrName>style.rotation</p:attrName>
                                        </p:attrNameLst>
                                      </p:cBhvr>
                                      <p:tavLst>
                                        <p:tav tm="0">
                                          <p:val>
                                            <p:fltVal val="90"/>
                                          </p:val>
                                        </p:tav>
                                        <p:tav tm="100000">
                                          <p:val>
                                            <p:fltVal val="0"/>
                                          </p:val>
                                        </p:tav>
                                      </p:tavLst>
                                    </p:anim>
                                    <p:animEffect transition="in" filter="fade">
                                      <p:cBhvr>
                                        <p:cTn id="25" dur="2000"/>
                                        <p:tgtEl>
                                          <p:spTgt spid="35"/>
                                        </p:tgtEl>
                                      </p:cBhvr>
                                    </p:animEffect>
                                  </p:childTnLst>
                                </p:cTn>
                              </p:par>
                            </p:childTnLst>
                          </p:cTn>
                        </p:par>
                        <p:par>
                          <p:cTn id="26" fill="hold">
                            <p:stCondLst>
                              <p:cond delay="6000"/>
                            </p:stCondLst>
                            <p:childTnLst>
                              <p:par>
                                <p:cTn id="27" presetID="31" presetClass="entr" presetSubtype="0" fill="hold" nodeType="afterEffect">
                                  <p:stCondLst>
                                    <p:cond delay="0"/>
                                  </p:stCondLst>
                                  <p:iterate type="lt">
                                    <p:tmPct val="5000"/>
                                  </p:iterate>
                                  <p:childTnLst>
                                    <p:set>
                                      <p:cBhvr>
                                        <p:cTn id="28" dur="1" fill="hold">
                                          <p:stCondLst>
                                            <p:cond delay="0"/>
                                          </p:stCondLst>
                                        </p:cTn>
                                        <p:tgtEl>
                                          <p:spTgt spid="36"/>
                                        </p:tgtEl>
                                        <p:attrNameLst>
                                          <p:attrName>style.visibility</p:attrName>
                                        </p:attrNameLst>
                                      </p:cBhvr>
                                      <p:to>
                                        <p:strVal val="visible"/>
                                      </p:to>
                                    </p:set>
                                    <p:anim calcmode="lin" valueType="num">
                                      <p:cBhvr>
                                        <p:cTn id="29" dur="2000" fill="hold"/>
                                        <p:tgtEl>
                                          <p:spTgt spid="36"/>
                                        </p:tgtEl>
                                        <p:attrNameLst>
                                          <p:attrName>ppt_w</p:attrName>
                                        </p:attrNameLst>
                                      </p:cBhvr>
                                      <p:tavLst>
                                        <p:tav tm="0">
                                          <p:val>
                                            <p:fltVal val="0"/>
                                          </p:val>
                                        </p:tav>
                                        <p:tav tm="100000">
                                          <p:val>
                                            <p:strVal val="#ppt_w"/>
                                          </p:val>
                                        </p:tav>
                                      </p:tavLst>
                                    </p:anim>
                                    <p:anim calcmode="lin" valueType="num">
                                      <p:cBhvr>
                                        <p:cTn id="30" dur="2000" fill="hold"/>
                                        <p:tgtEl>
                                          <p:spTgt spid="36"/>
                                        </p:tgtEl>
                                        <p:attrNameLst>
                                          <p:attrName>ppt_h</p:attrName>
                                        </p:attrNameLst>
                                      </p:cBhvr>
                                      <p:tavLst>
                                        <p:tav tm="0">
                                          <p:val>
                                            <p:fltVal val="0"/>
                                          </p:val>
                                        </p:tav>
                                        <p:tav tm="100000">
                                          <p:val>
                                            <p:strVal val="#ppt_h"/>
                                          </p:val>
                                        </p:tav>
                                      </p:tavLst>
                                    </p:anim>
                                    <p:anim calcmode="lin" valueType="num">
                                      <p:cBhvr>
                                        <p:cTn id="31" dur="2000" fill="hold"/>
                                        <p:tgtEl>
                                          <p:spTgt spid="36"/>
                                        </p:tgtEl>
                                        <p:attrNameLst>
                                          <p:attrName>style.rotation</p:attrName>
                                        </p:attrNameLst>
                                      </p:cBhvr>
                                      <p:tavLst>
                                        <p:tav tm="0">
                                          <p:val>
                                            <p:fltVal val="90"/>
                                          </p:val>
                                        </p:tav>
                                        <p:tav tm="100000">
                                          <p:val>
                                            <p:fltVal val="0"/>
                                          </p:val>
                                        </p:tav>
                                      </p:tavLst>
                                    </p:anim>
                                    <p:animEffect transition="in" filter="fade">
                                      <p:cBhvr>
                                        <p:cTn id="32" dur="2000"/>
                                        <p:tgtEl>
                                          <p:spTgt spid="36"/>
                                        </p:tgtEl>
                                      </p:cBhvr>
                                    </p:animEffect>
                                  </p:childTnLst>
                                </p:cTn>
                              </p:par>
                            </p:childTnLst>
                          </p:cTn>
                        </p:par>
                        <p:par>
                          <p:cTn id="33" fill="hold">
                            <p:stCondLst>
                              <p:cond delay="8000"/>
                            </p:stCondLst>
                            <p:childTnLst>
                              <p:par>
                                <p:cTn id="34" presetID="31" presetClass="entr" presetSubtype="0" fill="hold" nodeType="afterEffect">
                                  <p:stCondLst>
                                    <p:cond delay="0"/>
                                  </p:stCondLst>
                                  <p:iterate type="lt">
                                    <p:tmPct val="5000"/>
                                  </p:iterate>
                                  <p:childTnLst>
                                    <p:set>
                                      <p:cBhvr>
                                        <p:cTn id="35" dur="1" fill="hold">
                                          <p:stCondLst>
                                            <p:cond delay="0"/>
                                          </p:stCondLst>
                                        </p:cTn>
                                        <p:tgtEl>
                                          <p:spTgt spid="37"/>
                                        </p:tgtEl>
                                        <p:attrNameLst>
                                          <p:attrName>style.visibility</p:attrName>
                                        </p:attrNameLst>
                                      </p:cBhvr>
                                      <p:to>
                                        <p:strVal val="visible"/>
                                      </p:to>
                                    </p:set>
                                    <p:anim calcmode="lin" valueType="num">
                                      <p:cBhvr>
                                        <p:cTn id="36" dur="2000" fill="hold"/>
                                        <p:tgtEl>
                                          <p:spTgt spid="37"/>
                                        </p:tgtEl>
                                        <p:attrNameLst>
                                          <p:attrName>ppt_w</p:attrName>
                                        </p:attrNameLst>
                                      </p:cBhvr>
                                      <p:tavLst>
                                        <p:tav tm="0">
                                          <p:val>
                                            <p:fltVal val="0"/>
                                          </p:val>
                                        </p:tav>
                                        <p:tav tm="100000">
                                          <p:val>
                                            <p:strVal val="#ppt_w"/>
                                          </p:val>
                                        </p:tav>
                                      </p:tavLst>
                                    </p:anim>
                                    <p:anim calcmode="lin" valueType="num">
                                      <p:cBhvr>
                                        <p:cTn id="37" dur="2000" fill="hold"/>
                                        <p:tgtEl>
                                          <p:spTgt spid="37"/>
                                        </p:tgtEl>
                                        <p:attrNameLst>
                                          <p:attrName>ppt_h</p:attrName>
                                        </p:attrNameLst>
                                      </p:cBhvr>
                                      <p:tavLst>
                                        <p:tav tm="0">
                                          <p:val>
                                            <p:fltVal val="0"/>
                                          </p:val>
                                        </p:tav>
                                        <p:tav tm="100000">
                                          <p:val>
                                            <p:strVal val="#ppt_h"/>
                                          </p:val>
                                        </p:tav>
                                      </p:tavLst>
                                    </p:anim>
                                    <p:anim calcmode="lin" valueType="num">
                                      <p:cBhvr>
                                        <p:cTn id="38" dur="2000" fill="hold"/>
                                        <p:tgtEl>
                                          <p:spTgt spid="37"/>
                                        </p:tgtEl>
                                        <p:attrNameLst>
                                          <p:attrName>style.rotation</p:attrName>
                                        </p:attrNameLst>
                                      </p:cBhvr>
                                      <p:tavLst>
                                        <p:tav tm="0">
                                          <p:val>
                                            <p:fltVal val="90"/>
                                          </p:val>
                                        </p:tav>
                                        <p:tav tm="100000">
                                          <p:val>
                                            <p:fltVal val="0"/>
                                          </p:val>
                                        </p:tav>
                                      </p:tavLst>
                                    </p:anim>
                                    <p:animEffect transition="in" filter="fade">
                                      <p:cBhvr>
                                        <p:cTn id="39" dur="2000"/>
                                        <p:tgtEl>
                                          <p:spTgt spid="37"/>
                                        </p:tgtEl>
                                      </p:cBhvr>
                                    </p:animEffect>
                                  </p:childTnLst>
                                </p:cTn>
                              </p:par>
                            </p:childTnLst>
                          </p:cTn>
                        </p:par>
                        <p:par>
                          <p:cTn id="40" fill="hold">
                            <p:stCondLst>
                              <p:cond delay="10000"/>
                            </p:stCondLst>
                            <p:childTnLst>
                              <p:par>
                                <p:cTn id="41" presetID="31" presetClass="entr" presetSubtype="0" fill="hold" nodeType="afterEffect">
                                  <p:stCondLst>
                                    <p:cond delay="1000"/>
                                  </p:stCondLst>
                                  <p:iterate type="lt">
                                    <p:tmPct val="5000"/>
                                  </p:iterate>
                                  <p:childTnLst>
                                    <p:set>
                                      <p:cBhvr>
                                        <p:cTn id="42" dur="1" fill="hold">
                                          <p:stCondLst>
                                            <p:cond delay="0"/>
                                          </p:stCondLst>
                                        </p:cTn>
                                        <p:tgtEl>
                                          <p:spTgt spid="32"/>
                                        </p:tgtEl>
                                        <p:attrNameLst>
                                          <p:attrName>style.visibility</p:attrName>
                                        </p:attrNameLst>
                                      </p:cBhvr>
                                      <p:to>
                                        <p:strVal val="visible"/>
                                      </p:to>
                                    </p:set>
                                    <p:anim calcmode="lin" valueType="num">
                                      <p:cBhvr>
                                        <p:cTn id="43" dur="2000" fill="hold"/>
                                        <p:tgtEl>
                                          <p:spTgt spid="32"/>
                                        </p:tgtEl>
                                        <p:attrNameLst>
                                          <p:attrName>ppt_w</p:attrName>
                                        </p:attrNameLst>
                                      </p:cBhvr>
                                      <p:tavLst>
                                        <p:tav tm="0">
                                          <p:val>
                                            <p:fltVal val="0"/>
                                          </p:val>
                                        </p:tav>
                                        <p:tav tm="100000">
                                          <p:val>
                                            <p:strVal val="#ppt_w"/>
                                          </p:val>
                                        </p:tav>
                                      </p:tavLst>
                                    </p:anim>
                                    <p:anim calcmode="lin" valueType="num">
                                      <p:cBhvr>
                                        <p:cTn id="44" dur="2000" fill="hold"/>
                                        <p:tgtEl>
                                          <p:spTgt spid="32"/>
                                        </p:tgtEl>
                                        <p:attrNameLst>
                                          <p:attrName>ppt_h</p:attrName>
                                        </p:attrNameLst>
                                      </p:cBhvr>
                                      <p:tavLst>
                                        <p:tav tm="0">
                                          <p:val>
                                            <p:fltVal val="0"/>
                                          </p:val>
                                        </p:tav>
                                        <p:tav tm="100000">
                                          <p:val>
                                            <p:strVal val="#ppt_h"/>
                                          </p:val>
                                        </p:tav>
                                      </p:tavLst>
                                    </p:anim>
                                    <p:anim calcmode="lin" valueType="num">
                                      <p:cBhvr>
                                        <p:cTn id="45" dur="2000" fill="hold"/>
                                        <p:tgtEl>
                                          <p:spTgt spid="32"/>
                                        </p:tgtEl>
                                        <p:attrNameLst>
                                          <p:attrName>style.rotation</p:attrName>
                                        </p:attrNameLst>
                                      </p:cBhvr>
                                      <p:tavLst>
                                        <p:tav tm="0">
                                          <p:val>
                                            <p:fltVal val="90"/>
                                          </p:val>
                                        </p:tav>
                                        <p:tav tm="100000">
                                          <p:val>
                                            <p:fltVal val="0"/>
                                          </p:val>
                                        </p:tav>
                                      </p:tavLst>
                                    </p:anim>
                                    <p:animEffect transition="in" filter="fade">
                                      <p:cBhvr>
                                        <p:cTn id="46" dur="2000"/>
                                        <p:tgtEl>
                                          <p:spTgt spid="32"/>
                                        </p:tgtEl>
                                      </p:cBhvr>
                                    </p:animEffect>
                                  </p:childTnLst>
                                </p:cTn>
                              </p:par>
                            </p:childTnLst>
                          </p:cTn>
                        </p:par>
                        <p:par>
                          <p:cTn id="47" fill="hold">
                            <p:stCondLst>
                              <p:cond delay="13000"/>
                            </p:stCondLst>
                            <p:childTnLst>
                              <p:par>
                                <p:cTn id="48" presetID="31" presetClass="entr" presetSubtype="0" fill="hold" nodeType="afterEffect">
                                  <p:stCondLst>
                                    <p:cond delay="0"/>
                                  </p:stCondLst>
                                  <p:iterate type="lt">
                                    <p:tmPct val="5000"/>
                                  </p:iterate>
                                  <p:childTnLst>
                                    <p:set>
                                      <p:cBhvr>
                                        <p:cTn id="49" dur="1" fill="hold">
                                          <p:stCondLst>
                                            <p:cond delay="0"/>
                                          </p:stCondLst>
                                        </p:cTn>
                                        <p:tgtEl>
                                          <p:spTgt spid="13"/>
                                        </p:tgtEl>
                                        <p:attrNameLst>
                                          <p:attrName>style.visibility</p:attrName>
                                        </p:attrNameLst>
                                      </p:cBhvr>
                                      <p:to>
                                        <p:strVal val="visible"/>
                                      </p:to>
                                    </p:set>
                                    <p:anim calcmode="lin" valueType="num">
                                      <p:cBhvr>
                                        <p:cTn id="50" dur="2000" fill="hold"/>
                                        <p:tgtEl>
                                          <p:spTgt spid="13"/>
                                        </p:tgtEl>
                                        <p:attrNameLst>
                                          <p:attrName>ppt_w</p:attrName>
                                        </p:attrNameLst>
                                      </p:cBhvr>
                                      <p:tavLst>
                                        <p:tav tm="0">
                                          <p:val>
                                            <p:fltVal val="0"/>
                                          </p:val>
                                        </p:tav>
                                        <p:tav tm="100000">
                                          <p:val>
                                            <p:strVal val="#ppt_w"/>
                                          </p:val>
                                        </p:tav>
                                      </p:tavLst>
                                    </p:anim>
                                    <p:anim calcmode="lin" valueType="num">
                                      <p:cBhvr>
                                        <p:cTn id="51" dur="2000" fill="hold"/>
                                        <p:tgtEl>
                                          <p:spTgt spid="13"/>
                                        </p:tgtEl>
                                        <p:attrNameLst>
                                          <p:attrName>ppt_h</p:attrName>
                                        </p:attrNameLst>
                                      </p:cBhvr>
                                      <p:tavLst>
                                        <p:tav tm="0">
                                          <p:val>
                                            <p:fltVal val="0"/>
                                          </p:val>
                                        </p:tav>
                                        <p:tav tm="100000">
                                          <p:val>
                                            <p:strVal val="#ppt_h"/>
                                          </p:val>
                                        </p:tav>
                                      </p:tavLst>
                                    </p:anim>
                                    <p:anim calcmode="lin" valueType="num">
                                      <p:cBhvr>
                                        <p:cTn id="52" dur="2000" fill="hold"/>
                                        <p:tgtEl>
                                          <p:spTgt spid="13"/>
                                        </p:tgtEl>
                                        <p:attrNameLst>
                                          <p:attrName>style.rotation</p:attrName>
                                        </p:attrNameLst>
                                      </p:cBhvr>
                                      <p:tavLst>
                                        <p:tav tm="0">
                                          <p:val>
                                            <p:fltVal val="90"/>
                                          </p:val>
                                        </p:tav>
                                        <p:tav tm="100000">
                                          <p:val>
                                            <p:fltVal val="0"/>
                                          </p:val>
                                        </p:tav>
                                      </p:tavLst>
                                    </p:anim>
                                    <p:animEffect transition="in" filter="fade">
                                      <p:cBhvr>
                                        <p:cTn id="53" dur="2000"/>
                                        <p:tgtEl>
                                          <p:spTgt spid="13"/>
                                        </p:tgtEl>
                                      </p:cBhvr>
                                    </p:animEffect>
                                  </p:childTnLst>
                                </p:cTn>
                              </p:par>
                            </p:childTnLst>
                          </p:cTn>
                        </p:par>
                        <p:par>
                          <p:cTn id="54" fill="hold">
                            <p:stCondLst>
                              <p:cond delay="15000"/>
                            </p:stCondLst>
                            <p:childTnLst>
                              <p:par>
                                <p:cTn id="55" presetID="31" presetClass="entr" presetSubtype="0" fill="hold" nodeType="afterEffect">
                                  <p:stCondLst>
                                    <p:cond delay="1000"/>
                                  </p:stCondLst>
                                  <p:iterate type="lt">
                                    <p:tmPct val="5000"/>
                                  </p:iterate>
                                  <p:childTnLst>
                                    <p:set>
                                      <p:cBhvr>
                                        <p:cTn id="56" dur="1" fill="hold">
                                          <p:stCondLst>
                                            <p:cond delay="0"/>
                                          </p:stCondLst>
                                        </p:cTn>
                                        <p:tgtEl>
                                          <p:spTgt spid="34"/>
                                        </p:tgtEl>
                                        <p:attrNameLst>
                                          <p:attrName>style.visibility</p:attrName>
                                        </p:attrNameLst>
                                      </p:cBhvr>
                                      <p:to>
                                        <p:strVal val="visible"/>
                                      </p:to>
                                    </p:set>
                                    <p:anim calcmode="lin" valueType="num">
                                      <p:cBhvr>
                                        <p:cTn id="57" dur="2000" fill="hold"/>
                                        <p:tgtEl>
                                          <p:spTgt spid="34"/>
                                        </p:tgtEl>
                                        <p:attrNameLst>
                                          <p:attrName>ppt_w</p:attrName>
                                        </p:attrNameLst>
                                      </p:cBhvr>
                                      <p:tavLst>
                                        <p:tav tm="0">
                                          <p:val>
                                            <p:fltVal val="0"/>
                                          </p:val>
                                        </p:tav>
                                        <p:tav tm="100000">
                                          <p:val>
                                            <p:strVal val="#ppt_w"/>
                                          </p:val>
                                        </p:tav>
                                      </p:tavLst>
                                    </p:anim>
                                    <p:anim calcmode="lin" valueType="num">
                                      <p:cBhvr>
                                        <p:cTn id="58" dur="2000" fill="hold"/>
                                        <p:tgtEl>
                                          <p:spTgt spid="34"/>
                                        </p:tgtEl>
                                        <p:attrNameLst>
                                          <p:attrName>ppt_h</p:attrName>
                                        </p:attrNameLst>
                                      </p:cBhvr>
                                      <p:tavLst>
                                        <p:tav tm="0">
                                          <p:val>
                                            <p:fltVal val="0"/>
                                          </p:val>
                                        </p:tav>
                                        <p:tav tm="100000">
                                          <p:val>
                                            <p:strVal val="#ppt_h"/>
                                          </p:val>
                                        </p:tav>
                                      </p:tavLst>
                                    </p:anim>
                                    <p:anim calcmode="lin" valueType="num">
                                      <p:cBhvr>
                                        <p:cTn id="59" dur="2000" fill="hold"/>
                                        <p:tgtEl>
                                          <p:spTgt spid="34"/>
                                        </p:tgtEl>
                                        <p:attrNameLst>
                                          <p:attrName>style.rotation</p:attrName>
                                        </p:attrNameLst>
                                      </p:cBhvr>
                                      <p:tavLst>
                                        <p:tav tm="0">
                                          <p:val>
                                            <p:fltVal val="90"/>
                                          </p:val>
                                        </p:tav>
                                        <p:tav tm="100000">
                                          <p:val>
                                            <p:fltVal val="0"/>
                                          </p:val>
                                        </p:tav>
                                      </p:tavLst>
                                    </p:anim>
                                    <p:animEffect transition="in" filter="fade">
                                      <p:cBhvr>
                                        <p:cTn id="60" dur="2000"/>
                                        <p:tgtEl>
                                          <p:spTgt spid="34"/>
                                        </p:tgtEl>
                                      </p:cBhvr>
                                    </p:animEffect>
                                  </p:childTnLst>
                                </p:cTn>
                              </p:par>
                            </p:childTnLst>
                          </p:cTn>
                        </p:par>
                        <p:par>
                          <p:cTn id="61" fill="hold">
                            <p:stCondLst>
                              <p:cond delay="18000"/>
                            </p:stCondLst>
                            <p:childTnLst>
                              <p:par>
                                <p:cTn id="62" presetID="10" presetClass="entr" presetSubtype="0" fill="hold" nodeType="afterEffect">
                                  <p:stCondLst>
                                    <p:cond delay="2000"/>
                                  </p:stCondLst>
                                  <p:childTnLst>
                                    <p:set>
                                      <p:cBhvr>
                                        <p:cTn id="63" dur="1" fill="hold">
                                          <p:stCondLst>
                                            <p:cond delay="0"/>
                                          </p:stCondLst>
                                        </p:cTn>
                                        <p:tgtEl>
                                          <p:spTgt spid="38"/>
                                        </p:tgtEl>
                                        <p:attrNameLst>
                                          <p:attrName>style.visibility</p:attrName>
                                        </p:attrNameLst>
                                      </p:cBhvr>
                                      <p:to>
                                        <p:strVal val="visible"/>
                                      </p:to>
                                    </p:set>
                                    <p:animEffect transition="in" filter="fade">
                                      <p:cBhvr>
                                        <p:cTn id="64" dur="3000"/>
                                        <p:tgtEl>
                                          <p:spTgt spid="38"/>
                                        </p:tgtEl>
                                      </p:cBhvr>
                                    </p:animEffect>
                                  </p:childTnLst>
                                </p:cTn>
                              </p:par>
                            </p:childTnLst>
                          </p:cTn>
                        </p:par>
                        <p:par>
                          <p:cTn id="65" fill="hold">
                            <p:stCondLst>
                              <p:cond delay="23000"/>
                            </p:stCondLst>
                            <p:childTnLst>
                              <p:par>
                                <p:cTn id="66" presetID="12" presetClass="entr" presetSubtype="8" fill="hold" nodeType="afterEffect">
                                  <p:stCondLst>
                                    <p:cond delay="0"/>
                                  </p:stCondLst>
                                  <p:childTnLst>
                                    <p:set>
                                      <p:cBhvr>
                                        <p:cTn id="67" dur="1" fill="hold">
                                          <p:stCondLst>
                                            <p:cond delay="0"/>
                                          </p:stCondLst>
                                        </p:cTn>
                                        <p:tgtEl>
                                          <p:spTgt spid="39">
                                            <p:txEl>
                                              <p:pRg st="0" end="0"/>
                                            </p:txEl>
                                          </p:spTgt>
                                        </p:tgtEl>
                                        <p:attrNameLst>
                                          <p:attrName>style.visibility</p:attrName>
                                        </p:attrNameLst>
                                      </p:cBhvr>
                                      <p:to>
                                        <p:strVal val="visible"/>
                                      </p:to>
                                    </p:set>
                                    <p:animEffect transition="in" filter="slide(fromLeft)">
                                      <p:cBhvr>
                                        <p:cTn id="68" dur="2000"/>
                                        <p:tgtEl>
                                          <p:spTgt spid="3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E7C34"/>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9287ea30e2c134f8954cabc69e25f89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287ea30e2c134f8954cabc69e25f89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287ea30e2c134f8954cabc69e25f89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16" presetClass="entr" presetSubtype="37"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Vertical)">
                                      <p:cBhvr>
                                        <p:cTn id="22" dur="3000"/>
                                        <p:tgtEl>
                                          <p:spTgt spid="3"/>
                                        </p:tgtEl>
                                      </p:cBhvr>
                                    </p:animEffect>
                                  </p:childTnLst>
                                </p:cTn>
                              </p:par>
                              <p:par>
                                <p:cTn id="23" presetID="8"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1 Marco"/>
          <p:cNvSpPr/>
          <p:nvPr/>
        </p:nvSpPr>
        <p:spPr>
          <a:xfrm>
            <a:off x="214282" y="214296"/>
            <a:ext cx="8715436" cy="4643470"/>
          </a:xfrm>
          <a:prstGeom prst="frame">
            <a:avLst>
              <a:gd name="adj1" fmla="val 1975"/>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1442" name="Picture 2" descr="http://2.bp.blogspot.com/-UYYlqwZJSgA/VLbVPy_BqrI/AAAAAAADZHM/TjmHDgQlysw/s1600/CAMELLOS%2B%283%29.png"/>
          <p:cNvPicPr>
            <a:picLocks noChangeAspect="1" noChangeArrowheads="1"/>
          </p:cNvPicPr>
          <p:nvPr/>
        </p:nvPicPr>
        <p:blipFill>
          <a:blip r:embed="rId4"/>
          <a:srcRect/>
          <a:stretch>
            <a:fillRect/>
          </a:stretch>
        </p:blipFill>
        <p:spPr bwMode="auto">
          <a:xfrm>
            <a:off x="6429388" y="201924"/>
            <a:ext cx="2428892" cy="4684391"/>
          </a:xfrm>
          <a:prstGeom prst="rect">
            <a:avLst/>
          </a:prstGeom>
          <a:noFill/>
        </p:spPr>
      </p:pic>
      <p:sp>
        <p:nvSpPr>
          <p:cNvPr id="4" name="3 CuadroTexto"/>
          <p:cNvSpPr txBox="1"/>
          <p:nvPr/>
        </p:nvSpPr>
        <p:spPr>
          <a:xfrm>
            <a:off x="571472" y="857238"/>
            <a:ext cx="5929354" cy="3447098"/>
          </a:xfrm>
          <a:prstGeom prst="rect">
            <a:avLst/>
          </a:prstGeom>
          <a:noFill/>
        </p:spPr>
        <p:txBody>
          <a:bodyPr wrap="square" rtlCol="0">
            <a:spAutoFit/>
          </a:bodyPr>
          <a:lstStyle/>
          <a:p>
            <a:r>
              <a:rPr lang="es-ES" sz="2000" b="1" dirty="0" smtClean="0">
                <a:solidFill>
                  <a:schemeClr val="bg1"/>
                </a:solidFill>
              </a:rPr>
              <a:t>El Sahara es el desierto más grande del planeta. Es tan grande como todos los Estados Unidos, extendiéndose desde el Océano Atlántico hasta el Mar Rojo. Por su extensión abarca muchos países de África. El Sahara es uno de los desiertos más calurosos y secos del mundo, con temperaturas de hasta 136 ° F. Cada año cae menos de una pulgada de lluvia y en algunos, no llueve absolutamente nada. Sólo algunas criaturas especialmente adaptadas para vivir en condiciones tan severas, como el camello, pueden sobrevivir aquí.</a:t>
            </a:r>
          </a:p>
          <a:p>
            <a:endParaRPr lang="es-ES" b="1" dirty="0">
              <a:solidFill>
                <a:schemeClr val="bg1"/>
              </a:solidFill>
            </a:endParaRPr>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1442"/>
                                        </p:tgtEl>
                                        <p:attrNameLst>
                                          <p:attrName>style.visibility</p:attrName>
                                        </p:attrNameLst>
                                      </p:cBhvr>
                                      <p:to>
                                        <p:strVal val="visible"/>
                                      </p:to>
                                    </p:set>
                                    <p:animEffect transition="in" filter="fade">
                                      <p:cBhvr>
                                        <p:cTn id="7" dur="3000"/>
                                        <p:tgtEl>
                                          <p:spTgt spid="6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A63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6. Recorriendo en dromedarios el desiert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7" name="16 Imagen" descr="6. Recorriendo en dromedarios el desiert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17"/>
                                        </p:tgtEl>
                                        <p:attrNameLst>
                                          <p:attrName>ppt_w</p:attrName>
                                        </p:attrNameLst>
                                      </p:cBhvr>
                                      <p:tavLst>
                                        <p:tav tm="0">
                                          <p:val>
                                            <p:strVal val="ppt_w"/>
                                          </p:val>
                                        </p:tav>
                                        <p:tav tm="100000">
                                          <p:val>
                                            <p:fltVal val="0"/>
                                          </p:val>
                                        </p:tav>
                                      </p:tavLst>
                                    </p:anim>
                                    <p:anim calcmode="lin" valueType="num">
                                      <p:cBhvr>
                                        <p:cTn id="7" dur="3000"/>
                                        <p:tgtEl>
                                          <p:spTgt spid="17"/>
                                        </p:tgtEl>
                                        <p:attrNameLst>
                                          <p:attrName>ppt_h</p:attrName>
                                        </p:attrNameLst>
                                      </p:cBhvr>
                                      <p:tavLst>
                                        <p:tav tm="0">
                                          <p:val>
                                            <p:strVal val="ppt_h"/>
                                          </p:val>
                                        </p:tav>
                                        <p:tav tm="100000">
                                          <p:val>
                                            <p:fltVal val="0"/>
                                          </p:val>
                                        </p:tav>
                                      </p:tavLst>
                                    </p:anim>
                                    <p:set>
                                      <p:cBhvr>
                                        <p:cTn id="8" dur="1" fill="hold">
                                          <p:stCondLst>
                                            <p:cond delay="2999"/>
                                          </p:stCondLst>
                                        </p:cTn>
                                        <p:tgtEl>
                                          <p:spTgt spid="17"/>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17"/>
                                        </p:tgtEl>
                                      </p:cBhvr>
                                    </p:animEffect>
                                    <p:set>
                                      <p:cBhvr>
                                        <p:cTn id="11" dur="1" fill="hold">
                                          <p:stCondLst>
                                            <p:cond delay="2999"/>
                                          </p:stCondLst>
                                        </p:cTn>
                                        <p:tgtEl>
                                          <p:spTgt spid="17"/>
                                        </p:tgtEl>
                                        <p:attrNameLst>
                                          <p:attrName>style.visibility</p:attrName>
                                        </p:attrNameLst>
                                      </p:cBhvr>
                                      <p:to>
                                        <p:strVal val="hidden"/>
                                      </p:to>
                                    </p:set>
                                  </p:childTnLst>
                                </p:cTn>
                              </p:par>
                              <p:par>
                                <p:cTn id="12" presetID="21" presetClass="entr" presetSubtype="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heel(8)">
                                      <p:cBhvr>
                                        <p:cTn id="14" dur="3000"/>
                                        <p:tgtEl>
                                          <p:spTgt spid="2"/>
                                        </p:tgtEl>
                                      </p:cBhvr>
                                    </p:animEffec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4/3*#ppt_w"/>
                                          </p:val>
                                        </p:tav>
                                        <p:tav tm="100000">
                                          <p:val>
                                            <p:strVal val="#ppt_w"/>
                                          </p:val>
                                        </p:tav>
                                      </p:tavLst>
                                    </p:anim>
                                    <p:anim calcmode="lin" valueType="num">
                                      <p:cBhvr>
                                        <p:cTn id="18"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72C1D"/>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9acd091b22e9905e14b32ea3ee62bdf2.jpg"/>
          <p:cNvPicPr>
            <a:picLocks noChangeAspect="1"/>
          </p:cNvPicPr>
          <p:nvPr/>
        </p:nvPicPr>
        <p:blipFill>
          <a:blip r:embed="rId2"/>
          <a:stretch>
            <a:fillRect/>
          </a:stretch>
        </p:blipFill>
        <p:spPr>
          <a:xfrm>
            <a:off x="27354" y="0"/>
            <a:ext cx="9116645" cy="5143500"/>
          </a:xfrm>
          <a:prstGeom prst="rect">
            <a:avLst/>
          </a:prstGeom>
        </p:spPr>
      </p:pic>
      <p:pic>
        <p:nvPicPr>
          <p:cNvPr id="15" name="14 Imagen" descr="9acd091b22e9905e14b32ea3ee62bdf2.jpg"/>
          <p:cNvPicPr>
            <a:picLocks noChangeAspect="1"/>
          </p:cNvPicPr>
          <p:nvPr/>
        </p:nvPicPr>
        <p:blipFill>
          <a:blip r:embed="rId2"/>
          <a:stretch>
            <a:fillRect/>
          </a:stretch>
        </p:blipFill>
        <p:spPr>
          <a:xfrm>
            <a:off x="-64" y="0"/>
            <a:ext cx="9144064" cy="5143500"/>
          </a:xfrm>
          <a:prstGeom prst="rect">
            <a:avLst/>
          </a:prstGeom>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3000" fill="hold"/>
                                        <p:tgtEl>
                                          <p:spTgt spid="15"/>
                                        </p:tgtEl>
                                        <p:attrNameLst>
                                          <p:attrName>ppt_w</p:attrName>
                                        </p:attrNameLst>
                                      </p:cBhvr>
                                      <p:tavLst>
                                        <p:tav tm="0">
                                          <p:val>
                                            <p:strVal val="4/3*#ppt_w"/>
                                          </p:val>
                                        </p:tav>
                                        <p:tav tm="100000">
                                          <p:val>
                                            <p:strVal val="#ppt_w"/>
                                          </p:val>
                                        </p:tav>
                                      </p:tavLst>
                                    </p:anim>
                                    <p:anim calcmode="lin" valueType="num">
                                      <p:cBhvr>
                                        <p:cTn id="12" dur="3000" fill="hold"/>
                                        <p:tgtEl>
                                          <p:spTgt spid="1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heckerboard(across)">
                                      <p:cBhvr>
                                        <p:cTn id="15" dur="3000"/>
                                        <p:tgtEl>
                                          <p:spTgt spid="2"/>
                                        </p:tgtEl>
                                      </p:cBhvr>
                                    </p:animEffect>
                                  </p:childTnLst>
                                </p:cTn>
                              </p:par>
                              <p:par>
                                <p:cTn id="16" presetID="5" presetClass="entr" presetSubtype="5"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checkerboard(down)">
                                      <p:cBhvr>
                                        <p:cTn id="18" dur="3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1 Marco"/>
          <p:cNvSpPr/>
          <p:nvPr/>
        </p:nvSpPr>
        <p:spPr>
          <a:xfrm>
            <a:off x="214282" y="214296"/>
            <a:ext cx="8715436" cy="4643470"/>
          </a:xfrm>
          <a:prstGeom prst="frame">
            <a:avLst>
              <a:gd name="adj1" fmla="val 1975"/>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62466" name="Picture 2" descr="http://1.bp.blogspot.com/-07iDXDOMlsU/U5tV-ugnffI/AAAAAAACO1A/TXsg1dEgbUU/s1600/CAMELLOS+%25284%2529.png"/>
          <p:cNvPicPr>
            <a:picLocks noChangeAspect="1" noChangeArrowheads="1"/>
          </p:cNvPicPr>
          <p:nvPr/>
        </p:nvPicPr>
        <p:blipFill>
          <a:blip r:embed="rId4"/>
          <a:srcRect/>
          <a:stretch>
            <a:fillRect/>
          </a:stretch>
        </p:blipFill>
        <p:spPr bwMode="auto">
          <a:xfrm>
            <a:off x="5500694" y="1000114"/>
            <a:ext cx="3457575" cy="3743325"/>
          </a:xfrm>
          <a:prstGeom prst="rect">
            <a:avLst/>
          </a:prstGeom>
          <a:noFill/>
        </p:spPr>
      </p:pic>
      <p:sp>
        <p:nvSpPr>
          <p:cNvPr id="5" name="4 CuadroTexto"/>
          <p:cNvSpPr txBox="1"/>
          <p:nvPr/>
        </p:nvSpPr>
        <p:spPr>
          <a:xfrm>
            <a:off x="500034" y="428610"/>
            <a:ext cx="5143536" cy="4524315"/>
          </a:xfrm>
          <a:prstGeom prst="rect">
            <a:avLst/>
          </a:prstGeom>
          <a:noFill/>
        </p:spPr>
        <p:txBody>
          <a:bodyPr wrap="square" rtlCol="0">
            <a:spAutoFit/>
          </a:bodyPr>
          <a:lstStyle/>
          <a:p>
            <a:pPr algn="ctr"/>
            <a:r>
              <a:rPr lang="es-ES" b="1" u="sng" dirty="0" smtClean="0">
                <a:solidFill>
                  <a:schemeClr val="bg1"/>
                </a:solidFill>
              </a:rPr>
              <a:t>Descripción del hábitat</a:t>
            </a:r>
            <a:r>
              <a:rPr lang="es-ES" b="1" dirty="0" smtClean="0">
                <a:solidFill>
                  <a:schemeClr val="bg1"/>
                </a:solidFill>
              </a:rPr>
              <a:t>. </a:t>
            </a:r>
          </a:p>
          <a:p>
            <a:r>
              <a:rPr lang="es-ES" b="1" dirty="0" smtClean="0">
                <a:solidFill>
                  <a:schemeClr val="bg1"/>
                </a:solidFill>
              </a:rPr>
              <a:t>Existen varios tipos de tierra en el Sahara. Grandes áreas llanas de grava y piedra, mesetas rocosas, montañas y vastos mares de arena interminable, todos ellos componen este inmenso desierto. Las grandes zonas arenosas son llamadas </a:t>
            </a:r>
            <a:r>
              <a:rPr lang="es-ES" b="1" dirty="0" err="1" smtClean="0">
                <a:solidFill>
                  <a:schemeClr val="bg1"/>
                </a:solidFill>
              </a:rPr>
              <a:t>ergs</a:t>
            </a:r>
            <a:r>
              <a:rPr lang="es-ES" b="1" dirty="0" smtClean="0">
                <a:solidFill>
                  <a:schemeClr val="bg1"/>
                </a:solidFill>
              </a:rPr>
              <a:t>. Los </a:t>
            </a:r>
            <a:r>
              <a:rPr lang="es-ES" b="1" dirty="0" err="1" smtClean="0">
                <a:solidFill>
                  <a:schemeClr val="bg1"/>
                </a:solidFill>
              </a:rPr>
              <a:t>ergs</a:t>
            </a:r>
            <a:r>
              <a:rPr lang="es-ES" b="1" dirty="0" smtClean="0">
                <a:solidFill>
                  <a:schemeClr val="bg1"/>
                </a:solidFill>
              </a:rPr>
              <a:t> del Sahara tienen enormes dunas azotadas por el viento, algunas con hasta 600 pies de altura. El mayor erg se encuentra en Libia y es tan grande como toda Francia. Alrededor del Sahara se encuentran pequeños oasis de agua, donde pueden vivir algunas personas e incluso cultivar. Cuando el agua está cerca, las hierbas y los pequeños arbustos pueden crecer. Los árboles de raíces profundas necesitan zonas más húmedas para sobrevivir.</a:t>
            </a:r>
          </a:p>
          <a:p>
            <a:endParaRPr lang="es-ES" b="1" dirty="0">
              <a:solidFill>
                <a:schemeClr val="bg1"/>
              </a:solidFill>
            </a:endParaRPr>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3000"/>
                                        <p:tgtEl>
                                          <p:spTgt spid="62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058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FondoSahar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ondoSahar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upLeft)">
                                      <p:cBhvr>
                                        <p:cTn id="15" dur="3000"/>
                                        <p:tgtEl>
                                          <p:spTgt spid="2"/>
                                        </p:tgtEl>
                                      </p:cBhvr>
                                    </p:animEffect>
                                  </p:childTnLst>
                                </p:cTn>
                              </p:par>
                              <p:par>
                                <p:cTn id="16" presetID="18" presetClass="entr" presetSubtype="3"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upRigh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E7C3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3000" fill="hold"/>
                                        <p:tgtEl>
                                          <p:spTgt spid="7"/>
                                        </p:tgtEl>
                                        <p:attrNameLst>
                                          <p:attrName>ppt_w</p:attrName>
                                        </p:attrNameLst>
                                      </p:cBhvr>
                                      <p:tavLst>
                                        <p:tav tm="0">
                                          <p:val>
                                            <p:strVal val="4/3*#ppt_w"/>
                                          </p:val>
                                        </p:tav>
                                        <p:tav tm="100000">
                                          <p:val>
                                            <p:strVal val="#ppt_w"/>
                                          </p:val>
                                        </p:tav>
                                      </p:tavLst>
                                    </p:anim>
                                    <p:anim calcmode="lin" valueType="num">
                                      <p:cBhvr>
                                        <p:cTn id="12" dur="3000" fill="hold"/>
                                        <p:tgtEl>
                                          <p:spTgt spid="7"/>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heckerboard(across)">
                                      <p:cBhvr>
                                        <p:cTn id="15" dur="3000"/>
                                        <p:tgtEl>
                                          <p:spTgt spid="2"/>
                                        </p:tgtEl>
                                      </p:cBhvr>
                                    </p:animEffect>
                                  </p:childTnLst>
                                </p:cTn>
                              </p:par>
                              <p:par>
                                <p:cTn id="16" presetID="5"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heckerboard(across)">
                                      <p:cBhvr>
                                        <p:cTn id="1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1 Marco"/>
          <p:cNvSpPr/>
          <p:nvPr/>
        </p:nvSpPr>
        <p:spPr>
          <a:xfrm>
            <a:off x="214282" y="214296"/>
            <a:ext cx="8715436" cy="4643470"/>
          </a:xfrm>
          <a:prstGeom prst="frame">
            <a:avLst>
              <a:gd name="adj1" fmla="val 1975"/>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1442" name="Picture 2" descr="http://2.bp.blogspot.com/-UYYlqwZJSgA/VLbVPy_BqrI/AAAAAAADZHM/TjmHDgQlysw/s1600/CAMELLOS%2B%283%29.png"/>
          <p:cNvPicPr>
            <a:picLocks noChangeAspect="1" noChangeArrowheads="1"/>
          </p:cNvPicPr>
          <p:nvPr/>
        </p:nvPicPr>
        <p:blipFill>
          <a:blip r:embed="rId4"/>
          <a:srcRect/>
          <a:stretch>
            <a:fillRect/>
          </a:stretch>
        </p:blipFill>
        <p:spPr bwMode="auto">
          <a:xfrm>
            <a:off x="6429388" y="201924"/>
            <a:ext cx="2428892" cy="4684391"/>
          </a:xfrm>
          <a:prstGeom prst="rect">
            <a:avLst/>
          </a:prstGeom>
          <a:noFill/>
        </p:spPr>
      </p:pic>
      <p:sp>
        <p:nvSpPr>
          <p:cNvPr id="4" name="3 CuadroTexto"/>
          <p:cNvSpPr txBox="1"/>
          <p:nvPr/>
        </p:nvSpPr>
        <p:spPr>
          <a:xfrm>
            <a:off x="428596" y="285734"/>
            <a:ext cx="5929354" cy="4247317"/>
          </a:xfrm>
          <a:prstGeom prst="rect">
            <a:avLst/>
          </a:prstGeom>
          <a:noFill/>
        </p:spPr>
        <p:txBody>
          <a:bodyPr wrap="square" rtlCol="0">
            <a:spAutoFit/>
          </a:bodyPr>
          <a:lstStyle/>
          <a:p>
            <a:pPr algn="ctr"/>
            <a:r>
              <a:rPr lang="es-ES" b="1" u="sng" dirty="0" smtClean="0">
                <a:solidFill>
                  <a:schemeClr val="bg1"/>
                </a:solidFill>
              </a:rPr>
              <a:t>Animales que se encuentran en este hábitat </a:t>
            </a:r>
          </a:p>
          <a:p>
            <a:endParaRPr lang="es-ES" dirty="0" smtClean="0">
              <a:solidFill>
                <a:schemeClr val="bg1"/>
              </a:solidFill>
            </a:endParaRPr>
          </a:p>
          <a:p>
            <a:r>
              <a:rPr lang="es-ES" b="1" dirty="0" smtClean="0">
                <a:solidFill>
                  <a:schemeClr val="bg1"/>
                </a:solidFill>
              </a:rPr>
              <a:t>Con el fresco de la tarde, el pequeño </a:t>
            </a:r>
            <a:r>
              <a:rPr lang="es-ES" b="1" dirty="0" err="1" smtClean="0">
                <a:solidFill>
                  <a:schemeClr val="bg1"/>
                </a:solidFill>
              </a:rPr>
              <a:t>fénec</a:t>
            </a:r>
            <a:r>
              <a:rPr lang="es-ES" b="1" dirty="0" smtClean="0">
                <a:solidFill>
                  <a:schemeClr val="bg1"/>
                </a:solidFill>
              </a:rPr>
              <a:t> o zorro del desierto sale de su túnel subterráneo para cazar ratones, pájaros y lagartos. Sus enormes orejas lo ayudan a escuchar el correteo más imperceptible. Se ha adaptado bien al desierto y rara vez tiene que beber agua. Los jerbos también viven bajo tierra en el calor del día. Por la noche salen a buscar semillas, raíces, flores e insectos, siempre teniendo cuidado de no convertirse en la presa de animales más grandes. Cuando están en peligro, se quedan muy quietos y sus colores suelen mezclarse con el entorno del desierto, logrando que sean difíciles de descubrir. Si tienen que escapar, utilizan el salto de sus poderosas piernas para conseguir una ventaja rápida</a:t>
            </a:r>
            <a:endParaRPr lang="es-ES" b="1" dirty="0">
              <a:solidFill>
                <a:schemeClr val="bg1"/>
              </a:solidFill>
            </a:endParaRPr>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1442"/>
                                        </p:tgtEl>
                                        <p:attrNameLst>
                                          <p:attrName>style.visibility</p:attrName>
                                        </p:attrNameLst>
                                      </p:cBhvr>
                                      <p:to>
                                        <p:strVal val="visible"/>
                                      </p:to>
                                    </p:set>
                                    <p:animEffect transition="in" filter="fade">
                                      <p:cBhvr>
                                        <p:cTn id="7" dur="3000"/>
                                        <p:tgtEl>
                                          <p:spTgt spid="61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A6300"/>
            </a:gs>
            <a:gs pos="64999">
              <a:srgbClr val="F0EBD5"/>
            </a:gs>
            <a:gs pos="100000">
              <a:srgbClr val="D1C39F"/>
            </a:gs>
          </a:gsLst>
          <a:lin ang="18900000" scaled="1"/>
          <a:tileRect/>
        </a:gradFill>
        <a:effectLst/>
      </p:bgPr>
    </p:bg>
    <p:spTree>
      <p:nvGrpSpPr>
        <p:cNvPr id="1" name=""/>
        <p:cNvGrpSpPr/>
        <p:nvPr/>
      </p:nvGrpSpPr>
      <p:grpSpPr>
        <a:xfrm>
          <a:off x="0" y="0"/>
          <a:ext cx="0" cy="0"/>
          <a:chOff x="0" y="0"/>
          <a:chExt cx="0" cy="0"/>
        </a:xfrm>
      </p:grpSpPr>
      <p:pic>
        <p:nvPicPr>
          <p:cNvPr id="2" name="1 Imagen" descr="0ac4af923da03b51bc7bfd83480e0ff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3" name="42 Imagen" descr="0ac4af923da03b51bc7bfd83480e0ff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p:cTn id="11" dur="3000" fill="hold"/>
                                        <p:tgtEl>
                                          <p:spTgt spid="43"/>
                                        </p:tgtEl>
                                        <p:attrNameLst>
                                          <p:attrName>ppt_w</p:attrName>
                                        </p:attrNameLst>
                                      </p:cBhvr>
                                      <p:tavLst>
                                        <p:tav tm="0">
                                          <p:val>
                                            <p:strVal val="4/3*#ppt_w"/>
                                          </p:val>
                                        </p:tav>
                                        <p:tav tm="100000">
                                          <p:val>
                                            <p:strVal val="#ppt_w"/>
                                          </p:val>
                                        </p:tav>
                                      </p:tavLst>
                                    </p:anim>
                                    <p:anim calcmode="lin" valueType="num">
                                      <p:cBhvr>
                                        <p:cTn id="12" dur="3000" fill="hold"/>
                                        <p:tgtEl>
                                          <p:spTgt spid="43"/>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3000"/>
                                        <p:tgtEl>
                                          <p:spTgt spid="2"/>
                                        </p:tgtEl>
                                      </p:cBhvr>
                                    </p:animEffect>
                                  </p:childTnLst>
                                </p:cTn>
                              </p:par>
                              <p:par>
                                <p:cTn id="16" presetID="3" presetClass="entr" presetSubtype="5" fill="hold" nodeType="with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blinds(vertical)">
                                      <p:cBhvr>
                                        <p:cTn id="18" dur="3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A6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87b2ab11af72dbdcf39a7c36a60b12a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4" name="33 Imagen" descr="87b2ab11af72dbdcf39a7c36a60b12a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5" name="34 Imagen" descr="87b2ab11af72dbdcf39a7c36a60b12a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5"/>
                                        </p:tgtEl>
                                        <p:attrNameLst>
                                          <p:attrName>ppt_w</p:attrName>
                                        </p:attrNameLst>
                                      </p:cBhvr>
                                      <p:tavLst>
                                        <p:tav tm="0">
                                          <p:val>
                                            <p:strVal val="ppt_w"/>
                                          </p:val>
                                        </p:tav>
                                        <p:tav tm="100000">
                                          <p:val>
                                            <p:strVal val="4/3*ppt_w"/>
                                          </p:val>
                                        </p:tav>
                                      </p:tavLst>
                                    </p:anim>
                                    <p:anim calcmode="lin" valueType="num">
                                      <p:cBhvr>
                                        <p:cTn id="7" dur="3000"/>
                                        <p:tgtEl>
                                          <p:spTgt spid="35"/>
                                        </p:tgtEl>
                                        <p:attrNameLst>
                                          <p:attrName>ppt_h</p:attrName>
                                        </p:attrNameLst>
                                      </p:cBhvr>
                                      <p:tavLst>
                                        <p:tav tm="0">
                                          <p:val>
                                            <p:strVal val="ppt_h"/>
                                          </p:val>
                                        </p:tav>
                                        <p:tav tm="100000">
                                          <p:val>
                                            <p:strVal val="4/3*ppt_h"/>
                                          </p:val>
                                        </p:tav>
                                      </p:tavLst>
                                    </p:anim>
                                    <p:set>
                                      <p:cBhvr>
                                        <p:cTn id="8" dur="1" fill="hold">
                                          <p:stCondLst>
                                            <p:cond delay="2999"/>
                                          </p:stCondLst>
                                        </p:cTn>
                                        <p:tgtEl>
                                          <p:spTgt spid="35"/>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35"/>
                                        </p:tgtEl>
                                      </p:cBhvr>
                                    </p:animEffect>
                                    <p:set>
                                      <p:cBhvr>
                                        <p:cTn id="11" dur="1" fill="hold">
                                          <p:stCondLst>
                                            <p:cond delay="2999"/>
                                          </p:stCondLst>
                                        </p:cTn>
                                        <p:tgtEl>
                                          <p:spTgt spid="35"/>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34"/>
                                        </p:tgtEl>
                                        <p:attrNameLst>
                                          <p:attrName>ppt_w</p:attrName>
                                        </p:attrNameLst>
                                      </p:cBhvr>
                                      <p:tavLst>
                                        <p:tav tm="0">
                                          <p:val>
                                            <p:strVal val="ppt_w"/>
                                          </p:val>
                                        </p:tav>
                                        <p:tav tm="100000">
                                          <p:val>
                                            <p:fltVal val="0"/>
                                          </p:val>
                                        </p:tav>
                                      </p:tavLst>
                                    </p:anim>
                                    <p:anim calcmode="lin" valueType="num">
                                      <p:cBhvr>
                                        <p:cTn id="14" dur="3000"/>
                                        <p:tgtEl>
                                          <p:spTgt spid="34"/>
                                        </p:tgtEl>
                                        <p:attrNameLst>
                                          <p:attrName>ppt_h</p:attrName>
                                        </p:attrNameLst>
                                      </p:cBhvr>
                                      <p:tavLst>
                                        <p:tav tm="0">
                                          <p:val>
                                            <p:strVal val="ppt_h"/>
                                          </p:val>
                                        </p:tav>
                                        <p:tav tm="100000">
                                          <p:val>
                                            <p:strVal val="ppt_h"/>
                                          </p:val>
                                        </p:tav>
                                      </p:tavLst>
                                    </p:anim>
                                    <p:set>
                                      <p:cBhvr>
                                        <p:cTn id="15" dur="1" fill="hold">
                                          <p:stCondLst>
                                            <p:cond delay="2999"/>
                                          </p:stCondLst>
                                        </p:cTn>
                                        <p:tgtEl>
                                          <p:spTgt spid="34"/>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34"/>
                                        </p:tgtEl>
                                      </p:cBhvr>
                                    </p:animEffect>
                                    <p:set>
                                      <p:cBhvr>
                                        <p:cTn id="18" dur="1" fill="hold">
                                          <p:stCondLst>
                                            <p:cond delay="2999"/>
                                          </p:stCondLst>
                                        </p:cTn>
                                        <p:tgtEl>
                                          <p:spTgt spid="3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sp>
        <p:nvSpPr>
          <p:cNvPr id="2" name="1 Marco"/>
          <p:cNvSpPr/>
          <p:nvPr/>
        </p:nvSpPr>
        <p:spPr>
          <a:xfrm>
            <a:off x="214282" y="214296"/>
            <a:ext cx="8715436" cy="4643470"/>
          </a:xfrm>
          <a:prstGeom prst="frame">
            <a:avLst>
              <a:gd name="adj1" fmla="val 1975"/>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62466" name="Picture 2" descr="http://1.bp.blogspot.com/-07iDXDOMlsU/U5tV-ugnffI/AAAAAAACO1A/TXsg1dEgbUU/s1600/CAMELLOS+%25284%2529.png"/>
          <p:cNvPicPr>
            <a:picLocks noChangeAspect="1" noChangeArrowheads="1"/>
          </p:cNvPicPr>
          <p:nvPr/>
        </p:nvPicPr>
        <p:blipFill>
          <a:blip r:embed="rId4"/>
          <a:srcRect/>
          <a:stretch>
            <a:fillRect/>
          </a:stretch>
        </p:blipFill>
        <p:spPr bwMode="auto">
          <a:xfrm>
            <a:off x="5357818" y="1000114"/>
            <a:ext cx="3786182" cy="3743325"/>
          </a:xfrm>
          <a:prstGeom prst="rect">
            <a:avLst/>
          </a:prstGeom>
          <a:noFill/>
        </p:spPr>
      </p:pic>
      <p:sp>
        <p:nvSpPr>
          <p:cNvPr id="6" name="5 CuadroTexto"/>
          <p:cNvSpPr txBox="1"/>
          <p:nvPr/>
        </p:nvSpPr>
        <p:spPr>
          <a:xfrm>
            <a:off x="428596" y="428610"/>
            <a:ext cx="5143536" cy="4801314"/>
          </a:xfrm>
          <a:prstGeom prst="rect">
            <a:avLst/>
          </a:prstGeom>
          <a:noFill/>
        </p:spPr>
        <p:txBody>
          <a:bodyPr wrap="square" rtlCol="0">
            <a:spAutoFit/>
          </a:bodyPr>
          <a:lstStyle/>
          <a:p>
            <a:r>
              <a:rPr lang="es-ES" b="1" dirty="0" smtClean="0">
                <a:solidFill>
                  <a:schemeClr val="bg1"/>
                </a:solidFill>
              </a:rPr>
              <a:t>El antílope adax fue alguna vez un habitante muy común en el Sahara. Este animal puede vivir sin agua y obtenerla solo a partir de las plantas que come. Actualmente, debido a la caza excesiva por el hombre, quedan pocos individuos, aunque ya están protegidos por la ley. La gran oveja de </a:t>
            </a:r>
            <a:r>
              <a:rPr lang="es-ES" b="1" dirty="0" err="1" smtClean="0">
                <a:solidFill>
                  <a:schemeClr val="bg1"/>
                </a:solidFill>
              </a:rPr>
              <a:t>Barbary</a:t>
            </a:r>
            <a:r>
              <a:rPr lang="es-ES" b="1" dirty="0" smtClean="0">
                <a:solidFill>
                  <a:schemeClr val="bg1"/>
                </a:solidFill>
              </a:rPr>
              <a:t> también puede sobrevivir en el desierto con poca comida y casi sin agua, así como algunas hienas, los antílopes, las gacelas, el </a:t>
            </a:r>
            <a:r>
              <a:rPr lang="es-ES" b="1" dirty="0" err="1" smtClean="0">
                <a:solidFill>
                  <a:schemeClr val="bg1"/>
                </a:solidFill>
              </a:rPr>
              <a:t>oryx</a:t>
            </a:r>
            <a:r>
              <a:rPr lang="es-ES" b="1" dirty="0" smtClean="0">
                <a:solidFill>
                  <a:schemeClr val="bg1"/>
                </a:solidFill>
              </a:rPr>
              <a:t>, los chacales, el tejón y los babuinos.</a:t>
            </a:r>
          </a:p>
          <a:p>
            <a:pPr algn="ctr"/>
            <a:r>
              <a:rPr lang="es-ES" b="1" u="sng" dirty="0" smtClean="0">
                <a:solidFill>
                  <a:schemeClr val="bg1"/>
                </a:solidFill>
              </a:rPr>
              <a:t>Plantas que se encuentran en este hábitat</a:t>
            </a:r>
          </a:p>
          <a:p>
            <a:r>
              <a:rPr lang="es-ES" b="1" dirty="0" smtClean="0">
                <a:solidFill>
                  <a:schemeClr val="bg1"/>
                </a:solidFill>
              </a:rPr>
              <a:t>Las plantas que pueden sobrevivir al calor, la sequía y la sal del desierto del Sahara incluyen al olivo, la acacia, el ciprés, el lentisco, la adelfa, el tomillo y las hierbas silvestres.</a:t>
            </a:r>
          </a:p>
          <a:p>
            <a:endParaRPr lang="es-ES" b="1" dirty="0" smtClean="0">
              <a:solidFill>
                <a:schemeClr val="bg1"/>
              </a:solidFill>
            </a:endParaRPr>
          </a:p>
          <a:p>
            <a:endParaRPr lang="es-ES"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3000"/>
                                        <p:tgtEl>
                                          <p:spTgt spid="62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66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2" name="2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3000" fill="hold"/>
                                        <p:tgtEl>
                                          <p:spTgt spid="22"/>
                                        </p:tgtEl>
                                        <p:attrNameLst>
                                          <p:attrName>ppt_w</p:attrName>
                                        </p:attrNameLst>
                                      </p:cBhvr>
                                      <p:tavLst>
                                        <p:tav tm="0">
                                          <p:val>
                                            <p:strVal val="4/3*#ppt_w"/>
                                          </p:val>
                                        </p:tav>
                                        <p:tav tm="100000">
                                          <p:val>
                                            <p:strVal val="#ppt_w"/>
                                          </p:val>
                                        </p:tav>
                                      </p:tavLst>
                                    </p:anim>
                                    <p:anim calcmode="lin" valueType="num">
                                      <p:cBhvr>
                                        <p:cTn id="12" dur="3000" fill="hold"/>
                                        <p:tgtEl>
                                          <p:spTgt spid="22"/>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heckerboard(down)">
                                      <p:cBhvr>
                                        <p:cTn id="15" dur="3000"/>
                                        <p:tgtEl>
                                          <p:spTgt spid="2"/>
                                        </p:tgtEl>
                                      </p:cBhvr>
                                    </p:animEffect>
                                  </p:childTnLst>
                                </p:cTn>
                              </p:par>
                              <p:par>
                                <p:cTn id="16" presetID="5" presetClass="entr" presetSubtype="10" fill="hold"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checkerboard(across)">
                                      <p:cBhvr>
                                        <p:cTn id="18" dur="3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1DFCB"/>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316f202229fa05b7249f7e2de9fb4ef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3" name="62 Imagen" descr="316f202229fa05b7249f7e2de9fb4ef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4" name="63 Imagen" descr="316f202229fa05b7249f7e2de9fb4ef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4"/>
                                        </p:tgtEl>
                                        <p:attrNameLst>
                                          <p:attrName>ppt_w</p:attrName>
                                        </p:attrNameLst>
                                      </p:cBhvr>
                                      <p:tavLst>
                                        <p:tav tm="0">
                                          <p:val>
                                            <p:strVal val="ppt_w"/>
                                          </p:val>
                                        </p:tav>
                                        <p:tav tm="100000">
                                          <p:val>
                                            <p:strVal val="4/3*ppt_w"/>
                                          </p:val>
                                        </p:tav>
                                      </p:tavLst>
                                    </p:anim>
                                    <p:anim calcmode="lin" valueType="num">
                                      <p:cBhvr>
                                        <p:cTn id="7" dur="3000"/>
                                        <p:tgtEl>
                                          <p:spTgt spid="64"/>
                                        </p:tgtEl>
                                        <p:attrNameLst>
                                          <p:attrName>ppt_h</p:attrName>
                                        </p:attrNameLst>
                                      </p:cBhvr>
                                      <p:tavLst>
                                        <p:tav tm="0">
                                          <p:val>
                                            <p:strVal val="ppt_h"/>
                                          </p:val>
                                        </p:tav>
                                        <p:tav tm="100000">
                                          <p:val>
                                            <p:strVal val="4/3*ppt_h"/>
                                          </p:val>
                                        </p:tav>
                                      </p:tavLst>
                                    </p:anim>
                                    <p:set>
                                      <p:cBhvr>
                                        <p:cTn id="8" dur="1" fill="hold">
                                          <p:stCondLst>
                                            <p:cond delay="2999"/>
                                          </p:stCondLst>
                                        </p:cTn>
                                        <p:tgtEl>
                                          <p:spTgt spid="6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4"/>
                                        </p:tgtEl>
                                      </p:cBhvr>
                                    </p:animEffect>
                                    <p:set>
                                      <p:cBhvr>
                                        <p:cTn id="11" dur="1" fill="hold">
                                          <p:stCondLst>
                                            <p:cond delay="2999"/>
                                          </p:stCondLst>
                                        </p:cTn>
                                        <p:tgtEl>
                                          <p:spTgt spid="64"/>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63"/>
                                        </p:tgtEl>
                                        <p:attrNameLst>
                                          <p:attrName>ppt_w</p:attrName>
                                        </p:attrNameLst>
                                      </p:cBhvr>
                                      <p:tavLst>
                                        <p:tav tm="0">
                                          <p:val>
                                            <p:strVal val="ppt_w"/>
                                          </p:val>
                                        </p:tav>
                                        <p:tav tm="100000">
                                          <p:val>
                                            <p:fltVal val="0"/>
                                          </p:val>
                                        </p:tav>
                                      </p:tavLst>
                                    </p:anim>
                                    <p:anim calcmode="lin" valueType="num">
                                      <p:cBhvr>
                                        <p:cTn id="14" dur="3000"/>
                                        <p:tgtEl>
                                          <p:spTgt spid="63"/>
                                        </p:tgtEl>
                                        <p:attrNameLst>
                                          <p:attrName>ppt_h</p:attrName>
                                        </p:attrNameLst>
                                      </p:cBhvr>
                                      <p:tavLst>
                                        <p:tav tm="0">
                                          <p:val>
                                            <p:strVal val="ppt_h"/>
                                          </p:val>
                                        </p:tav>
                                        <p:tav tm="100000">
                                          <p:val>
                                            <p:strVal val="ppt_h"/>
                                          </p:val>
                                        </p:tav>
                                      </p:tavLst>
                                    </p:anim>
                                    <p:set>
                                      <p:cBhvr>
                                        <p:cTn id="15" dur="1" fill="hold">
                                          <p:stCondLst>
                                            <p:cond delay="2999"/>
                                          </p:stCondLst>
                                        </p:cTn>
                                        <p:tgtEl>
                                          <p:spTgt spid="63"/>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3000"/>
                                        <p:tgtEl>
                                          <p:spTgt spid="63"/>
                                        </p:tgtEl>
                                      </p:cBhvr>
                                    </p:animEffect>
                                    <p:set>
                                      <p:cBhvr>
                                        <p:cTn id="18" dur="1" fill="hold">
                                          <p:stCondLst>
                                            <p:cond delay="2999"/>
                                          </p:stCondLst>
                                        </p:cTn>
                                        <p:tgtEl>
                                          <p:spTgt spid="6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0a38ff9adb75d555dfe95c9c78158d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5" name="24 Imagen" descr="90a38ff9adb75d555dfe95c9c78158d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3000" fill="hold"/>
                                        <p:tgtEl>
                                          <p:spTgt spid="25"/>
                                        </p:tgtEl>
                                        <p:attrNameLst>
                                          <p:attrName>ppt_w</p:attrName>
                                        </p:attrNameLst>
                                      </p:cBhvr>
                                      <p:tavLst>
                                        <p:tav tm="0">
                                          <p:val>
                                            <p:strVal val="4/3*#ppt_w"/>
                                          </p:val>
                                        </p:tav>
                                        <p:tav tm="100000">
                                          <p:val>
                                            <p:strVal val="#ppt_w"/>
                                          </p:val>
                                        </p:tav>
                                      </p:tavLst>
                                    </p:anim>
                                    <p:anim calcmode="lin" valueType="num">
                                      <p:cBhvr>
                                        <p:cTn id="12" dur="3000" fill="hold"/>
                                        <p:tgtEl>
                                          <p:spTgt spid="2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Left)">
                                      <p:cBhvr>
                                        <p:cTn id="15" dur="3000"/>
                                        <p:tgtEl>
                                          <p:spTgt spid="2"/>
                                        </p:tgtEl>
                                      </p:cBhvr>
                                    </p:animEffect>
                                  </p:childTnLst>
                                </p:cTn>
                              </p:par>
                              <p:par>
                                <p:cTn id="16" presetID="18" presetClass="entr" presetSubtype="3"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strips(upRight)">
                                      <p:cBhvr>
                                        <p:cTn id="18" dur="3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E7C34"/>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2250f2cf67415b8c2f430d82d2b8894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250f2cf67415b8c2f430d82d2b8894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2)">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66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63992ac6b38df4f9741f23460f0760a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3992ac6b38df4f9741f23460f0760a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2/3*#ppt_w"/>
                                          </p:val>
                                        </p:tav>
                                        <p:tav tm="100000">
                                          <p:val>
                                            <p:strVal val="#ppt_w"/>
                                          </p:val>
                                        </p:tav>
                                      </p:tavLst>
                                    </p:anim>
                                    <p:anim calcmode="lin" valueType="num">
                                      <p:cBhvr>
                                        <p:cTn id="12" dur="3000" fill="hold"/>
                                        <p:tgtEl>
                                          <p:spTgt spid="3"/>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out)">
                                      <p:cBhvr>
                                        <p:cTn id="15" dur="3000"/>
                                        <p:tgtEl>
                                          <p:spTgt spid="3"/>
                                        </p:tgtEl>
                                      </p:cBhvr>
                                    </p:animEffect>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2" name="5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2"/>
                                        </p:tgtEl>
                                        <p:attrNameLst>
                                          <p:attrName>style.visibility</p:attrName>
                                        </p:attrNameLst>
                                      </p:cBhvr>
                                      <p:to>
                                        <p:strVal val="visible"/>
                                      </p:to>
                                    </p:set>
                                    <p:anim calcmode="lin" valueType="num">
                                      <p:cBhvr>
                                        <p:cTn id="11" dur="3000" fill="hold"/>
                                        <p:tgtEl>
                                          <p:spTgt spid="52"/>
                                        </p:tgtEl>
                                        <p:attrNameLst>
                                          <p:attrName>ppt_w</p:attrName>
                                        </p:attrNameLst>
                                      </p:cBhvr>
                                      <p:tavLst>
                                        <p:tav tm="0">
                                          <p:val>
                                            <p:strVal val="2/3*#ppt_w"/>
                                          </p:val>
                                        </p:tav>
                                        <p:tav tm="100000">
                                          <p:val>
                                            <p:strVal val="#ppt_w"/>
                                          </p:val>
                                        </p:tav>
                                      </p:tavLst>
                                    </p:anim>
                                    <p:anim calcmode="lin" valueType="num">
                                      <p:cBhvr>
                                        <p:cTn id="12" dur="3000" fill="hold"/>
                                        <p:tgtEl>
                                          <p:spTgt spid="52"/>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box(out)">
                                      <p:cBhvr>
                                        <p:cTn id="15" dur="3000"/>
                                        <p:tgtEl>
                                          <p:spTgt spid="52"/>
                                        </p:tgtEl>
                                      </p:cBhvr>
                                    </p:animEffect>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66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94143_slonce-pustynia-promien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4143_slonce-pustynia-promien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vertical)">
                                      <p:cBhvr>
                                        <p:cTn id="15" dur="3000"/>
                                        <p:tgtEl>
                                          <p:spTgt spid="2"/>
                                        </p:tgtEl>
                                      </p:cBhvr>
                                    </p:animEffect>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66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28927_pustynia-lady-czlowie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8927_pustynia-lady-czlowie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3000"/>
                                        <p:tgtEl>
                                          <p:spTgt spid="2"/>
                                        </p:tgtEl>
                                      </p:cBhvr>
                                    </p:animEffect>
                                  </p:childTnLst>
                                </p:cTn>
                              </p:par>
                              <p:par>
                                <p:cTn id="16" presetID="3"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vertical)">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6600"/>
            </a:gs>
            <a:gs pos="30000">
              <a:srgbClr val="D49E6C"/>
            </a:gs>
            <a:gs pos="70000">
              <a:srgbClr val="A65528"/>
            </a:gs>
            <a:gs pos="100000">
              <a:srgbClr val="663012"/>
            </a:gs>
          </a:gsLst>
          <a:lin ang="16200000" scaled="0"/>
          <a:tileRect/>
        </a:gradFill>
        <a:effectLst/>
      </p:bgPr>
    </p:bg>
    <p:spTree>
      <p:nvGrpSpPr>
        <p:cNvPr id="1" name=""/>
        <p:cNvGrpSpPr/>
        <p:nvPr/>
      </p:nvGrpSpPr>
      <p:grpSpPr>
        <a:xfrm>
          <a:off x="0" y="0"/>
          <a:ext cx="0" cy="0"/>
          <a:chOff x="0" y="0"/>
          <a:chExt cx="0" cy="0"/>
        </a:xfrm>
      </p:grpSpPr>
      <p:pic>
        <p:nvPicPr>
          <p:cNvPr id="2" name="1 Imagen" descr="138566_morze-pustynia-samolot-namib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8566_morze-pustynia-samolot-namib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38566_morze-pustynia-samolot-namib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3"/>
                                        </p:tgtEl>
                                        <p:attrNameLst>
                                          <p:attrName>ppt_w</p:attrName>
                                        </p:attrNameLst>
                                      </p:cBhvr>
                                      <p:tavLst>
                                        <p:tav tm="0">
                                          <p:val>
                                            <p:strVal val="ppt_w"/>
                                          </p:val>
                                        </p:tav>
                                        <p:tav tm="100000">
                                          <p:val>
                                            <p:strVal val="4/3*ppt_w"/>
                                          </p:val>
                                        </p:tav>
                                      </p:tavLst>
                                    </p:anim>
                                    <p:anim calcmode="lin" valueType="num">
                                      <p:cBhvr>
                                        <p:cTn id="10" dur="3000"/>
                                        <p:tgtEl>
                                          <p:spTgt spid="3"/>
                                        </p:tgtEl>
                                        <p:attrNameLst>
                                          <p:attrName>ppt_h</p:attrName>
                                        </p:attrNameLst>
                                      </p:cBhvr>
                                      <p:tavLst>
                                        <p:tav tm="0">
                                          <p:val>
                                            <p:strVal val="ppt_h"/>
                                          </p:val>
                                        </p:tav>
                                        <p:tav tm="100000">
                                          <p:val>
                                            <p:strVal val="4/3*ppt_h"/>
                                          </p:val>
                                        </p:tav>
                                      </p:tavLst>
                                    </p:anim>
                                    <p:set>
                                      <p:cBhvr>
                                        <p:cTn id="11" dur="1" fill="hold">
                                          <p:stCondLst>
                                            <p:cond delay="2999"/>
                                          </p:stCondLst>
                                        </p:cTn>
                                        <p:tgtEl>
                                          <p:spTgt spid="3"/>
                                        </p:tgtEl>
                                        <p:attrNameLst>
                                          <p:attrName>style.visibility</p:attrName>
                                        </p:attrNameLst>
                                      </p:cBhvr>
                                      <p:to>
                                        <p:strVal val="hidden"/>
                                      </p:to>
                                    </p:set>
                                  </p:childTnLst>
                                </p:cTn>
                              </p:par>
                              <p:par>
                                <p:cTn id="12" presetID="6" presetClass="exit" presetSubtype="32" fill="hold" nodeType="withEffect">
                                  <p:stCondLst>
                                    <p:cond delay="0"/>
                                  </p:stCondLst>
                                  <p:childTnLst>
                                    <p:animEffect transition="out" filter="circle(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4/3*#ppt_w"/>
                                          </p:val>
                                        </p:tav>
                                        <p:tav tm="100000">
                                          <p:val>
                                            <p:strVal val="#ppt_w"/>
                                          </p:val>
                                        </p:tav>
                                      </p:tavLst>
                                    </p:anim>
                                    <p:anim calcmode="lin" valueType="num">
                                      <p:cBhvr>
                                        <p:cTn id="18" dur="3000" fill="hold"/>
                                        <p:tgtEl>
                                          <p:spTgt spid="2"/>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ox(out)">
                                      <p:cBhvr>
                                        <p:cTn id="2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66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73080_zachod-slonca-pustynia-karawan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73080_zachod-slonca-pustynia-karawan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Vertical)">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E99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187154_wielblady-pustyn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87154_wielblady-pustyn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87154_wielblady-pustyn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3000"/>
                                        <p:tgtEl>
                                          <p:spTgt spid="4"/>
                                        </p:tgtEl>
                                      </p:cBhvr>
                                    </p:animEffect>
                                  </p:childTnLst>
                                </p:cTn>
                              </p:par>
                              <p:par>
                                <p:cTn id="20" presetID="8"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in)">
                                      <p:cBhvr>
                                        <p:cTn id="22" dur="3000"/>
                                        <p:tgtEl>
                                          <p:spTgt spid="3"/>
                                        </p:tgtEl>
                                      </p:cBhvr>
                                    </p:animEffect>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08475dbddfcade652754b9c75ee12e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608475dbddfcade652754b9c75ee12e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vertical)">
                                      <p:cBhvr>
                                        <p:cTn id="15" dur="3000"/>
                                        <p:tgtEl>
                                          <p:spTgt spid="2"/>
                                        </p:tgtEl>
                                      </p:cBhvr>
                                    </p:animEffect>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B05800"/>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00005196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0005196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in)">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05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551803e311bdc3cc5582244f888812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51803e311bdc3cc5582244f888812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8)">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72382517cc1f66ebae70e2cbd6db98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72382517cc1f66ebae70e2cbd6db98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Right)">
                                      <p:cBhvr>
                                        <p:cTn id="15" dur="3000"/>
                                        <p:tgtEl>
                                          <p:spTgt spid="2"/>
                                        </p:tgtEl>
                                      </p:cBhvr>
                                    </p:animEffect>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A6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379e320b0f5be7e60bd799d98c6151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379e320b0f5be7e60bd799d98c6151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2/3*#ppt_w"/>
                                          </p:val>
                                        </p:tav>
                                        <p:tav tm="100000">
                                          <p:val>
                                            <p:strVal val="#ppt_w"/>
                                          </p:val>
                                        </p:tav>
                                      </p:tavLst>
                                    </p:anim>
                                    <p:anim calcmode="lin" valueType="num">
                                      <p:cBhvr>
                                        <p:cTn id="12" dur="3000" fill="hold"/>
                                        <p:tgtEl>
                                          <p:spTgt spid="3"/>
                                        </p:tgtEl>
                                        <p:attrNameLst>
                                          <p:attrName>ppt_h</p:attrName>
                                        </p:attrNameLst>
                                      </p:cBhvr>
                                      <p:tavLst>
                                        <p:tav tm="0">
                                          <p:val>
                                            <p:strVal val="2/3*#ppt_h"/>
                                          </p:val>
                                        </p:tav>
                                        <p:tav tm="100000">
                                          <p:val>
                                            <p:strVal val="#ppt_h"/>
                                          </p:val>
                                        </p:tav>
                                      </p:tavLst>
                                    </p:anim>
                                  </p:childTnLst>
                                </p:cTn>
                              </p:par>
                              <p:par>
                                <p:cTn id="13" presetID="6"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ircle(in)">
                                      <p:cBhvr>
                                        <p:cTn id="15" dur="3000"/>
                                        <p:tgtEl>
                                          <p:spTgt spid="3"/>
                                        </p:tgtEl>
                                      </p:cBhvr>
                                    </p:animEffect>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025967d834f7cf512317a2f6dd846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025967d834f7cf512317a2f6dd846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Left)">
                                      <p:cBhvr>
                                        <p:cTn id="15" dur="3000"/>
                                        <p:tgtEl>
                                          <p:spTgt spid="2"/>
                                        </p:tgtEl>
                                      </p:cBhvr>
                                    </p:animEffect>
                                  </p:childTnLst>
                                </p:cTn>
                              </p:par>
                              <p:par>
                                <p:cTn id="16" presetID="18" presetClass="entr" presetSubtype="9"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upLef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66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d2a9ce781eb10efd13069995b30144b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2a9ce781eb10efd13069995b30144b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2/3*#ppt_w"/>
                                          </p:val>
                                        </p:tav>
                                        <p:tav tm="100000">
                                          <p:val>
                                            <p:strVal val="#ppt_w"/>
                                          </p:val>
                                        </p:tav>
                                      </p:tavLst>
                                    </p:anim>
                                    <p:anim calcmode="lin" valueType="num">
                                      <p:cBhvr>
                                        <p:cTn id="12" dur="3000" fill="hold"/>
                                        <p:tgtEl>
                                          <p:spTgt spid="3"/>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out)">
                                      <p:cBhvr>
                                        <p:cTn id="15" dur="3000"/>
                                        <p:tgtEl>
                                          <p:spTgt spid="3"/>
                                        </p:tgtEl>
                                      </p:cBhvr>
                                    </p:animEffect>
                                  </p:childTnLst>
                                </p:cTn>
                              </p:par>
                              <p:par>
                                <p:cTn id="16" presetID="8"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amond(out)">
                                      <p:cBhvr>
                                        <p:cTn id="18"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A6300"/>
            </a:gs>
            <a:gs pos="64999">
              <a:srgbClr val="F0EBD5"/>
            </a:gs>
            <a:gs pos="100000">
              <a:srgbClr val="D1C39F"/>
            </a:gs>
          </a:gsLst>
          <a:lin ang="2700000" scaled="1"/>
          <a:tileRect/>
        </a:gradFill>
        <a:effectLst/>
      </p:bgPr>
    </p:bg>
    <p:spTree>
      <p:nvGrpSpPr>
        <p:cNvPr id="1" name=""/>
        <p:cNvGrpSpPr/>
        <p:nvPr/>
      </p:nvGrpSpPr>
      <p:grpSpPr>
        <a:xfrm>
          <a:off x="0" y="0"/>
          <a:ext cx="0" cy="0"/>
          <a:chOff x="0" y="0"/>
          <a:chExt cx="0" cy="0"/>
        </a:xfrm>
      </p:grpSpPr>
      <p:pic>
        <p:nvPicPr>
          <p:cNvPr id="2" name="1 Imagen" descr="d50e8a0b47cb736a1c800970fcc01d5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50e8a0b47cb736a1c800970fcc01d5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50e8a0b47cb736a1c800970fcc01d5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23" presetClass="exit" presetSubtype="288" fill="hold" nodeType="withEffect">
                                  <p:stCondLst>
                                    <p:cond delay="0"/>
                                  </p:stCondLst>
                                  <p:childTnLst>
                                    <p:anim calcmode="lin" valueType="num">
                                      <p:cBhvr>
                                        <p:cTn id="9" dur="3000"/>
                                        <p:tgtEl>
                                          <p:spTgt spid="3"/>
                                        </p:tgtEl>
                                        <p:attrNameLst>
                                          <p:attrName>ppt_w</p:attrName>
                                        </p:attrNameLst>
                                      </p:cBhvr>
                                      <p:tavLst>
                                        <p:tav tm="0">
                                          <p:val>
                                            <p:strVal val="ppt_w"/>
                                          </p:val>
                                        </p:tav>
                                        <p:tav tm="100000">
                                          <p:val>
                                            <p:strVal val="2/3*ppt_w"/>
                                          </p:val>
                                        </p:tav>
                                      </p:tavLst>
                                    </p:anim>
                                    <p:anim calcmode="lin" valueType="num">
                                      <p:cBhvr>
                                        <p:cTn id="10" dur="3000"/>
                                        <p:tgtEl>
                                          <p:spTgt spid="3"/>
                                        </p:tgtEl>
                                        <p:attrNameLst>
                                          <p:attrName>ppt_h</p:attrName>
                                        </p:attrNameLst>
                                      </p:cBhvr>
                                      <p:tavLst>
                                        <p:tav tm="0">
                                          <p:val>
                                            <p:strVal val="ppt_h"/>
                                          </p:val>
                                        </p:tav>
                                        <p:tav tm="100000">
                                          <p:val>
                                            <p:strVal val="2/3*ppt_h"/>
                                          </p:val>
                                        </p:tav>
                                      </p:tavLst>
                                    </p:anim>
                                    <p:set>
                                      <p:cBhvr>
                                        <p:cTn id="11" dur="1" fill="hold">
                                          <p:stCondLst>
                                            <p:cond delay="2999"/>
                                          </p:stCondLst>
                                        </p:cTn>
                                        <p:tgtEl>
                                          <p:spTgt spid="3"/>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3" presetClass="entr" presetSubtype="272"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2/3*#ppt_w"/>
                                          </p:val>
                                        </p:tav>
                                        <p:tav tm="100000">
                                          <p:val>
                                            <p:strVal val="#ppt_w"/>
                                          </p:val>
                                        </p:tav>
                                      </p:tavLst>
                                    </p:anim>
                                    <p:anim calcmode="lin" valueType="num">
                                      <p:cBhvr>
                                        <p:cTn id="18" dur="3000" fill="hold"/>
                                        <p:tgtEl>
                                          <p:spTgt spid="2"/>
                                        </p:tgtEl>
                                        <p:attrNameLst>
                                          <p:attrName>ppt_h</p:attrName>
                                        </p:attrNameLst>
                                      </p:cBhvr>
                                      <p:tavLst>
                                        <p:tav tm="0">
                                          <p:val>
                                            <p:strVal val="2/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ox(out)">
                                      <p:cBhvr>
                                        <p:cTn id="2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sert-Track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esert-Track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3000"/>
                                        <p:tgtEl>
                                          <p:spTgt spid="2"/>
                                        </p:tgtEl>
                                      </p:cBhvr>
                                    </p:animEffect>
                                  </p:childTnLst>
                                </p:cTn>
                              </p:par>
                              <p:par>
                                <p:cTn id="16" presetID="3"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vertical)">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desierto-del-sahar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esierto-del-sahar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fltVal val="0"/>
                                          </p:val>
                                        </p:tav>
                                        <p:tav tm="100000">
                                          <p:val>
                                            <p:strVal val="#ppt_w"/>
                                          </p:val>
                                        </p:tav>
                                      </p:tavLst>
                                    </p:anim>
                                    <p:anim calcmode="lin" valueType="num">
                                      <p:cBhvr>
                                        <p:cTn id="15" dur="3000" fill="hold"/>
                                        <p:tgtEl>
                                          <p:spTgt spid="2"/>
                                        </p:tgtEl>
                                        <p:attrNameLst>
                                          <p:attrName>ppt_h</p:attrName>
                                        </p:attrNameLst>
                                      </p:cBhvr>
                                      <p:tavLst>
                                        <p:tav tm="0">
                                          <p:val>
                                            <p:fltVal val="0"/>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ircle(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058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desiertook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esiertook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4000" fill="hold"/>
                                        <p:tgtEl>
                                          <p:spTgt spid="3"/>
                                        </p:tgtEl>
                                        <p:attrNameLst>
                                          <p:attrName>ppt_w</p:attrName>
                                        </p:attrNameLst>
                                      </p:cBhvr>
                                      <p:tavLst>
                                        <p:tav tm="0">
                                          <p:val>
                                            <p:strVal val="2/3*#ppt_w"/>
                                          </p:val>
                                        </p:tav>
                                        <p:tav tm="100000">
                                          <p:val>
                                            <p:strVal val="#ppt_w"/>
                                          </p:val>
                                        </p:tav>
                                      </p:tavLst>
                                    </p:anim>
                                    <p:anim calcmode="lin" valueType="num">
                                      <p:cBhvr>
                                        <p:cTn id="12" dur="4000" fill="hold"/>
                                        <p:tgtEl>
                                          <p:spTgt spid="3"/>
                                        </p:tgtEl>
                                        <p:attrNameLst>
                                          <p:attrName>ppt_h</p:attrName>
                                        </p:attrNameLst>
                                      </p:cBhvr>
                                      <p:tavLst>
                                        <p:tav tm="0">
                                          <p:val>
                                            <p:strVal val="2/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amond(out)">
                                      <p:cBhvr>
                                        <p:cTn id="15" dur="3000"/>
                                        <p:tgtEl>
                                          <p:spTgt spid="3"/>
                                        </p:tgtEl>
                                      </p:cBhvr>
                                    </p:animEffect>
                                  </p:childTnLst>
                                </p:cTn>
                              </p:par>
                              <p:par>
                                <p:cTn id="16" presetID="6"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ircle(out)">
                                      <p:cBhvr>
                                        <p:cTn id="18"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A63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dsc015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dsc015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8)">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e8f2cf8a700c501b201a871087f4ee6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8f2cf8a700c501b201a871087f4ee6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heckerboard(across)">
                                      <p:cBhvr>
                                        <p:cTn id="15" dur="3000"/>
                                        <p:tgtEl>
                                          <p:spTgt spid="2"/>
                                        </p:tgtEl>
                                      </p:cBhvr>
                                    </p:animEffect>
                                  </p:childTnLst>
                                </p:cTn>
                              </p:par>
                              <p:par>
                                <p:cTn id="16" presetID="5"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heckerboard(down)">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66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e17d5e840302891837da990395bd7a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17d5e840302891837da990395bd7a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17d5e840302891837da990395bd7a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plus(in)">
                                      <p:cBhvr>
                                        <p:cTn id="18" dur="3000"/>
                                        <p:tgtEl>
                                          <p:spTgt spid="3"/>
                                        </p:tgtEl>
                                      </p:cBhvr>
                                    </p:animEffec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66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ef382a748b1b0075b17bb8af385f73a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f382a748b1b0075b17bb8af385f73a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in)">
                                      <p:cBhvr>
                                        <p:cTn id="11" dur="3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plus(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B05800"/>
        </a:solidFill>
        <a:effectLst/>
      </p:bgPr>
    </p:bg>
    <p:spTree>
      <p:nvGrpSpPr>
        <p:cNvPr id="1" name=""/>
        <p:cNvGrpSpPr/>
        <p:nvPr/>
      </p:nvGrpSpPr>
      <p:grpSpPr>
        <a:xfrm>
          <a:off x="0" y="0"/>
          <a:ext cx="0" cy="0"/>
          <a:chOff x="0" y="0"/>
          <a:chExt cx="0" cy="0"/>
        </a:xfrm>
      </p:grpSpPr>
      <p:pic>
        <p:nvPicPr>
          <p:cNvPr id="2" name="1 Imagen" descr="f7626c2015e8bc11b0bd42273656a4e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7626c2015e8bc11b0bd42273656a4e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vertical)">
                                      <p:cBhvr>
                                        <p:cTn id="15" dur="3000"/>
                                        <p:tgtEl>
                                          <p:spTgt spid="2"/>
                                        </p:tgtEl>
                                      </p:cBhvr>
                                    </p:animEffect>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68808d66a4c3d6aa0387f1a9ca21a3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f68808d66a4c3d6aa0387f1a9ca21a3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8)">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058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h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h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out)">
                                      <p:cBhvr>
                                        <p:cTn id="11" dur="3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Vertical)">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A6300"/>
            </a:gs>
            <a:gs pos="64999">
              <a:srgbClr val="F0EBD5"/>
            </a:gs>
            <a:gs pos="100000">
              <a:srgbClr val="D1C39F"/>
            </a:gs>
          </a:gsLst>
          <a:lin ang="2700000" scaled="1"/>
          <a:tileRect/>
        </a:gradFill>
        <a:effectLst/>
      </p:bgPr>
    </p:bg>
    <p:spTree>
      <p:nvGrpSpPr>
        <p:cNvPr id="1" name=""/>
        <p:cNvGrpSpPr/>
        <p:nvPr/>
      </p:nvGrpSpPr>
      <p:grpSpPr>
        <a:xfrm>
          <a:off x="0" y="0"/>
          <a:ext cx="0" cy="0"/>
          <a:chOff x="0" y="0"/>
          <a:chExt cx="0" cy="0"/>
        </a:xfrm>
      </p:grpSpPr>
      <p:pic>
        <p:nvPicPr>
          <p:cNvPr id="2" name="1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maxresdefaul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plus(in)">
                                      <p:cBhvr>
                                        <p:cTn id="11" dur="3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ox(out)">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ahara,-arena,-camellos,-personas,-desierto-1730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ahara,-arena,-camellos,-personas,-desierto-1730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Right)">
                                      <p:cBhvr>
                                        <p:cTn id="15" dur="3000"/>
                                        <p:tgtEl>
                                          <p:spTgt spid="2"/>
                                        </p:tgtEl>
                                      </p:cBhvr>
                                    </p:animEffect>
                                  </p:childTnLst>
                                </p:cTn>
                              </p:par>
                              <p:par>
                                <p:cTn id="16" presetID="18" presetClass="entr" presetSubtype="9"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upLeft)">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1DFCB"/>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ahara-dese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ahara-dese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ahara-deser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4000" fill="hold"/>
                                        <p:tgtEl>
                                          <p:spTgt spid="3"/>
                                        </p:tgtEl>
                                        <p:attrNameLst>
                                          <p:attrName>ppt_w</p:attrName>
                                        </p:attrNameLst>
                                      </p:cBhvr>
                                      <p:tavLst>
                                        <p:tav tm="0">
                                          <p:val>
                                            <p:strVal val="2/3*#ppt_w"/>
                                          </p:val>
                                        </p:tav>
                                        <p:tav tm="100000">
                                          <p:val>
                                            <p:strVal val="#ppt_w"/>
                                          </p:val>
                                        </p:tav>
                                      </p:tavLst>
                                    </p:anim>
                                    <p:anim calcmode="lin" valueType="num">
                                      <p:cBhvr>
                                        <p:cTn id="12" dur="4000" fill="hold"/>
                                        <p:tgtEl>
                                          <p:spTgt spid="3"/>
                                        </p:tgtEl>
                                        <p:attrNameLst>
                                          <p:attrName>ppt_h</p:attrName>
                                        </p:attrNameLst>
                                      </p:cBhvr>
                                      <p:tavLst>
                                        <p:tav tm="0">
                                          <p:val>
                                            <p:strVal val="2/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1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plus(in)">
                                      <p:cBhvr>
                                        <p:cTn id="22" dur="4000"/>
                                        <p:tgtEl>
                                          <p:spTgt spid="3"/>
                                        </p:tgtEl>
                                      </p:cBhvr>
                                    </p:animEffect>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iesta-en-el-desierto-del-Sahara_-Argel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iesta-en-el-desierto-del-Sahara_-Argel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edge">
                                      <p:cBhvr>
                                        <p:cTn id="15" dur="3000"/>
                                        <p:tgtEl>
                                          <p:spTgt spid="3"/>
                                        </p:tgtEl>
                                      </p:cBhvr>
                                    </p:animEffect>
                                  </p:childTnLst>
                                </p:cTn>
                              </p:par>
                              <p:par>
                                <p:cTn id="16" presetID="16" presetClass="entr" presetSubtype="37"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Vertical)">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B05800"/>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pic>
        <p:nvPicPr>
          <p:cNvPr id="2" name="1 Imagen" descr="szu0tpt4ss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zu0tpt4ss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2)">
                                      <p:cBhvr>
                                        <p:cTn id="1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CC6600"/>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pic>
        <p:nvPicPr>
          <p:cNvPr id="2" name="1 Imagen" descr="tumblr_mgq4s8MJyN1s2zxumo3_12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umblr_mgq4s8MJyN1s2zxumo3_12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heckerboard(across)">
                                      <p:cBhvr>
                                        <p:cTn id="15" dur="3000"/>
                                        <p:tgtEl>
                                          <p:spTgt spid="2"/>
                                        </p:tgtEl>
                                      </p:cBhvr>
                                    </p:animEffect>
                                  </p:childTnLst>
                                </p:cTn>
                              </p:par>
                              <p:par>
                                <p:cTn id="16" presetID="5"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heckerboard(down)">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uristas-en-el-desierto-del-Sahara-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Turistas-en-el-desierto-del-Sahara-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050" name="Picture 2" descr="Rendered Image"/>
          <p:cNvPicPr>
            <a:picLocks noChangeAspect="1" noChangeArrowheads="1"/>
          </p:cNvPicPr>
          <p:nvPr/>
        </p:nvPicPr>
        <p:blipFill>
          <a:blip r:embed="rId3">
            <a:lum contrast="40000"/>
          </a:blip>
          <a:srcRect/>
          <a:stretch>
            <a:fillRect/>
          </a:stretch>
        </p:blipFill>
        <p:spPr bwMode="auto">
          <a:xfrm rot="20856939">
            <a:off x="690956" y="3063879"/>
            <a:ext cx="2069798" cy="1338799"/>
          </a:xfrm>
          <a:prstGeom prst="rect">
            <a:avLst/>
          </a:prstGeom>
          <a:noFill/>
        </p:spPr>
      </p:pic>
    </p:spTree>
  </p:cSld>
  <p:clrMapOvr>
    <a:masterClrMapping/>
  </p:clrMapOvr>
  <p:transition spd="slow" advTm="1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upRight)">
                                      <p:cBhvr>
                                        <p:cTn id="15" dur="3000"/>
                                        <p:tgtEl>
                                          <p:spTgt spid="2"/>
                                        </p:tgtEl>
                                      </p:cBhvr>
                                    </p:animEffect>
                                  </p:childTnLst>
                                </p:cTn>
                              </p:par>
                              <p:par>
                                <p:cTn id="16" presetID="18" presetClass="entr" presetSubtype="1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Left)">
                                      <p:cBhvr>
                                        <p:cTn id="18" dur="3000"/>
                                        <p:tgtEl>
                                          <p:spTgt spid="3"/>
                                        </p:tgtEl>
                                      </p:cBhvr>
                                    </p:animEffect>
                                  </p:childTnLst>
                                </p:cTn>
                              </p:par>
                            </p:childTnLst>
                          </p:cTn>
                        </p:par>
                        <p:par>
                          <p:cTn id="19" fill="hold">
                            <p:stCondLst>
                              <p:cond delay="3000"/>
                            </p:stCondLst>
                            <p:childTnLst>
                              <p:par>
                                <p:cTn id="20" presetID="31" presetClass="entr" presetSubtype="0" fill="hold" nodeType="afterEffect">
                                  <p:stCondLst>
                                    <p:cond delay="0"/>
                                  </p:stCondLst>
                                  <p:iterate type="lt">
                                    <p:tmPct val="5000"/>
                                  </p:iterate>
                                  <p:childTnLst>
                                    <p:set>
                                      <p:cBhvr>
                                        <p:cTn id="21" dur="1" fill="hold">
                                          <p:stCondLst>
                                            <p:cond delay="0"/>
                                          </p:stCondLst>
                                        </p:cTn>
                                        <p:tgtEl>
                                          <p:spTgt spid="2050"/>
                                        </p:tgtEl>
                                        <p:attrNameLst>
                                          <p:attrName>style.visibility</p:attrName>
                                        </p:attrNameLst>
                                      </p:cBhvr>
                                      <p:to>
                                        <p:strVal val="visible"/>
                                      </p:to>
                                    </p:set>
                                    <p:anim calcmode="lin" valueType="num">
                                      <p:cBhvr>
                                        <p:cTn id="22" dur="2000" fill="hold"/>
                                        <p:tgtEl>
                                          <p:spTgt spid="2050"/>
                                        </p:tgtEl>
                                        <p:attrNameLst>
                                          <p:attrName>ppt_w</p:attrName>
                                        </p:attrNameLst>
                                      </p:cBhvr>
                                      <p:tavLst>
                                        <p:tav tm="0">
                                          <p:val>
                                            <p:fltVal val="0"/>
                                          </p:val>
                                        </p:tav>
                                        <p:tav tm="100000">
                                          <p:val>
                                            <p:strVal val="#ppt_w"/>
                                          </p:val>
                                        </p:tav>
                                      </p:tavLst>
                                    </p:anim>
                                    <p:anim calcmode="lin" valueType="num">
                                      <p:cBhvr>
                                        <p:cTn id="23" dur="2000" fill="hold"/>
                                        <p:tgtEl>
                                          <p:spTgt spid="2050"/>
                                        </p:tgtEl>
                                        <p:attrNameLst>
                                          <p:attrName>ppt_h</p:attrName>
                                        </p:attrNameLst>
                                      </p:cBhvr>
                                      <p:tavLst>
                                        <p:tav tm="0">
                                          <p:val>
                                            <p:fltVal val="0"/>
                                          </p:val>
                                        </p:tav>
                                        <p:tav tm="100000">
                                          <p:val>
                                            <p:strVal val="#ppt_h"/>
                                          </p:val>
                                        </p:tav>
                                      </p:tavLst>
                                    </p:anim>
                                    <p:anim calcmode="lin" valueType="num">
                                      <p:cBhvr>
                                        <p:cTn id="24" dur="2000" fill="hold"/>
                                        <p:tgtEl>
                                          <p:spTgt spid="2050"/>
                                        </p:tgtEl>
                                        <p:attrNameLst>
                                          <p:attrName>style.rotation</p:attrName>
                                        </p:attrNameLst>
                                      </p:cBhvr>
                                      <p:tavLst>
                                        <p:tav tm="0">
                                          <p:val>
                                            <p:fltVal val="90"/>
                                          </p:val>
                                        </p:tav>
                                        <p:tav tm="100000">
                                          <p:val>
                                            <p:fltVal val="0"/>
                                          </p:val>
                                        </p:tav>
                                      </p:tavLst>
                                    </p:anim>
                                    <p:animEffect transition="in" filter="fade">
                                      <p:cBhvr>
                                        <p:cTn id="25"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VIAJE  FOTOGRÁFICO  AL  DESIERTO  DE  SAHA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VIAJE  FOTOGRÁFICO  AL  DESIERTO  DE  SAHARA</Template>
  <TotalTime>0</TotalTime>
  <Words>424</Words>
  <Application>Microsoft Office PowerPoint</Application>
  <PresentationFormat>Presentación en pantalla (16:9)</PresentationFormat>
  <Paragraphs>13</Paragraphs>
  <Slides>49</Slides>
  <Notes>0</Notes>
  <HiddenSlides>0</HiddenSlides>
  <MMClips>1</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VIAJE  FOTOGRÁFICO  AL  DESIERTO  DE  SAHARA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2016-01-11T19:48:45Z</dcterms:created>
  <dcterms:modified xsi:type="dcterms:W3CDTF">2016-01-11T19:51:11Z</dcterms:modified>
</cp:coreProperties>
</file>