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05" r:id="rId3"/>
    <p:sldId id="307" r:id="rId4"/>
    <p:sldId id="294" r:id="rId5"/>
    <p:sldId id="261" r:id="rId6"/>
    <p:sldId id="296" r:id="rId7"/>
    <p:sldId id="309" r:id="rId8"/>
    <p:sldId id="289" r:id="rId9"/>
    <p:sldId id="297" r:id="rId10"/>
    <p:sldId id="302" r:id="rId11"/>
    <p:sldId id="276" r:id="rId12"/>
    <p:sldId id="259" r:id="rId13"/>
    <p:sldId id="263" r:id="rId14"/>
    <p:sldId id="311" r:id="rId15"/>
    <p:sldId id="317" r:id="rId16"/>
    <p:sldId id="313" r:id="rId17"/>
    <p:sldId id="312" r:id="rId18"/>
    <p:sldId id="318" r:id="rId19"/>
    <p:sldId id="323" r:id="rId20"/>
    <p:sldId id="319" r:id="rId21"/>
    <p:sldId id="321" r:id="rId22"/>
    <p:sldId id="322" r:id="rId23"/>
    <p:sldId id="315" r:id="rId24"/>
    <p:sldId id="316" r:id="rId25"/>
    <p:sldId id="314" r:id="rId26"/>
    <p:sldId id="268" r:id="rId27"/>
    <p:sldId id="274" r:id="rId28"/>
    <p:sldId id="275" r:id="rId29"/>
    <p:sldId id="284" r:id="rId30"/>
    <p:sldId id="320" r:id="rId31"/>
    <p:sldId id="293" r:id="rId32"/>
    <p:sldId id="324" r:id="rId33"/>
    <p:sldId id="269" r:id="rId34"/>
    <p:sldId id="290" r:id="rId35"/>
    <p:sldId id="272" r:id="rId36"/>
    <p:sldId id="285" r:id="rId37"/>
    <p:sldId id="303" r:id="rId38"/>
    <p:sldId id="304" r:id="rId39"/>
    <p:sldId id="265" r:id="rId40"/>
    <p:sldId id="306" r:id="rId41"/>
    <p:sldId id="308" r:id="rId42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S8CGym0mqs1aooy6dogkw==" hashData="2AHNVZT0vqK9S599q0aaTnLLm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0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7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4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671013-5831-4764-97DD-DE968688DFE8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4266BF-640B-4274-A067-3A3D716FE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6D05E-EAAC-42CC-A59F-DAEC9C3BF7B9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3F4DC-EEF2-42FE-B028-CC1AA4CD3E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4554A-3D38-41FD-8A5F-BBC4BB2B23BC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1DC2A-1BEE-45E0-A428-0E7B0FA65E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A9DA1-34AD-4662-81FB-A4645541F112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72605-24F1-480B-AA53-FFBC77A2B9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0470B-5AB0-476C-A1B7-B64C206C4E6C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C70AE-82BD-4906-B74B-1106A47A9C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317CE-EF9F-4B3A-B722-FC3EA494084E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483FD-082F-44D3-80DE-A88998CA45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03C9D-3537-431F-8B32-C3DDA7DC8C21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E8059-A049-48FB-AD38-41AC42829D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C8631-7E6C-427C-BC6A-3C579F459726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142B6-757C-495D-8331-759EC74215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0BB55-E56C-41D8-BB61-1DC6EC85142A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43E56-74A5-45A4-99FA-2CAE1FDA61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05462-D195-46DD-B30F-1FB12ED8C370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03725-F35F-4FF1-86B9-64D57ED53D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B2696-2E08-4001-9E32-F3BE2A6662D4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FEE49-E5F8-4EA8-BF15-8F21FE7926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70283-A9CD-4FE1-A03D-76C2058287A7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D74E3-ABE2-4C94-AC52-513A39DD98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C83DB-07D0-4DF8-897B-F04BA7E5C6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C94005-AA76-4DDC-A768-7D86DB4C8916}" type="datetimeFigureOut">
              <a:rPr lang="es-ES"/>
              <a:pPr>
                <a:defRPr/>
              </a:pPr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F31F55-BB97-4219-A89F-AFB62354AD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8EC8E4-B341-48AF-8111-83AAE898314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70607" y="332656"/>
            <a:ext cx="86028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 TODOS LOS AMIGOS DE MISPPS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1844824"/>
            <a:ext cx="9144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Os invito a hacer un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pequeño viaje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hasta Ferrol( mi pueblo adoptivo)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y alrededores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Ferrol es una ciudad eminentemente marítima, como demuestran sus actividades pesqueras, astilleros, muelle y playas..El puerto es comercial, de pasajeros y deportivo.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sz="2800" dirty="0">
              <a:solidFill>
                <a:srgbClr val="00206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7000">
    <p:sndAc>
      <p:stSnd>
        <p:snd r:embed="rId2" name="mar  adentro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404664"/>
            <a:ext cx="9144001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Aunque algunas de las fotografías son mías, quiero agradecer a 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Fermín </a:t>
            </a:r>
            <a:r>
              <a:rPr lang="es-ES" sz="36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Goiriz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y a su blog</a:t>
            </a:r>
            <a:r>
              <a:rPr lang="es-ES" sz="36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, el permitirme utilizar </a:t>
            </a:r>
            <a:r>
              <a:rPr lang="es-ES" sz="3600" b="1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varias</a:t>
            </a:r>
            <a:r>
              <a:rPr lang="es-ES" sz="36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de las suyas para poder hacer este </a:t>
            </a:r>
            <a:r>
              <a:rPr lang="es-ES" sz="3600" b="1" cap="none" spc="150" dirty="0" err="1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pps.Las</a:t>
            </a:r>
            <a:r>
              <a:rPr lang="es-ES" sz="36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restantes son de Internet.</a:t>
            </a:r>
          </a:p>
          <a:p>
            <a:pPr algn="ctr"/>
            <a:endParaRPr lang="es-ES" sz="3600" b="1" cap="none" spc="150" dirty="0" smtClean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" sz="3600" b="1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La primera parte de la música es </a:t>
            </a:r>
            <a:r>
              <a:rPr lang="es-ES" sz="36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“Mar Adentro”</a:t>
            </a:r>
            <a:r>
              <a:rPr lang="es-ES" sz="3600" b="1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y la segunda es típica del </a:t>
            </a:r>
            <a:r>
              <a:rPr lang="es-ES" sz="3600" b="1" spc="150" dirty="0" err="1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folckore</a:t>
            </a:r>
            <a:r>
              <a:rPr lang="es-ES" sz="3600" b="1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gallego, </a:t>
            </a:r>
            <a:r>
              <a:rPr lang="es-ES" sz="36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“Alborada” y “Muñeira” </a:t>
            </a:r>
            <a:r>
              <a:rPr lang="es-ES" sz="3600" b="1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se la dedico en especial a todos los </a:t>
            </a:r>
            <a:r>
              <a:rPr lang="es-ES" sz="3600" b="1" spc="150" dirty="0" err="1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galleguiños</a:t>
            </a:r>
            <a:r>
              <a:rPr lang="es-ES" sz="3600" b="1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 que andan por el mundo.</a:t>
            </a:r>
            <a:endParaRPr lang="es-ES" sz="3600" b="1" cap="none" spc="150" dirty="0" smtClean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  <a:p>
            <a:pPr algn="ctr"/>
            <a:endParaRPr lang="es-ES" sz="3600" b="1" spc="150" dirty="0" smtClean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as-de-Ares-y-Betanzos.-Corazon-del-Golfo-Artab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ias-de-Ares-y-Betanzos.-Corazon-del-Golfo-Artab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ias-de-Ares-y-Betanzos.-Corazon-del-Golfo-Artab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Rias-de-Ares-y-Betanzos.-Corazon-del-Golfo-Artab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É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ste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es el maravilloso “Golfo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Artabro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 compuesto por las rías de Betanzos, Ferrol, Ares y la Coruña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tanzos-Cast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etanzos-Cast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Vista general de Betanzos pueblo, </a:t>
            </a:r>
            <a:r>
              <a:rPr lang="es-ES" sz="4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estámos</a:t>
            </a:r>
            <a:r>
              <a:rPr lang="es-ES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</a:t>
            </a:r>
            <a:r>
              <a:rPr lang="es-ES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 unos 35 </a:t>
            </a:r>
            <a:r>
              <a:rPr lang="es-ES" sz="4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kms</a:t>
            </a:r>
            <a:r>
              <a:rPr lang="es-ES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de Ferrol</a:t>
            </a:r>
            <a:endParaRPr lang="es-E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rio cheloBetanzos.Jose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rio cheloBetanzos.Jose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1721736" y="6309320"/>
            <a:ext cx="57005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Río “Chelo” en Betanzos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nte_AP-9_na_ría_de_Ferr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onte_AP-9_na_ría_de_Ferr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Cruzando este puente en la AP9-disfrutareis de unas vistas maravillosas, ya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estámos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muy cerca…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Pontedeume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021287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..</a:t>
            </a:r>
            <a:endParaRPr lang="es-ES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5" name="1 Imagen" descr="Pontedeume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Pontedeume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Llegamos a “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Pontedeume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 a 14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kms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de Ferrol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" y="6237312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“Torre del Marqués de Andrade”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1" y="0"/>
            <a:ext cx="9144001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8" name="7 Imagen" descr="Río+Eume1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Río+Eume1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Una ladera del río “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Eume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 perteneciente al pueblo mencionado anteriormente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092280" y="2924944"/>
            <a:ext cx="2051720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</a:t>
            </a:r>
            <a:endParaRPr lang="es-ES" sz="1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ta del Monasterio de Caveir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 </a:t>
            </a:r>
            <a:endParaRPr lang="es-ES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812360" y="6309320"/>
            <a:ext cx="13316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</a:t>
            </a:r>
            <a:r>
              <a:rPr lang="es-ES" sz="2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haro</a:t>
            </a:r>
            <a:endParaRPr lang="es-ES" sz="2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5" name="4 Imagen" descr="Vista del Monasterio de Caveir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Vista del Monasterio de Caveir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Otra belleza de este pueblo es el “Monasterio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Caaveiro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100392" y="6309320"/>
            <a:ext cx="104360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</a:t>
            </a:r>
            <a:endParaRPr lang="es-ES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332656"/>
            <a:ext cx="93227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7" name="6 Imagen" descr="bocadariadeferr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8" name="7 Imagen" descr="bocadariadeferr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0"/>
            <a:ext cx="9144000" cy="685799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" y="260648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Ya entramos en la  boca de la “Ría de Ferrol” preciosa, a que sí??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tigua-puerta-del-astillero-ferrol-f-goiriz-5-larg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42159" y="5013176"/>
            <a:ext cx="825969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6" name="5 Imagen" descr="antigua-puerta-del-astillero-ferrol-f-goiriz-5-larg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Bueno, ya estamos en la ciudad de Ferrol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95503" y="5229200"/>
            <a:ext cx="795301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Antigua entrada a los Astilleros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ton-de-molins-jardines-ferrol-29-06-2009-f-goiri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anton-de-molins-jardines-ferrol-29-06-2009-f-goiri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6021288"/>
            <a:ext cx="932375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Un bello rincón del “Cantón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Molins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yuntamientofescultu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ayuntamientofescultu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El Ayuntamiento, ubicado en la Plaza de Armas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5157192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El teatro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Jofre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que desde 1871 hasta 1897 tuvo serios problemas de construcción y acabado.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9" name="8 Imagen" descr="Ferrol-teatro+jof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pic>
        <p:nvPicPr>
          <p:cNvPr id="10" name="9 Imagen" descr="teatrojof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5157191"/>
          </a:xfrm>
          <a:prstGeom prst="rect">
            <a:avLst/>
          </a:prstGeom>
        </p:spPr>
      </p:pic>
    </p:spTree>
  </p:cSld>
  <p:clrMapOvr>
    <a:masterClrMapping/>
  </p:clrMapOvr>
  <p:transition spd="slow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rta-arse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77272"/>
          </a:xfrm>
          <a:prstGeom prst="rect">
            <a:avLst/>
          </a:prstGeom>
        </p:spPr>
      </p:pic>
      <p:pic>
        <p:nvPicPr>
          <p:cNvPr id="3" name="2 Imagen" descr="puerta-arse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77272"/>
          </a:xfrm>
          <a:prstGeom prst="rect">
            <a:avLst/>
          </a:prstGeom>
        </p:spPr>
      </p:pic>
      <p:pic>
        <p:nvPicPr>
          <p:cNvPr id="4" name="3 Imagen" descr="puerta-arse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77272"/>
          </a:xfrm>
          <a:prstGeom prst="rect">
            <a:avLst/>
          </a:prstGeom>
        </p:spPr>
      </p:pic>
      <p:pic>
        <p:nvPicPr>
          <p:cNvPr id="5" name="4 Imagen" descr="puerta-arse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77272"/>
          </a:xfrm>
          <a:prstGeom prst="rect">
            <a:avLst/>
          </a:prstGeom>
        </p:spPr>
      </p:pic>
      <p:pic>
        <p:nvPicPr>
          <p:cNvPr id="7" name="6 Imagen" descr="puerta-arse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4000" cy="587727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62786" y="6093296"/>
            <a:ext cx="92695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Entrada principal al “Arsenal Militar”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file_2da_brigada_no_Cuartel_de_Instrución_de_mariñeiría_de_Ferrol,_19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661248"/>
          </a:xfrm>
          <a:prstGeom prst="rect">
            <a:avLst/>
          </a:prstGeom>
        </p:spPr>
      </p:pic>
      <p:pic>
        <p:nvPicPr>
          <p:cNvPr id="3" name="2 Imagen" descr="Desfile_2da_brigada_no_Cuartel_de_Instrución_de_mariñeiría_de_Ferrol,_19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661248"/>
          </a:xfrm>
          <a:prstGeom prst="rect">
            <a:avLst/>
          </a:prstGeom>
        </p:spPr>
      </p:pic>
      <p:pic>
        <p:nvPicPr>
          <p:cNvPr id="4" name="3 Imagen" descr="Desfile_2da_brigada_no_Cuartel_de_Instrución_de_mariñeiría_de_Ferrol,_19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661248"/>
          </a:xfrm>
          <a:prstGeom prst="rect">
            <a:avLst/>
          </a:prstGeom>
        </p:spPr>
      </p:pic>
      <p:pic>
        <p:nvPicPr>
          <p:cNvPr id="6" name="5 Imagen" descr="Desfile_2da_brigada_no_Cuartel_de_Instrución_de_mariñeiría_de_Ferrol,_19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3999" cy="5661248"/>
          </a:xfrm>
          <a:prstGeom prst="rect">
            <a:avLst/>
          </a:prstGeom>
        </p:spPr>
      </p:pic>
      <p:pic>
        <p:nvPicPr>
          <p:cNvPr id="7" name="6 Imagen" descr="Desfile_2da_brigada_no_Cuartel_de_Instrución_de_mariñeiría_de_Ferrol,_19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66124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5661248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Dentro, podremos disfrutar en esta ocasión del desfile de la 2ª brigada de marinería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paradorturismo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645"/>
            <a:ext cx="9144000" cy="6748709"/>
          </a:xfrm>
          <a:prstGeom prst="rect">
            <a:avLst/>
          </a:prstGeom>
        </p:spPr>
      </p:pic>
      <p:pic>
        <p:nvPicPr>
          <p:cNvPr id="9" name="8 Imagen" descr="capitaní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1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Jardines de “Herrera” y “Parador de Turismo”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rrol-fontelong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05264"/>
          </a:xfrm>
          <a:prstGeom prst="rect">
            <a:avLst/>
          </a:prstGeom>
        </p:spPr>
      </p:pic>
      <p:pic>
        <p:nvPicPr>
          <p:cNvPr id="3" name="2 Imagen" descr="tg_carrusel_cabecera_gran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80526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08796" y="5949280"/>
            <a:ext cx="75264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Otros bellos rincones de la ciudad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chivonaval-de-ferrol-fach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55298" y="1"/>
            <a:ext cx="403341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Museo Naval</a:t>
            </a:r>
            <a:endParaRPr lang="es-ES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5" name="4 Imagen" descr="Fuenteranciñ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telsuiz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callegalia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llegalia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Las calles de Ferrol son como una tableta de chocolate, todas verticales y horizontales, cruzándose entre sí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quésmabo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iglesia-amboag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marquésmabo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" y="5733256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Plaza del “Marqués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Amboage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 y su iglesia al fondo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rrolcasa-rom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2126" cy="6858000"/>
          </a:xfrm>
          <a:prstGeom prst="rect">
            <a:avLst/>
          </a:prstGeom>
        </p:spPr>
      </p:pic>
      <p:pic>
        <p:nvPicPr>
          <p:cNvPr id="4" name="3 Imagen" descr="fachadaro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468544" cy="6858000"/>
          </a:xfrm>
          <a:prstGeom prst="rect">
            <a:avLst/>
          </a:prstGeom>
        </p:spPr>
      </p:pic>
      <p:pic>
        <p:nvPicPr>
          <p:cNvPr id="5" name="4 Imagen" descr="fachadaflor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540552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685398" y="1"/>
            <a:ext cx="777321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Podeis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ver fachadas muy bonitas y las típicas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galerias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rto_ferrolciud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373216"/>
          </a:xfrm>
          <a:prstGeom prst="rect">
            <a:avLst/>
          </a:prstGeom>
        </p:spPr>
      </p:pic>
      <p:pic>
        <p:nvPicPr>
          <p:cNvPr id="4" name="3 Imagen" descr="puerto_ferrolciud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571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" y="5157192"/>
            <a:ext cx="9144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Ahora si os apetece, nos sentaremos en una terraza del puerto a tomar el aperitivo para descansar un rato..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nal del paseo del Puerto de Ferrol-DSCF12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Final del paseo del Puerto de Ferrol-DSCF12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" y="5805264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Seguimos paseando por el puerto hasta llegar al principal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sndAc>
      <p:stSnd>
        <p:snd r:embed="rId2" name="Carlos Nunez and The Chieftains - Alborada Galega _ Muineira de Chan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ucero-Independence-of-the-Seas-puerto-Ferro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rucero-Independence-of-the-Seas-puerto-Ferro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rucero-Independence-of-the-Seas-puerto-Ferro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1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uerto principal al que llegan barcos de todas las nacionalidades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rrolcasti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</a:t>
            </a:r>
            <a:endParaRPr lang="es-ES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8" name="7 Imagen" descr="Castillosanfelip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04559" y="1"/>
            <a:ext cx="85349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Castillos de San Felipe y la Palma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" y="4725144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Desde aquí se impedía la entrada al enemigo, los británicos decían que si Ferrol fuese inglés, estaría rodeado de murallas de plata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noch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nocturna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Decía Torrente Ballester, que Ferrol es una ciudad lógica, enclavada en una tierra mágica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1" y="4581128"/>
            <a:ext cx="9144001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     </a:t>
            </a:r>
            <a:endParaRPr lang="es-ES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8" name="7 Imagen" descr="VALDOVIÑO-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VALDOVIÑO-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percebelleira.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laya-a-frouxeir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Copia de Valdoviñ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Ahora os mostraré algunas de las playas, ésta es “A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Frouxeira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Valdoviño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, tiene más de 3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kms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de longitud.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740352" y="260648"/>
            <a:ext cx="1403648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</a:t>
            </a:r>
            <a:endParaRPr lang="es-ES" sz="1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oniños_1-4EJX0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oniños sur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Preciosa “Playa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Doniños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 en la que se realizan campeonatos de Surf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ar-de-fondo-en-o-rodo-pantin-f-goiriz-19-12-2008-246-7-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mar-de-fondo-en-o-rodo-pantin-f-goiriz-19-12-2008-246-7-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mar-de-fondo-en-o-rodo-pantin-f-goiriz-19-12-2008-246-7-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1574454" y="260649"/>
            <a:ext cx="599510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Oleaje en playa de “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Pantín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casopant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laya pant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631633" y="1"/>
            <a:ext cx="388074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Playa de “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Pantín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sc_001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sc_001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01276" y="1"/>
            <a:ext cx="814146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Saliendo de Ferrol hacia alta mar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rto de la Ría de Ares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uerto de la Ría de Ares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uerto de la Ría de Ares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Ahora os invito a conocer el pueblo de “Ares”, otra maravilla de la zona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ntasia-cedeira-f-goiri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2726" y="1"/>
            <a:ext cx="903856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4" name="3 Imagen" descr="fantasia-cedeira-f-goiri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fantasia-cedeira-f-goiri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Otro pueblo de cuento es “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Cedeira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”,  gente amable y muy buena gastronomía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ya Cedeir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flipH="1">
            <a:off x="7452319" y="6237312"/>
            <a:ext cx="16916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</a:t>
            </a:r>
          </a:p>
        </p:txBody>
      </p:sp>
      <p:pic>
        <p:nvPicPr>
          <p:cNvPr id="5" name="4 Imagen" descr="Playa Cedeir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838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8244408" y="7389439"/>
            <a:ext cx="899592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</a:t>
            </a:r>
            <a:endParaRPr lang="es-ES" sz="1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Una bonita vista de la “Playa de la Magdalena” en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Cedeira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ta en San Andrés de Teixid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ruceiro de San Andrés de Teixi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Ahora iremos a conocer San Andrés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Teixido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,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vereis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que acantilados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08304" y="6309320"/>
            <a:ext cx="151216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</a:t>
            </a:r>
            <a:endParaRPr lang="es-ES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ta Gral del Santuari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Vista Gral del Santuari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Ermita de San Andrés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Teixido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, dice la leyenda que “va de muerto quién no fue de vivo”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3529" y="6525344"/>
            <a:ext cx="158417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</a:t>
            </a:r>
            <a:endParaRPr lang="es-ES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ida-galleg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5013176"/>
            <a:ext cx="9144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Y acabado el viaje,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os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invito a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degustar la…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riquísima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gastronomia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gallega</a:t>
            </a:r>
          </a:p>
        </p:txBody>
      </p:sp>
      <p:pic>
        <p:nvPicPr>
          <p:cNvPr id="4" name="3 Imagen" descr="Gastronomia-galleg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01317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32656"/>
            <a:ext cx="9144000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</a:t>
            </a:r>
            <a:r>
              <a:rPr lang="es-ES" sz="4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spero que </a:t>
            </a:r>
            <a:r>
              <a:rPr lang="es-ES" sz="4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hayais</a:t>
            </a:r>
            <a:r>
              <a:rPr lang="es-ES" sz="4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disfrutado de este corto viaje.</a:t>
            </a:r>
          </a:p>
          <a:p>
            <a:pPr algn="ctr"/>
            <a:endParaRPr lang="es-ES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  <a:p>
            <a:pPr algn="ctr"/>
            <a:r>
              <a:rPr lang="es-ES" sz="4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Os animo a conocer las “rías altas”,  todo su entorno está rodeado de “Magia”.</a:t>
            </a:r>
          </a:p>
          <a:p>
            <a:pPr algn="ctr"/>
            <a:endParaRPr lang="es-ES" sz="4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  <a:p>
            <a:pPr algn="ctr"/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Un abrazo para todos</a:t>
            </a:r>
            <a:endParaRPr lang="es-ES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164288" y="6237312"/>
            <a:ext cx="197971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Charo.zs</a:t>
            </a:r>
            <a:endParaRPr lang="es-ES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D8EED8-1CED-4DC9-93DC-08E1A3C9A546}" type="datetime1">
              <a:rPr lang="es-ES" sz="1800" smtClean="0">
                <a:solidFill>
                  <a:srgbClr val="002060"/>
                </a:solidFill>
                <a:latin typeface="Forte" pitchFamily="66" charset="0"/>
              </a:rPr>
              <a:pPr>
                <a:defRPr/>
              </a:pPr>
              <a:t>08/03/2013</a:t>
            </a:fld>
            <a:endParaRPr lang="es-ES" sz="1800" dirty="0">
              <a:solidFill>
                <a:srgbClr val="00206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3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F2F2F2"/>
      </a:accent1>
      <a:accent2>
        <a:srgbClr val="8DB3E2"/>
      </a:accent2>
      <a:accent3>
        <a:srgbClr val="548DD4"/>
      </a:accent3>
      <a:accent4>
        <a:srgbClr val="17365D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1848</TotalTime>
  <Words>695</Words>
  <Application>Microsoft Office PowerPoint</Application>
  <PresentationFormat>Presentación en pantalla (4:3)</PresentationFormat>
  <Paragraphs>84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Charo</dc:creator>
  <cp:lastModifiedBy>Charo</cp:lastModifiedBy>
  <cp:revision>182</cp:revision>
  <dcterms:created xsi:type="dcterms:W3CDTF">2012-11-01T07:09:55Z</dcterms:created>
  <dcterms:modified xsi:type="dcterms:W3CDTF">2013-03-08T07:54:15Z</dcterms:modified>
</cp:coreProperties>
</file>