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74" r:id="rId3"/>
    <p:sldId id="346" r:id="rId4"/>
    <p:sldId id="347" r:id="rId5"/>
    <p:sldId id="330" r:id="rId6"/>
    <p:sldId id="275" r:id="rId7"/>
    <p:sldId id="272" r:id="rId8"/>
    <p:sldId id="342" r:id="rId9"/>
    <p:sldId id="335" r:id="rId10"/>
    <p:sldId id="280" r:id="rId11"/>
    <p:sldId id="270" r:id="rId12"/>
    <p:sldId id="271" r:id="rId13"/>
    <p:sldId id="269" r:id="rId14"/>
    <p:sldId id="267" r:id="rId15"/>
    <p:sldId id="264" r:id="rId16"/>
    <p:sldId id="293" r:id="rId17"/>
    <p:sldId id="285" r:id="rId18"/>
    <p:sldId id="289" r:id="rId19"/>
    <p:sldId id="299" r:id="rId20"/>
    <p:sldId id="282" r:id="rId21"/>
    <p:sldId id="296" r:id="rId22"/>
    <p:sldId id="309" r:id="rId23"/>
    <p:sldId id="281" r:id="rId24"/>
    <p:sldId id="306" r:id="rId25"/>
    <p:sldId id="286" r:id="rId26"/>
    <p:sldId id="295" r:id="rId27"/>
    <p:sldId id="284" r:id="rId28"/>
    <p:sldId id="312" r:id="rId29"/>
    <p:sldId id="322" r:id="rId30"/>
    <p:sldId id="302" r:id="rId31"/>
    <p:sldId id="287" r:id="rId32"/>
    <p:sldId id="291" r:id="rId33"/>
    <p:sldId id="308" r:id="rId34"/>
    <p:sldId id="317" r:id="rId35"/>
    <p:sldId id="316" r:id="rId36"/>
    <p:sldId id="307" r:id="rId37"/>
    <p:sldId id="325" r:id="rId38"/>
    <p:sldId id="305" r:id="rId39"/>
    <p:sldId id="343" r:id="rId40"/>
    <p:sldId id="304" r:id="rId41"/>
    <p:sldId id="278" r:id="rId42"/>
    <p:sldId id="303" r:id="rId43"/>
    <p:sldId id="318" r:id="rId44"/>
    <p:sldId id="265" r:id="rId45"/>
    <p:sldId id="257" r:id="rId46"/>
    <p:sldId id="259" r:id="rId47"/>
    <p:sldId id="301" r:id="rId48"/>
    <p:sldId id="332" r:id="rId49"/>
    <p:sldId id="334" r:id="rId50"/>
    <p:sldId id="277" r:id="rId51"/>
    <p:sldId id="276" r:id="rId52"/>
    <p:sldId id="344" r:id="rId53"/>
    <p:sldId id="260" r:id="rId54"/>
    <p:sldId id="326" r:id="rId55"/>
    <p:sldId id="336" r:id="rId56"/>
    <p:sldId id="329" r:id="rId57"/>
    <p:sldId id="331" r:id="rId58"/>
    <p:sldId id="323" r:id="rId59"/>
    <p:sldId id="341" r:id="rId60"/>
    <p:sldId id="339" r:id="rId61"/>
    <p:sldId id="328" r:id="rId62"/>
    <p:sldId id="266" r:id="rId63"/>
    <p:sldId id="283" r:id="rId64"/>
    <p:sldId id="273" r:id="rId65"/>
    <p:sldId id="288" r:id="rId66"/>
    <p:sldId id="256" r:id="rId67"/>
    <p:sldId id="294" r:id="rId68"/>
    <p:sldId id="290" r:id="rId69"/>
    <p:sldId id="310" r:id="rId70"/>
    <p:sldId id="320" r:id="rId71"/>
    <p:sldId id="298" r:id="rId72"/>
    <p:sldId id="297" r:id="rId73"/>
    <p:sldId id="319" r:id="rId74"/>
    <p:sldId id="314" r:id="rId75"/>
    <p:sldId id="337" r:id="rId76"/>
    <p:sldId id="258" r:id="rId77"/>
    <p:sldId id="261" r:id="rId78"/>
    <p:sldId id="345" r:id="rId79"/>
    <p:sldId id="263" r:id="rId80"/>
    <p:sldId id="348" r:id="rId8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DGddEFpSISoRWes5y9wW6Q" hashData="oWornI1UFoYGLRQQBUlgaXr1ELw"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99"/>
    <a:srgbClr val="7E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412" autoAdjust="0"/>
    <p:restoredTop sz="94640" autoAdjust="0"/>
  </p:normalViewPr>
  <p:slideViewPr>
    <p:cSldViewPr>
      <p:cViewPr>
        <p:scale>
          <a:sx n="50" d="100"/>
          <a:sy n="50" d="100"/>
        </p:scale>
        <p:origin x="-1008" y="-372"/>
      </p:cViewPr>
      <p:guideLst>
        <p:guide orient="horz" pos="2160"/>
        <p:guide pos="2880"/>
      </p:guideLst>
    </p:cSldViewPr>
  </p:slideViewPr>
  <p:outlineViewPr>
    <p:cViewPr>
      <p:scale>
        <a:sx n="33" d="100"/>
        <a:sy n="33" d="100"/>
      </p:scale>
      <p:origin x="0" y="1068"/>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presProps" Target="presProps.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3A76247-5D79-4F9F-8AB7-B2F17EE9516B}" type="datetimeFigureOut">
              <a:rPr lang="es-ES" smtClean="0"/>
              <a:pPr/>
              <a:t>02/09/2013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021025F-27CD-4F57-B7FD-FA9D636FC3B7}" type="slidenum">
              <a:rPr lang="es-ES" smtClean="0"/>
              <a:pPr/>
              <a:t>‹Nº›</a:t>
            </a:fld>
            <a:endParaRPr lang="es-ES"/>
          </a:p>
        </p:txBody>
      </p:sp>
    </p:spTree>
  </p:cSld>
  <p:clrMapOvr>
    <a:masterClrMapping/>
  </p:clrMapOvr>
  <p:transition spd="slow" advTm="10000">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3A76247-5D79-4F9F-8AB7-B2F17EE9516B}" type="datetimeFigureOut">
              <a:rPr lang="es-ES" smtClean="0"/>
              <a:pPr/>
              <a:t>02/09/2013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021025F-27CD-4F57-B7FD-FA9D636FC3B7}" type="slidenum">
              <a:rPr lang="es-ES" smtClean="0"/>
              <a:pPr/>
              <a:t>‹Nº›</a:t>
            </a:fld>
            <a:endParaRPr lang="es-ES"/>
          </a:p>
        </p:txBody>
      </p:sp>
    </p:spTree>
  </p:cSld>
  <p:clrMapOvr>
    <a:masterClrMapping/>
  </p:clrMapOvr>
  <p:transition spd="slow" advTm="10000">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3A76247-5D79-4F9F-8AB7-B2F17EE9516B}" type="datetimeFigureOut">
              <a:rPr lang="es-ES" smtClean="0"/>
              <a:pPr/>
              <a:t>02/09/2013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021025F-27CD-4F57-B7FD-FA9D636FC3B7}" type="slidenum">
              <a:rPr lang="es-ES" smtClean="0"/>
              <a:pPr/>
              <a:t>‹Nº›</a:t>
            </a:fld>
            <a:endParaRPr lang="es-ES"/>
          </a:p>
        </p:txBody>
      </p:sp>
    </p:spTree>
  </p:cSld>
  <p:clrMapOvr>
    <a:masterClrMapping/>
  </p:clrMapOvr>
  <p:transition spd="slow" advTm="10000">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3A76247-5D79-4F9F-8AB7-B2F17EE9516B}" type="datetimeFigureOut">
              <a:rPr lang="es-ES" smtClean="0"/>
              <a:pPr/>
              <a:t>02/09/2013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021025F-27CD-4F57-B7FD-FA9D636FC3B7}" type="slidenum">
              <a:rPr lang="es-ES" smtClean="0"/>
              <a:pPr/>
              <a:t>‹Nº›</a:t>
            </a:fld>
            <a:endParaRPr lang="es-ES"/>
          </a:p>
        </p:txBody>
      </p:sp>
    </p:spTree>
  </p:cSld>
  <p:clrMapOvr>
    <a:masterClrMapping/>
  </p:clrMapOvr>
  <p:transition spd="slow" advTm="10000">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3A76247-5D79-4F9F-8AB7-B2F17EE9516B}" type="datetimeFigureOut">
              <a:rPr lang="es-ES" smtClean="0"/>
              <a:pPr/>
              <a:t>02/09/2013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E021025F-27CD-4F57-B7FD-FA9D636FC3B7}" type="slidenum">
              <a:rPr lang="es-ES" smtClean="0"/>
              <a:pPr/>
              <a:t>‹Nº›</a:t>
            </a:fld>
            <a:endParaRPr lang="es-ES"/>
          </a:p>
        </p:txBody>
      </p:sp>
    </p:spTree>
  </p:cSld>
  <p:clrMapOvr>
    <a:masterClrMapping/>
  </p:clrMapOvr>
  <p:transition spd="slow" advTm="10000">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3A76247-5D79-4F9F-8AB7-B2F17EE9516B}" type="datetimeFigureOut">
              <a:rPr lang="es-ES" smtClean="0"/>
              <a:pPr/>
              <a:t>02/09/2013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E021025F-27CD-4F57-B7FD-FA9D636FC3B7}" type="slidenum">
              <a:rPr lang="es-ES" smtClean="0"/>
              <a:pPr/>
              <a:t>‹Nº›</a:t>
            </a:fld>
            <a:endParaRPr lang="es-ES"/>
          </a:p>
        </p:txBody>
      </p:sp>
    </p:spTree>
  </p:cSld>
  <p:clrMapOvr>
    <a:masterClrMapping/>
  </p:clrMapOvr>
  <p:transition spd="slow" advTm="10000">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3A76247-5D79-4F9F-8AB7-B2F17EE9516B}" type="datetimeFigureOut">
              <a:rPr lang="es-ES" smtClean="0"/>
              <a:pPr/>
              <a:t>02/09/2013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E021025F-27CD-4F57-B7FD-FA9D636FC3B7}" type="slidenum">
              <a:rPr lang="es-ES" smtClean="0"/>
              <a:pPr/>
              <a:t>‹Nº›</a:t>
            </a:fld>
            <a:endParaRPr lang="es-ES"/>
          </a:p>
        </p:txBody>
      </p:sp>
    </p:spTree>
  </p:cSld>
  <p:clrMapOvr>
    <a:masterClrMapping/>
  </p:clrMapOvr>
  <p:transition spd="slow" advTm="10000">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3A76247-5D79-4F9F-8AB7-B2F17EE9516B}" type="datetimeFigureOut">
              <a:rPr lang="es-ES" smtClean="0"/>
              <a:pPr/>
              <a:t>02/09/2013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021025F-27CD-4F57-B7FD-FA9D636FC3B7}" type="slidenum">
              <a:rPr lang="es-ES" smtClean="0"/>
              <a:pPr/>
              <a:t>‹Nº›</a:t>
            </a:fld>
            <a:endParaRPr lang="es-ES"/>
          </a:p>
        </p:txBody>
      </p:sp>
    </p:spTree>
  </p:cSld>
  <p:clrMapOvr>
    <a:masterClrMapping/>
  </p:clrMapOvr>
  <p:transition spd="slow" advTm="10000">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3A76247-5D79-4F9F-8AB7-B2F17EE9516B}" type="datetimeFigureOut">
              <a:rPr lang="es-ES" smtClean="0"/>
              <a:pPr/>
              <a:t>02/09/2013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021025F-27CD-4F57-B7FD-FA9D636FC3B7}" type="slidenum">
              <a:rPr lang="es-ES" smtClean="0"/>
              <a:pPr/>
              <a:t>‹Nº›</a:t>
            </a:fld>
            <a:endParaRPr lang="es-ES"/>
          </a:p>
        </p:txBody>
      </p:sp>
    </p:spTree>
  </p:cSld>
  <p:clrMapOvr>
    <a:masterClrMapping/>
  </p:clrMapOvr>
  <p:transition spd="slow" advTm="10000">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3A76247-5D79-4F9F-8AB7-B2F17EE9516B}" type="datetimeFigureOut">
              <a:rPr lang="es-ES" smtClean="0"/>
              <a:pPr/>
              <a:t>02/09/2013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021025F-27CD-4F57-B7FD-FA9D636FC3B7}" type="slidenum">
              <a:rPr lang="es-ES" smtClean="0"/>
              <a:pPr/>
              <a:t>‹Nº›</a:t>
            </a:fld>
            <a:endParaRPr lang="es-ES"/>
          </a:p>
        </p:txBody>
      </p:sp>
    </p:spTree>
  </p:cSld>
  <p:clrMapOvr>
    <a:masterClrMapping/>
  </p:clrMapOvr>
  <p:transition spd="slow" advTm="10000">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3A76247-5D79-4F9F-8AB7-B2F17EE9516B}" type="datetimeFigureOut">
              <a:rPr lang="es-ES" smtClean="0"/>
              <a:pPr/>
              <a:t>02/09/2013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021025F-27CD-4F57-B7FD-FA9D636FC3B7}" type="slidenum">
              <a:rPr lang="es-ES" smtClean="0"/>
              <a:pPr/>
              <a:t>‹Nº›</a:t>
            </a:fld>
            <a:endParaRPr lang="es-ES"/>
          </a:p>
        </p:txBody>
      </p:sp>
    </p:spTree>
  </p:cSld>
  <p:clrMapOvr>
    <a:masterClrMapping/>
  </p:clrMapOvr>
  <p:transition spd="slow" advTm="10000">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A0C3C64C-4230-4E17-80A1-8CAF35A22BC1}"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3A76247-5D79-4F9F-8AB7-B2F17EE9516B}" type="datetimeFigureOut">
              <a:rPr lang="es-ES" smtClean="0"/>
              <a:pPr/>
              <a:t>02/09/2013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021025F-27CD-4F57-B7FD-FA9D636FC3B7}"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0000">
    <p:zo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C7CA11A7-843E-47A0-9482-B660137620EB}"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hyperlink" Target="http://commons.wikimedia.org/wiki/File:Iglesia_vikinga_en_LOM,Noruega.jpg" TargetMode="External"/><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image" Target="../media/image80.jpeg"/><Relationship Id="rId1" Type="http://schemas.openxmlformats.org/officeDocument/2006/relationships/slideLayout" Target="../slideLayouts/slideLayout1.xml"/><Relationship Id="rId4" Type="http://schemas.openxmlformats.org/officeDocument/2006/relationships/image" Target="../media/image82.png"/></Relationships>
</file>

<file path=ppt/slides/_rels/slide79.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83.png"/><Relationship Id="rId7" Type="http://schemas.openxmlformats.org/officeDocument/2006/relationships/image" Target="../media/image85.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86.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84.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8" name="7 Imagen" descr="oslo3.jpg"/>
          <p:cNvPicPr>
            <a:picLocks noChangeAspect="1"/>
          </p:cNvPicPr>
          <p:nvPr/>
        </p:nvPicPr>
        <p:blipFill>
          <a:blip r:embed="rId3"/>
          <a:stretch>
            <a:fillRect/>
          </a:stretch>
        </p:blipFill>
        <p:spPr>
          <a:xfrm>
            <a:off x="0" y="0"/>
            <a:ext cx="9144000" cy="6858000"/>
          </a:xfrm>
          <a:prstGeom prst="rect">
            <a:avLst/>
          </a:prstGeom>
        </p:spPr>
      </p:pic>
      <p:sp>
        <p:nvSpPr>
          <p:cNvPr id="10" name="9 Redondear rectángulo de esquina diagonal"/>
          <p:cNvSpPr/>
          <p:nvPr/>
        </p:nvSpPr>
        <p:spPr>
          <a:xfrm flipH="1">
            <a:off x="4500562" y="0"/>
            <a:ext cx="4643438" cy="6858000"/>
          </a:xfrm>
          <a:prstGeom prst="round2DiagRect">
            <a:avLst>
              <a:gd name="adj1" fmla="val 50000"/>
              <a:gd name="adj2" fmla="val 0"/>
            </a:avLst>
          </a:prstGeom>
          <a:blipFill>
            <a:blip r:embed="rId4"/>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dondear rectángulo de esquina diagonal"/>
          <p:cNvSpPr/>
          <p:nvPr/>
        </p:nvSpPr>
        <p:spPr>
          <a:xfrm>
            <a:off x="0" y="0"/>
            <a:ext cx="4572000" cy="6858000"/>
          </a:xfrm>
          <a:prstGeom prst="round2DiagRect">
            <a:avLst>
              <a:gd name="adj1" fmla="val 50000"/>
              <a:gd name="adj2" fmla="val 0"/>
            </a:avLst>
          </a:prstGeom>
          <a:blipFill>
            <a:blip r:embed="rId4"/>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3" name="12 Imagen" descr="cooltext1172298683.png"/>
          <p:cNvPicPr>
            <a:picLocks noChangeAspect="1"/>
          </p:cNvPicPr>
          <p:nvPr/>
        </p:nvPicPr>
        <p:blipFill>
          <a:blip r:embed="rId5">
            <a:lum bright="-20000" contrast="40000"/>
          </a:blip>
          <a:stretch>
            <a:fillRect/>
          </a:stretch>
        </p:blipFill>
        <p:spPr>
          <a:xfrm>
            <a:off x="571472" y="285728"/>
            <a:ext cx="5072098" cy="1346032"/>
          </a:xfrm>
          <a:prstGeom prst="rect">
            <a:avLst/>
          </a:prstGeom>
        </p:spPr>
      </p:pic>
      <p:pic>
        <p:nvPicPr>
          <p:cNvPr id="14" name="13 Imagen" descr="cooltext1172298814.png"/>
          <p:cNvPicPr>
            <a:picLocks noChangeAspect="1"/>
          </p:cNvPicPr>
          <p:nvPr/>
        </p:nvPicPr>
        <p:blipFill>
          <a:blip r:embed="rId6">
            <a:lum bright="-20000" contrast="40000"/>
          </a:blip>
          <a:stretch>
            <a:fillRect/>
          </a:stretch>
        </p:blipFill>
        <p:spPr>
          <a:xfrm>
            <a:off x="6572264" y="357166"/>
            <a:ext cx="2286016" cy="1206349"/>
          </a:xfrm>
          <a:prstGeom prst="rect">
            <a:avLst/>
          </a:prstGeom>
        </p:spPr>
      </p:pic>
      <p:pic>
        <p:nvPicPr>
          <p:cNvPr id="15" name="14 Imagen" descr="cooltext1172298969.png"/>
          <p:cNvPicPr>
            <a:picLocks noChangeAspect="1"/>
          </p:cNvPicPr>
          <p:nvPr/>
        </p:nvPicPr>
        <p:blipFill>
          <a:blip r:embed="rId7">
            <a:lum bright="-20000" contrast="40000"/>
          </a:blip>
          <a:stretch>
            <a:fillRect/>
          </a:stretch>
        </p:blipFill>
        <p:spPr>
          <a:xfrm>
            <a:off x="2714612" y="1428736"/>
            <a:ext cx="5357850" cy="1473016"/>
          </a:xfrm>
          <a:prstGeom prst="rect">
            <a:avLst/>
          </a:prstGeom>
        </p:spPr>
      </p:pic>
    </p:spTree>
  </p:cSld>
  <p:clrMapOvr>
    <a:masterClrMapping/>
  </p:clrMapOvr>
  <p:transition spd="slow" advTm="15000">
    <p:zoom/>
    <p:sndAc>
      <p:stSnd loop="1">
        <p:snd r:embed="rId2" name="Noruega y su Música lief sorby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grpId="0" nodeType="withEffect">
                                  <p:stCondLst>
                                    <p:cond delay="500"/>
                                  </p:stCondLst>
                                  <p:childTnLst>
                                    <p:anim calcmode="lin" valueType="num">
                                      <p:cBhvr>
                                        <p:cTn id="6" dur="5000"/>
                                        <p:tgtEl>
                                          <p:spTgt spid="10"/>
                                        </p:tgtEl>
                                        <p:attrNameLst>
                                          <p:attrName>ppt_x</p:attrName>
                                        </p:attrNameLst>
                                      </p:cBhvr>
                                      <p:tavLst>
                                        <p:tav tm="0">
                                          <p:val>
                                            <p:strVal val="ppt_x"/>
                                          </p:val>
                                        </p:tav>
                                        <p:tav tm="100000">
                                          <p:val>
                                            <p:strVal val="ppt_x+ppt_w/2"/>
                                          </p:val>
                                        </p:tav>
                                      </p:tavLst>
                                    </p:anim>
                                    <p:anim calcmode="lin" valueType="num">
                                      <p:cBhvr>
                                        <p:cTn id="7" dur="5000"/>
                                        <p:tgtEl>
                                          <p:spTgt spid="10"/>
                                        </p:tgtEl>
                                        <p:attrNameLst>
                                          <p:attrName>ppt_y</p:attrName>
                                        </p:attrNameLst>
                                      </p:cBhvr>
                                      <p:tavLst>
                                        <p:tav tm="0">
                                          <p:val>
                                            <p:strVal val="ppt_y"/>
                                          </p:val>
                                        </p:tav>
                                        <p:tav tm="100000">
                                          <p:val>
                                            <p:strVal val="ppt_y"/>
                                          </p:val>
                                        </p:tav>
                                      </p:tavLst>
                                    </p:anim>
                                    <p:anim calcmode="lin" valueType="num">
                                      <p:cBhvr>
                                        <p:cTn id="8" dur="5000"/>
                                        <p:tgtEl>
                                          <p:spTgt spid="10"/>
                                        </p:tgtEl>
                                        <p:attrNameLst>
                                          <p:attrName>ppt_w</p:attrName>
                                        </p:attrNameLst>
                                      </p:cBhvr>
                                      <p:tavLst>
                                        <p:tav tm="0">
                                          <p:val>
                                            <p:strVal val="ppt_w"/>
                                          </p:val>
                                        </p:tav>
                                        <p:tav tm="100000">
                                          <p:val>
                                            <p:fltVal val="0"/>
                                          </p:val>
                                        </p:tav>
                                      </p:tavLst>
                                    </p:anim>
                                    <p:anim calcmode="lin" valueType="num">
                                      <p:cBhvr>
                                        <p:cTn id="9" dur="5000"/>
                                        <p:tgtEl>
                                          <p:spTgt spid="10"/>
                                        </p:tgtEl>
                                        <p:attrNameLst>
                                          <p:attrName>ppt_h</p:attrName>
                                        </p:attrNameLst>
                                      </p:cBhvr>
                                      <p:tavLst>
                                        <p:tav tm="0">
                                          <p:val>
                                            <p:strVal val="ppt_h"/>
                                          </p:val>
                                        </p:tav>
                                        <p:tav tm="100000">
                                          <p:val>
                                            <p:strVal val="ppt_h"/>
                                          </p:val>
                                        </p:tav>
                                      </p:tavLst>
                                    </p:anim>
                                    <p:set>
                                      <p:cBhvr>
                                        <p:cTn id="10" dur="1" fill="hold">
                                          <p:stCondLst>
                                            <p:cond delay="4999"/>
                                          </p:stCondLst>
                                        </p:cTn>
                                        <p:tgtEl>
                                          <p:spTgt spid="10"/>
                                        </p:tgtEl>
                                        <p:attrNameLst>
                                          <p:attrName>style.visibility</p:attrName>
                                        </p:attrNameLst>
                                      </p:cBhvr>
                                      <p:to>
                                        <p:strVal val="hidden"/>
                                      </p:to>
                                    </p:set>
                                  </p:childTnLst>
                                </p:cTn>
                              </p:par>
                              <p:par>
                                <p:cTn id="11" presetID="5" presetClass="exit" presetSubtype="10" fill="hold" grpId="1" nodeType="withEffect">
                                  <p:stCondLst>
                                    <p:cond delay="500"/>
                                  </p:stCondLst>
                                  <p:childTnLst>
                                    <p:animEffect transition="out" filter="checkerboard(across)">
                                      <p:cBhvr>
                                        <p:cTn id="12" dur="5000"/>
                                        <p:tgtEl>
                                          <p:spTgt spid="10"/>
                                        </p:tgtEl>
                                      </p:cBhvr>
                                    </p:animEffect>
                                    <p:set>
                                      <p:cBhvr>
                                        <p:cTn id="13" dur="1" fill="hold">
                                          <p:stCondLst>
                                            <p:cond delay="4999"/>
                                          </p:stCondLst>
                                        </p:cTn>
                                        <p:tgtEl>
                                          <p:spTgt spid="10"/>
                                        </p:tgtEl>
                                        <p:attrNameLst>
                                          <p:attrName>style.visibility</p:attrName>
                                        </p:attrNameLst>
                                      </p:cBhvr>
                                      <p:to>
                                        <p:strVal val="hidden"/>
                                      </p:to>
                                    </p:set>
                                  </p:childTnLst>
                                </p:cTn>
                              </p:par>
                              <p:par>
                                <p:cTn id="14" presetID="17" presetClass="exit" presetSubtype="8" fill="hold" grpId="0" nodeType="withEffect">
                                  <p:stCondLst>
                                    <p:cond delay="500"/>
                                  </p:stCondLst>
                                  <p:childTnLst>
                                    <p:anim calcmode="lin" valueType="num">
                                      <p:cBhvr>
                                        <p:cTn id="15" dur="5000"/>
                                        <p:tgtEl>
                                          <p:spTgt spid="11"/>
                                        </p:tgtEl>
                                        <p:attrNameLst>
                                          <p:attrName>ppt_x</p:attrName>
                                        </p:attrNameLst>
                                      </p:cBhvr>
                                      <p:tavLst>
                                        <p:tav tm="0">
                                          <p:val>
                                            <p:strVal val="ppt_x"/>
                                          </p:val>
                                        </p:tav>
                                        <p:tav tm="100000">
                                          <p:val>
                                            <p:strVal val="ppt_x-ppt_w/2"/>
                                          </p:val>
                                        </p:tav>
                                      </p:tavLst>
                                    </p:anim>
                                    <p:anim calcmode="lin" valueType="num">
                                      <p:cBhvr>
                                        <p:cTn id="16" dur="5000"/>
                                        <p:tgtEl>
                                          <p:spTgt spid="11"/>
                                        </p:tgtEl>
                                        <p:attrNameLst>
                                          <p:attrName>ppt_y</p:attrName>
                                        </p:attrNameLst>
                                      </p:cBhvr>
                                      <p:tavLst>
                                        <p:tav tm="0">
                                          <p:val>
                                            <p:strVal val="ppt_y"/>
                                          </p:val>
                                        </p:tav>
                                        <p:tav tm="100000">
                                          <p:val>
                                            <p:strVal val="ppt_y"/>
                                          </p:val>
                                        </p:tav>
                                      </p:tavLst>
                                    </p:anim>
                                    <p:anim calcmode="lin" valueType="num">
                                      <p:cBhvr>
                                        <p:cTn id="17" dur="5000"/>
                                        <p:tgtEl>
                                          <p:spTgt spid="11"/>
                                        </p:tgtEl>
                                        <p:attrNameLst>
                                          <p:attrName>ppt_w</p:attrName>
                                        </p:attrNameLst>
                                      </p:cBhvr>
                                      <p:tavLst>
                                        <p:tav tm="0">
                                          <p:val>
                                            <p:strVal val="ppt_w"/>
                                          </p:val>
                                        </p:tav>
                                        <p:tav tm="100000">
                                          <p:val>
                                            <p:fltVal val="0"/>
                                          </p:val>
                                        </p:tav>
                                      </p:tavLst>
                                    </p:anim>
                                    <p:anim calcmode="lin" valueType="num">
                                      <p:cBhvr>
                                        <p:cTn id="18" dur="5000"/>
                                        <p:tgtEl>
                                          <p:spTgt spid="11"/>
                                        </p:tgtEl>
                                        <p:attrNameLst>
                                          <p:attrName>ppt_h</p:attrName>
                                        </p:attrNameLst>
                                      </p:cBhvr>
                                      <p:tavLst>
                                        <p:tav tm="0">
                                          <p:val>
                                            <p:strVal val="ppt_h"/>
                                          </p:val>
                                        </p:tav>
                                        <p:tav tm="100000">
                                          <p:val>
                                            <p:strVal val="ppt_h"/>
                                          </p:val>
                                        </p:tav>
                                      </p:tavLst>
                                    </p:anim>
                                    <p:set>
                                      <p:cBhvr>
                                        <p:cTn id="19" dur="1" fill="hold">
                                          <p:stCondLst>
                                            <p:cond delay="4999"/>
                                          </p:stCondLst>
                                        </p:cTn>
                                        <p:tgtEl>
                                          <p:spTgt spid="11"/>
                                        </p:tgtEl>
                                        <p:attrNameLst>
                                          <p:attrName>style.visibility</p:attrName>
                                        </p:attrNameLst>
                                      </p:cBhvr>
                                      <p:to>
                                        <p:strVal val="hidden"/>
                                      </p:to>
                                    </p:set>
                                  </p:childTnLst>
                                </p:cTn>
                              </p:par>
                              <p:par>
                                <p:cTn id="20" presetID="5" presetClass="exit" presetSubtype="10" fill="hold" grpId="1" nodeType="withEffect">
                                  <p:stCondLst>
                                    <p:cond delay="500"/>
                                  </p:stCondLst>
                                  <p:childTnLst>
                                    <p:animEffect transition="out" filter="checkerboard(across)">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17" presetClass="entr" presetSubtype="10" fill="hold" nodeType="withEffect">
                                  <p:stCondLst>
                                    <p:cond delay="50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0" fill="hold"/>
                                        <p:tgtEl>
                                          <p:spTgt spid="8"/>
                                        </p:tgtEl>
                                        <p:attrNameLst>
                                          <p:attrName>ppt_w</p:attrName>
                                        </p:attrNameLst>
                                      </p:cBhvr>
                                      <p:tavLst>
                                        <p:tav tm="0">
                                          <p:val>
                                            <p:fltVal val="0"/>
                                          </p:val>
                                        </p:tav>
                                        <p:tav tm="100000">
                                          <p:val>
                                            <p:strVal val="#ppt_w"/>
                                          </p:val>
                                        </p:tav>
                                      </p:tavLst>
                                    </p:anim>
                                    <p:anim calcmode="lin" valueType="num">
                                      <p:cBhvr>
                                        <p:cTn id="26" dur="5000" fill="hold"/>
                                        <p:tgtEl>
                                          <p:spTgt spid="8"/>
                                        </p:tgtEl>
                                        <p:attrNameLst>
                                          <p:attrName>ppt_h</p:attrName>
                                        </p:attrNameLst>
                                      </p:cBhvr>
                                      <p:tavLst>
                                        <p:tav tm="0">
                                          <p:val>
                                            <p:strVal val="#ppt_h"/>
                                          </p:val>
                                        </p:tav>
                                        <p:tav tm="100000">
                                          <p:val>
                                            <p:strVal val="#ppt_h"/>
                                          </p:val>
                                        </p:tav>
                                      </p:tavLst>
                                    </p:anim>
                                  </p:childTnLst>
                                </p:cTn>
                              </p:par>
                              <p:par>
                                <p:cTn id="27" presetID="23" presetClass="entr" presetSubtype="288" fill="hold" nodeType="withEffect">
                                  <p:stCondLst>
                                    <p:cond delay="500"/>
                                  </p:stCondLst>
                                  <p:childTnLst>
                                    <p:set>
                                      <p:cBhvr>
                                        <p:cTn id="28" dur="1" fill="hold">
                                          <p:stCondLst>
                                            <p:cond delay="0"/>
                                          </p:stCondLst>
                                        </p:cTn>
                                        <p:tgtEl>
                                          <p:spTgt spid="8"/>
                                        </p:tgtEl>
                                        <p:attrNameLst>
                                          <p:attrName>style.visibility</p:attrName>
                                        </p:attrNameLst>
                                      </p:cBhvr>
                                      <p:to>
                                        <p:strVal val="visible"/>
                                      </p:to>
                                    </p:set>
                                    <p:anim calcmode="lin" valueType="num">
                                      <p:cBhvr>
                                        <p:cTn id="29" dur="5000" fill="hold"/>
                                        <p:tgtEl>
                                          <p:spTgt spid="8"/>
                                        </p:tgtEl>
                                        <p:attrNameLst>
                                          <p:attrName>ppt_w</p:attrName>
                                        </p:attrNameLst>
                                      </p:cBhvr>
                                      <p:tavLst>
                                        <p:tav tm="0">
                                          <p:val>
                                            <p:strVal val="4/3*#ppt_w"/>
                                          </p:val>
                                        </p:tav>
                                        <p:tav tm="100000">
                                          <p:val>
                                            <p:strVal val="#ppt_w"/>
                                          </p:val>
                                        </p:tav>
                                      </p:tavLst>
                                    </p:anim>
                                    <p:anim calcmode="lin" valueType="num">
                                      <p:cBhvr>
                                        <p:cTn id="30" dur="5000" fill="hold"/>
                                        <p:tgtEl>
                                          <p:spTgt spid="8"/>
                                        </p:tgtEl>
                                        <p:attrNameLst>
                                          <p:attrName>ppt_h</p:attrName>
                                        </p:attrNameLst>
                                      </p:cBhvr>
                                      <p:tavLst>
                                        <p:tav tm="0">
                                          <p:val>
                                            <p:strVal val="4/3*#ppt_h"/>
                                          </p:val>
                                        </p:tav>
                                        <p:tav tm="100000">
                                          <p:val>
                                            <p:strVal val="#ppt_h"/>
                                          </p:val>
                                        </p:tav>
                                      </p:tavLst>
                                    </p:anim>
                                  </p:childTnLst>
                                </p:cTn>
                              </p:par>
                            </p:childTnLst>
                          </p:cTn>
                        </p:par>
                        <p:par>
                          <p:cTn id="31" fill="hold">
                            <p:stCondLst>
                              <p:cond delay="5500"/>
                            </p:stCondLst>
                            <p:childTnLst>
                              <p:par>
                                <p:cTn id="32" presetID="23" presetClass="entr" presetSubtype="16" fill="hold" nodeType="after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p:cTn id="34" dur="1000" fill="hold"/>
                                        <p:tgtEl>
                                          <p:spTgt spid="13"/>
                                        </p:tgtEl>
                                        <p:attrNameLst>
                                          <p:attrName>ppt_w</p:attrName>
                                        </p:attrNameLst>
                                      </p:cBhvr>
                                      <p:tavLst>
                                        <p:tav tm="0">
                                          <p:val>
                                            <p:fltVal val="0"/>
                                          </p:val>
                                        </p:tav>
                                        <p:tav tm="100000">
                                          <p:val>
                                            <p:strVal val="#ppt_w"/>
                                          </p:val>
                                        </p:tav>
                                      </p:tavLst>
                                    </p:anim>
                                    <p:anim calcmode="lin" valueType="num">
                                      <p:cBhvr>
                                        <p:cTn id="35" dur="1000" fill="hold"/>
                                        <p:tgtEl>
                                          <p:spTgt spid="13"/>
                                        </p:tgtEl>
                                        <p:attrNameLst>
                                          <p:attrName>ppt_h</p:attrName>
                                        </p:attrNameLst>
                                      </p:cBhvr>
                                      <p:tavLst>
                                        <p:tav tm="0">
                                          <p:val>
                                            <p:fltVal val="0"/>
                                          </p:val>
                                        </p:tav>
                                        <p:tav tm="100000">
                                          <p:val>
                                            <p:strVal val="#ppt_h"/>
                                          </p:val>
                                        </p:tav>
                                      </p:tavLst>
                                    </p:anim>
                                  </p:childTnLst>
                                </p:cTn>
                              </p:par>
                            </p:childTnLst>
                          </p:cTn>
                        </p:par>
                        <p:par>
                          <p:cTn id="36" fill="hold">
                            <p:stCondLst>
                              <p:cond delay="6500"/>
                            </p:stCondLst>
                            <p:childTnLst>
                              <p:par>
                                <p:cTn id="37" presetID="23" presetClass="entr" presetSubtype="16" fill="hold" nodeType="after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p:cTn id="39" dur="1000" fill="hold"/>
                                        <p:tgtEl>
                                          <p:spTgt spid="14"/>
                                        </p:tgtEl>
                                        <p:attrNameLst>
                                          <p:attrName>ppt_w</p:attrName>
                                        </p:attrNameLst>
                                      </p:cBhvr>
                                      <p:tavLst>
                                        <p:tav tm="0">
                                          <p:val>
                                            <p:fltVal val="0"/>
                                          </p:val>
                                        </p:tav>
                                        <p:tav tm="100000">
                                          <p:val>
                                            <p:strVal val="#ppt_w"/>
                                          </p:val>
                                        </p:tav>
                                      </p:tavLst>
                                    </p:anim>
                                    <p:anim calcmode="lin" valueType="num">
                                      <p:cBhvr>
                                        <p:cTn id="40" dur="1000" fill="hold"/>
                                        <p:tgtEl>
                                          <p:spTgt spid="14"/>
                                        </p:tgtEl>
                                        <p:attrNameLst>
                                          <p:attrName>ppt_h</p:attrName>
                                        </p:attrNameLst>
                                      </p:cBhvr>
                                      <p:tavLst>
                                        <p:tav tm="0">
                                          <p:val>
                                            <p:fltVal val="0"/>
                                          </p:val>
                                        </p:tav>
                                        <p:tav tm="100000">
                                          <p:val>
                                            <p:strVal val="#ppt_h"/>
                                          </p:val>
                                        </p:tav>
                                      </p:tavLst>
                                    </p:anim>
                                  </p:childTnLst>
                                </p:cTn>
                              </p:par>
                            </p:childTnLst>
                          </p:cTn>
                        </p:par>
                        <p:par>
                          <p:cTn id="41" fill="hold">
                            <p:stCondLst>
                              <p:cond delay="7500"/>
                            </p:stCondLst>
                            <p:childTnLst>
                              <p:par>
                                <p:cTn id="42" presetID="23" presetClass="entr" presetSubtype="16" fill="hold" nodeType="after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p:cTn id="44" dur="1000" fill="hold"/>
                                        <p:tgtEl>
                                          <p:spTgt spid="15"/>
                                        </p:tgtEl>
                                        <p:attrNameLst>
                                          <p:attrName>ppt_w</p:attrName>
                                        </p:attrNameLst>
                                      </p:cBhvr>
                                      <p:tavLst>
                                        <p:tav tm="0">
                                          <p:val>
                                            <p:fltVal val="0"/>
                                          </p:val>
                                        </p:tav>
                                        <p:tav tm="100000">
                                          <p:val>
                                            <p:strVal val="#ppt_w"/>
                                          </p:val>
                                        </p:tav>
                                      </p:tavLst>
                                    </p:anim>
                                    <p:anim calcmode="lin" valueType="num">
                                      <p:cBhvr>
                                        <p:cTn id="45" dur="1000" fill="hold"/>
                                        <p:tgtEl>
                                          <p:spTgt spid="1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11" grpId="0" animBg="1"/>
      <p:bldP spid="11"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00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Marco"/>
          <p:cNvSpPr/>
          <p:nvPr/>
        </p:nvSpPr>
        <p:spPr>
          <a:xfrm>
            <a:off x="0" y="0"/>
            <a:ext cx="9144000" cy="6858000"/>
          </a:xfrm>
          <a:prstGeom prst="frame">
            <a:avLst>
              <a:gd name="adj1" fmla="val 2690"/>
            </a:avLst>
          </a:prstGeom>
          <a:blipFill dpi="0" rotWithShape="1">
            <a:blip r:embed="rId2"/>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428596" y="714356"/>
            <a:ext cx="8358246" cy="5632311"/>
          </a:xfrm>
          <a:prstGeom prst="rect">
            <a:avLst/>
          </a:prstGeom>
          <a:noFill/>
        </p:spPr>
        <p:txBody>
          <a:bodyPr wrap="square" rtlCol="0">
            <a:spAutoFit/>
          </a:bodyPr>
          <a:lstStyle/>
          <a:p>
            <a:r>
              <a:rPr lang="es-ES" b="1" dirty="0" smtClean="0">
                <a:effectLst>
                  <a:outerShdw blurRad="38100" dist="38100" dir="2700000" algn="tl">
                    <a:srgbClr val="000000">
                      <a:alpha val="43137"/>
                    </a:srgbClr>
                  </a:outerShdw>
                </a:effectLst>
                <a:latin typeface="Century Gothic" pitchFamily="34" charset="0"/>
              </a:rPr>
              <a:t>Noruega es un estado monárquico de Europa septentrional que, junto con Suecia, forma la península escandinava. Las dos naciones, junto con Dinamarca y Finlandia, conforman Escandinavia, siendo Noruega la parte más occidental de dicha región. Las islas de </a:t>
            </a:r>
            <a:r>
              <a:rPr lang="es-ES" b="1" dirty="0" err="1" smtClean="0">
                <a:effectLst>
                  <a:outerShdw blurRad="38100" dist="38100" dir="2700000" algn="tl">
                    <a:srgbClr val="000000">
                      <a:alpha val="43137"/>
                    </a:srgbClr>
                  </a:outerShdw>
                </a:effectLst>
                <a:latin typeface="Century Gothic" pitchFamily="34" charset="0"/>
              </a:rPr>
              <a:t>Svalbard</a:t>
            </a:r>
            <a:r>
              <a:rPr lang="es-ES" b="1" dirty="0" smtClean="0">
                <a:effectLst>
                  <a:outerShdw blurRad="38100" dist="38100" dir="2700000" algn="tl">
                    <a:srgbClr val="000000">
                      <a:alpha val="43137"/>
                    </a:srgbClr>
                  </a:outerShdw>
                </a:effectLst>
                <a:latin typeface="Century Gothic" pitchFamily="34" charset="0"/>
              </a:rPr>
              <a:t>  y </a:t>
            </a:r>
            <a:r>
              <a:rPr lang="es-ES" b="1" dirty="0" err="1" smtClean="0">
                <a:effectLst>
                  <a:outerShdw blurRad="38100" dist="38100" dir="2700000" algn="tl">
                    <a:srgbClr val="000000">
                      <a:alpha val="43137"/>
                    </a:srgbClr>
                  </a:outerShdw>
                </a:effectLst>
                <a:latin typeface="Century Gothic" pitchFamily="34" charset="0"/>
              </a:rPr>
              <a:t>Jan</a:t>
            </a:r>
            <a:r>
              <a:rPr lang="es-ES" b="1" dirty="0" smtClean="0">
                <a:effectLst>
                  <a:outerShdw blurRad="38100" dist="38100" dir="2700000" algn="tl">
                    <a:srgbClr val="000000">
                      <a:alpha val="43137"/>
                    </a:srgbClr>
                  </a:outerShdw>
                </a:effectLst>
                <a:latin typeface="Century Gothic" pitchFamily="34" charset="0"/>
              </a:rPr>
              <a:t> Mayen son también parte de su territorio. La soberanía sobre </a:t>
            </a:r>
            <a:r>
              <a:rPr lang="es-ES" b="1" dirty="0" err="1" smtClean="0">
                <a:effectLst>
                  <a:outerShdw blurRad="38100" dist="38100" dir="2700000" algn="tl">
                    <a:srgbClr val="000000">
                      <a:alpha val="43137"/>
                    </a:srgbClr>
                  </a:outerShdw>
                </a:effectLst>
                <a:latin typeface="Century Gothic" pitchFamily="34" charset="0"/>
              </a:rPr>
              <a:t>Svalbard</a:t>
            </a:r>
            <a:r>
              <a:rPr lang="es-ES" b="1" dirty="0" smtClean="0">
                <a:effectLst>
                  <a:outerShdw blurRad="38100" dist="38100" dir="2700000" algn="tl">
                    <a:srgbClr val="000000">
                      <a:alpha val="43137"/>
                    </a:srgbClr>
                  </a:outerShdw>
                </a:effectLst>
                <a:latin typeface="Century Gothic" pitchFamily="34" charset="0"/>
              </a:rPr>
              <a:t>  fue establecida por el tratado de </a:t>
            </a:r>
            <a:r>
              <a:rPr lang="es-ES" b="1" dirty="0" err="1" smtClean="0">
                <a:effectLst>
                  <a:outerShdw blurRad="38100" dist="38100" dir="2700000" algn="tl">
                    <a:srgbClr val="000000">
                      <a:alpha val="43137"/>
                    </a:srgbClr>
                  </a:outerShdw>
                </a:effectLst>
                <a:latin typeface="Century Gothic" pitchFamily="34" charset="0"/>
              </a:rPr>
              <a:t>Svalbard</a:t>
            </a:r>
            <a:r>
              <a:rPr lang="es-ES" b="1" dirty="0" smtClean="0">
                <a:effectLst>
                  <a:outerShdw blurRad="38100" dist="38100" dir="2700000" algn="tl">
                    <a:srgbClr val="000000">
                      <a:alpha val="43137"/>
                    </a:srgbClr>
                  </a:outerShdw>
                </a:effectLst>
                <a:latin typeface="Century Gothic" pitchFamily="34" charset="0"/>
              </a:rPr>
              <a:t>  firmado en 1920. La isla de </a:t>
            </a:r>
            <a:r>
              <a:rPr lang="es-ES" b="1" dirty="0" err="1" smtClean="0">
                <a:effectLst>
                  <a:outerShdw blurRad="38100" dist="38100" dir="2700000" algn="tl">
                    <a:srgbClr val="000000">
                      <a:alpha val="43137"/>
                    </a:srgbClr>
                  </a:outerShdw>
                </a:effectLst>
                <a:latin typeface="Century Gothic" pitchFamily="34" charset="0"/>
              </a:rPr>
              <a:t>Bouvet</a:t>
            </a:r>
            <a:r>
              <a:rPr lang="es-ES" b="1" dirty="0" smtClean="0">
                <a:effectLst>
                  <a:outerShdw blurRad="38100" dist="38100" dir="2700000" algn="tl">
                    <a:srgbClr val="000000">
                      <a:alpha val="43137"/>
                    </a:srgbClr>
                  </a:outerShdw>
                </a:effectLst>
                <a:latin typeface="Century Gothic" pitchFamily="34" charset="0"/>
              </a:rPr>
              <a:t>, en el Atlántico Sur, y la isla de Pedro I, en el sur del océano Pacífico, se consideran dependencias y por lo tanto no conforman parte del reino como tal. Noruega es uno de los países que reclama territorio en Antártida</a:t>
            </a:r>
          </a:p>
          <a:p>
            <a:endParaRPr lang="es-ES" b="1" dirty="0" smtClean="0">
              <a:effectLst>
                <a:outerShdw blurRad="38100" dist="38100" dir="2700000" algn="tl">
                  <a:srgbClr val="000000">
                    <a:alpha val="43137"/>
                  </a:srgbClr>
                </a:outerShdw>
              </a:effectLst>
              <a:latin typeface="Century Gothic" pitchFamily="34" charset="0"/>
            </a:endParaRPr>
          </a:p>
          <a:p>
            <a:r>
              <a:rPr lang="es-ES" b="1" dirty="0" smtClean="0">
                <a:effectLst>
                  <a:outerShdw blurRad="38100" dist="38100" dir="2700000" algn="tl">
                    <a:srgbClr val="000000">
                      <a:alpha val="43137"/>
                    </a:srgbClr>
                  </a:outerShdw>
                </a:effectLst>
                <a:latin typeface="Century Gothic" pitchFamily="34" charset="0"/>
              </a:rPr>
              <a:t>Noruega  Tiene fronteras al norte con el Mar de </a:t>
            </a:r>
            <a:r>
              <a:rPr lang="es-ES" b="1" dirty="0" err="1" smtClean="0">
                <a:effectLst>
                  <a:outerShdw blurRad="38100" dist="38100" dir="2700000" algn="tl">
                    <a:srgbClr val="000000">
                      <a:alpha val="43137"/>
                    </a:srgbClr>
                  </a:outerShdw>
                </a:effectLst>
                <a:latin typeface="Century Gothic" pitchFamily="34" charset="0"/>
              </a:rPr>
              <a:t>Barents</a:t>
            </a:r>
            <a:r>
              <a:rPr lang="es-ES" b="1" dirty="0" smtClean="0">
                <a:effectLst>
                  <a:outerShdw blurRad="38100" dist="38100" dir="2700000" algn="tl">
                    <a:srgbClr val="000000">
                      <a:alpha val="43137"/>
                    </a:srgbClr>
                  </a:outerShdw>
                </a:effectLst>
                <a:latin typeface="Century Gothic" pitchFamily="34" charset="0"/>
              </a:rPr>
              <a:t>, al nordeste con Rusia y Finlandia, al este con Suecia, al sur con el estrecho de </a:t>
            </a:r>
            <a:r>
              <a:rPr lang="es-ES" b="1" dirty="0" err="1" smtClean="0">
                <a:effectLst>
                  <a:outerShdw blurRad="38100" dist="38100" dir="2700000" algn="tl">
                    <a:srgbClr val="000000">
                      <a:alpha val="43137"/>
                    </a:srgbClr>
                  </a:outerShdw>
                </a:effectLst>
                <a:latin typeface="Century Gothic" pitchFamily="34" charset="0"/>
              </a:rPr>
              <a:t>Skagerrak</a:t>
            </a:r>
            <a:r>
              <a:rPr lang="es-ES" b="1" dirty="0" smtClean="0">
                <a:effectLst>
                  <a:outerShdw blurRad="38100" dist="38100" dir="2700000" algn="tl">
                    <a:srgbClr val="000000">
                      <a:alpha val="43137"/>
                    </a:srgbClr>
                  </a:outerShdw>
                </a:effectLst>
                <a:latin typeface="Century Gothic" pitchFamily="34" charset="0"/>
              </a:rPr>
              <a:t> y al oeste con el Océano Atlántico. En la larga extensión de su costa atlántica Noruega tiene numerosos fiordos, valles de origen glaciar que son un icono del país. Desde la II Guerra Mundial, Noruega ha experimentado un rápido crecimiento económico y es en la actualidad uno de los países más ricos del mundo, según el rango de su PIB que lo pone en un tercer lugar, con un sistema escandinavo de provisión de bienestar social. </a:t>
            </a:r>
            <a:endParaRPr lang="es-ES" b="1" dirty="0">
              <a:effectLst>
                <a:outerShdw blurRad="38100" dist="38100" dir="2700000" algn="tl">
                  <a:srgbClr val="000000">
                    <a:alpha val="43137"/>
                  </a:srgbClr>
                </a:outerShdw>
              </a:effectLst>
              <a:latin typeface="Century Gothic" pitchFamily="34" charset="0"/>
            </a:endParaRPr>
          </a:p>
        </p:txBody>
      </p:sp>
    </p:spTree>
  </p:cSld>
  <p:clrMapOvr>
    <a:masterClrMapping/>
  </p:clrMapOvr>
  <p:transition spd="slow" advTm="4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Rectángulo"/>
          <p:cNvSpPr/>
          <p:nvPr/>
        </p:nvSpPr>
        <p:spPr>
          <a:xfrm>
            <a:off x="0" y="0"/>
            <a:ext cx="9144000" cy="6858000"/>
          </a:xfrm>
          <a:prstGeom prst="rect">
            <a:avLst/>
          </a:prstGeom>
          <a:solidFill>
            <a:srgbClr val="0000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Marco"/>
          <p:cNvSpPr/>
          <p:nvPr/>
        </p:nvSpPr>
        <p:spPr>
          <a:xfrm>
            <a:off x="0" y="0"/>
            <a:ext cx="9144000" cy="6858000"/>
          </a:xfrm>
          <a:prstGeom prst="frame">
            <a:avLst>
              <a:gd name="adj1" fmla="val 2134"/>
            </a:avLst>
          </a:prstGeom>
          <a:blipFill dpi="0" rotWithShape="1">
            <a:blip r:embed="rId2"/>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428596" y="571480"/>
            <a:ext cx="8286808" cy="5909310"/>
          </a:xfrm>
          <a:prstGeom prst="rect">
            <a:avLst/>
          </a:prstGeom>
          <a:noFill/>
        </p:spPr>
        <p:txBody>
          <a:bodyPr wrap="square" rtlCol="0">
            <a:spAutoFit/>
          </a:bodyPr>
          <a:lstStyle/>
          <a:p>
            <a:r>
              <a:rPr lang="es-ES" b="1" dirty="0" smtClean="0">
                <a:effectLst>
                  <a:outerShdw blurRad="38100" dist="38100" dir="2700000" algn="tl">
                    <a:srgbClr val="000000">
                      <a:alpha val="43137"/>
                    </a:srgbClr>
                  </a:outerShdw>
                </a:effectLst>
                <a:latin typeface="Century Gothic" pitchFamily="34" charset="0"/>
              </a:rPr>
              <a:t>Noruega es el tercer exportador de petróleo del mundo después de Rusia y Arabia Saudita y su industria del crudo hace una cuarta parte de su PIB nacional. El país es también abundante en recursos naturales como energía hidroeléctrica, gas, minerales, pesca y silvicultura. En 2006 era el segundo exportador mundial de pesca marítima después de China. Otros sectores de su economía incluyen la industria alimenticia, construcción naval, metalurgia, minería, producción de papel y producción química. En 2013, el Reino de Noruega fue clasificado como el país con el más alto índice de desarrollo humano (0.955). Teniendo en cuenta los reportes que se elaboran del Índice de Desarrollo Humano, Noruega ha ocupado el primer puesto en 12 oportunidades, desde el año 1990. Desde dicha fecha, logró ubicarse en el primer lugar en el año 1999, dominando por 6 años consecutivos, hasta que fue superado por Islandia, mas luego volvió al primer puesto en el año 2007, y siguió siendo líder ininterrumpidamente hasta el último informe (2013).Es también el país más pacífico del mundo de acuerdo a un estudio de Global  </a:t>
            </a:r>
            <a:r>
              <a:rPr lang="es-ES" b="1" dirty="0" err="1" smtClean="0">
                <a:effectLst>
                  <a:outerShdw blurRad="38100" dist="38100" dir="2700000" algn="tl">
                    <a:srgbClr val="000000">
                      <a:alpha val="43137"/>
                    </a:srgbClr>
                  </a:outerShdw>
                </a:effectLst>
                <a:latin typeface="Century Gothic" pitchFamily="34" charset="0"/>
              </a:rPr>
              <a:t>Peace</a:t>
            </a:r>
            <a:r>
              <a:rPr lang="es-ES" b="1" dirty="0" smtClean="0">
                <a:effectLst>
                  <a:outerShdw blurRad="38100" dist="38100" dir="2700000" algn="tl">
                    <a:srgbClr val="000000">
                      <a:alpha val="43137"/>
                    </a:srgbClr>
                  </a:outerShdw>
                </a:effectLst>
                <a:latin typeface="Century Gothic" pitchFamily="34" charset="0"/>
              </a:rPr>
              <a:t> de 2007 y conocido por ser uno de los más seguros.</a:t>
            </a:r>
          </a:p>
          <a:p>
            <a:r>
              <a:rPr lang="es-ES" b="1" dirty="0" smtClean="0">
                <a:effectLst>
                  <a:outerShdw blurRad="38100" dist="38100" dir="2700000" algn="tl">
                    <a:srgbClr val="000000">
                      <a:alpha val="43137"/>
                    </a:srgbClr>
                  </a:outerShdw>
                </a:effectLst>
                <a:latin typeface="Century Gothic" pitchFamily="34" charset="0"/>
              </a:rPr>
              <a:t>El idioma oficial es el noruego, una lengua  </a:t>
            </a:r>
            <a:r>
              <a:rPr lang="es-ES" b="1" dirty="0" err="1" smtClean="0">
                <a:effectLst>
                  <a:outerShdw blurRad="38100" dist="38100" dir="2700000" algn="tl">
                    <a:srgbClr val="000000">
                      <a:alpha val="43137"/>
                    </a:srgbClr>
                  </a:outerShdw>
                </a:effectLst>
                <a:latin typeface="Century Gothic" pitchFamily="34" charset="0"/>
              </a:rPr>
              <a:t>nor</a:t>
            </a:r>
            <a:r>
              <a:rPr lang="es-ES" b="1" dirty="0" smtClean="0">
                <a:effectLst>
                  <a:outerShdw blurRad="38100" dist="38100" dir="2700000" algn="tl">
                    <a:srgbClr val="000000">
                      <a:alpha val="43137"/>
                    </a:srgbClr>
                  </a:outerShdw>
                </a:effectLst>
                <a:latin typeface="Century Gothic" pitchFamily="34" charset="0"/>
              </a:rPr>
              <a:t>-germánica  relacionada directamente con el danés y el sueco. En su mayor parte, los hablantes de noruego, danés y sueco pueden entenderse fácilmente entre sí.</a:t>
            </a:r>
          </a:p>
          <a:p>
            <a:endParaRPr lang="es-ES" b="1" dirty="0">
              <a:effectLst>
                <a:outerShdw blurRad="38100" dist="38100" dir="2700000" algn="tl">
                  <a:srgbClr val="000000">
                    <a:alpha val="43137"/>
                  </a:srgbClr>
                </a:outerShdw>
              </a:effectLst>
              <a:latin typeface="Century Gothic" pitchFamily="34" charset="0"/>
            </a:endParaRPr>
          </a:p>
        </p:txBody>
      </p:sp>
      <p:sp>
        <p:nvSpPr>
          <p:cNvPr id="7" name="6 CuadroTexto"/>
          <p:cNvSpPr txBox="1"/>
          <p:nvPr/>
        </p:nvSpPr>
        <p:spPr>
          <a:xfrm>
            <a:off x="4286248" y="6072206"/>
            <a:ext cx="3153236" cy="338554"/>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ES" sz="1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Script MT Bold" pitchFamily="66" charset="0"/>
              </a:rPr>
              <a:t>Este  </a:t>
            </a:r>
            <a:r>
              <a:rPr lang="es-ES" sz="1600" b="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Script MT Bold" pitchFamily="66" charset="0"/>
              </a:rPr>
              <a:t>pps</a:t>
            </a:r>
            <a:r>
              <a:rPr lang="es-ES" sz="1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Script MT Bold" pitchFamily="66" charset="0"/>
              </a:rPr>
              <a:t>  es una creación de Raquel</a:t>
            </a:r>
            <a:endParaRPr lang="es-ES" sz="16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Script MT Bold" pitchFamily="66" charset="0"/>
            </a:endParaRPr>
          </a:p>
        </p:txBody>
      </p:sp>
    </p:spTree>
  </p:cSld>
  <p:clrMapOvr>
    <a:masterClrMapping/>
  </p:clrMapOvr>
  <p:transition spd="slow" advTm="5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oslo -.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642910" y="6143644"/>
            <a:ext cx="782587"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Oslo</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strVal val="(6*min(max(#ppt_w*#ppt_h,.3),1)-7.4)/-.7*#ppt_w"/>
                                          </p:val>
                                        </p:tav>
                                        <p:tav tm="100000">
                                          <p:val>
                                            <p:strVal val="#ppt_w"/>
                                          </p:val>
                                        </p:tav>
                                      </p:tavLst>
                                    </p:anim>
                                    <p:anim calcmode="lin" valueType="num">
                                      <p:cBhvr>
                                        <p:cTn id="8" dur="2000" fill="hold"/>
                                        <p:tgtEl>
                                          <p:spTgt spid="4"/>
                                        </p:tgtEl>
                                        <p:attrNameLst>
                                          <p:attrName>ppt_h</p:attrName>
                                        </p:attrNameLst>
                                      </p:cBhvr>
                                      <p:tavLst>
                                        <p:tav tm="0">
                                          <p:val>
                                            <p:strVal val="(6*min(max(#ppt_w*#ppt_h,.3),1)-7.4)/-.7*#ppt_h"/>
                                          </p:val>
                                        </p:tav>
                                        <p:tav tm="100000">
                                          <p:val>
                                            <p:strVal val="#ppt_h"/>
                                          </p:val>
                                        </p:tav>
                                      </p:tavLst>
                                    </p:anim>
                                    <p:anim calcmode="lin" valueType="num">
                                      <p:cBhvr>
                                        <p:cTn id="9" dur="2000" fill="hold"/>
                                        <p:tgtEl>
                                          <p:spTgt spid="4"/>
                                        </p:tgtEl>
                                        <p:attrNameLst>
                                          <p:attrName>ppt_x</p:attrName>
                                        </p:attrNameLst>
                                      </p:cBhvr>
                                      <p:tavLst>
                                        <p:tav tm="0">
                                          <p:val>
                                            <p:fltVal val="0.5"/>
                                          </p:val>
                                        </p:tav>
                                        <p:tav tm="100000">
                                          <p:val>
                                            <p:strVal val="#ppt_x"/>
                                          </p:val>
                                        </p:tav>
                                      </p:tavLst>
                                    </p:anim>
                                    <p:anim calcmode="lin" valueType="num">
                                      <p:cBhvr>
                                        <p:cTn id="10" dur="2000" fill="hold"/>
                                        <p:tgtEl>
                                          <p:spTgt spid="4"/>
                                        </p:tgtEl>
                                        <p:attrNameLst>
                                          <p:attrName>ppt_y</p:attrName>
                                        </p:attrNameLst>
                                      </p:cBhvr>
                                      <p:tavLst>
                                        <p:tav tm="0">
                                          <p:val>
                                            <p:strVal val="1+(6*min(max(#ppt_w*#ppt_h,.3),1)-7.4)/-.7*#ppt_h/2"/>
                                          </p:val>
                                        </p:tav>
                                        <p:tav tm="100000">
                                          <p:val>
                                            <p:strVal val="#ppt_y"/>
                                          </p:val>
                                        </p:tav>
                                      </p:tavLst>
                                    </p:anim>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2000"/>
                                        <p:tgtEl>
                                          <p:spTgt spid="4"/>
                                        </p:tgtEl>
                                      </p:cBhvr>
                                    </p:animEffect>
                                  </p:childTnLst>
                                </p:cTn>
                              </p:par>
                            </p:childTnLst>
                          </p:cTn>
                        </p:par>
                        <p:par>
                          <p:cTn id="14" fill="hold">
                            <p:stCondLst>
                              <p:cond delay="2000"/>
                            </p:stCondLst>
                            <p:childTnLst>
                              <p:par>
                                <p:cTn id="15" presetID="52" presetClass="entr" presetSubtype="0" fill="hold" nodeType="after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animScale>
                                      <p:cBhvr>
                                        <p:cTn id="17" dur="2000" decel="50000" fill="hold">
                                          <p:stCondLst>
                                            <p:cond delay="0"/>
                                          </p:stCondLst>
                                        </p:cTn>
                                        <p:tgtEl>
                                          <p:spTgt spid="5">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2000" decel="50000" fill="hold">
                                          <p:stCondLst>
                                            <p:cond delay="0"/>
                                          </p:stCondLst>
                                        </p:cTn>
                                        <p:tgtEl>
                                          <p:spTgt spid="5">
                                            <p:txEl>
                                              <p:pRg st="0" end="0"/>
                                            </p:txEl>
                                          </p:spTgt>
                                        </p:tgtEl>
                                        <p:attrNameLst>
                                          <p:attrName>ppt_x</p:attrName>
                                          <p:attrName>ppt_y</p:attrName>
                                        </p:attrNameLst>
                                      </p:cBhvr>
                                    </p:animMotion>
                                    <p:animEffect transition="in" filter="fade">
                                      <p:cBhvr>
                                        <p:cTn id="19" dur="2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737-norwegian-air-shuttle-hd-wallpaper.jpg"/>
          <p:cNvPicPr>
            <a:picLocks noChangeAspect="1"/>
          </p:cNvPicPr>
          <p:nvPr/>
        </p:nvPicPr>
        <p:blipFill>
          <a:blip r:embed="rId2"/>
          <a:stretch>
            <a:fillRect/>
          </a:stretch>
        </p:blipFill>
        <p:spPr>
          <a:xfrm>
            <a:off x="0" y="0"/>
            <a:ext cx="9144000" cy="6858000"/>
          </a:xfrm>
          <a:prstGeom prst="rect">
            <a:avLst/>
          </a:prstGeom>
        </p:spPr>
      </p:pic>
      <p:pic>
        <p:nvPicPr>
          <p:cNvPr id="5" name="4 Imagen" descr="b737-norwegian-air-shuttle-hd-wallpaper.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repeatCount="2000" fill="hold" nodeType="withEffect">
                                  <p:stCondLst>
                                    <p:cond delay="15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4" presetClass="exit" presetSubtype="32" repeatCount="2000" fill="hold" nodeType="withEffect">
                                  <p:stCondLst>
                                    <p:cond delay="1500"/>
                                  </p:stCondLst>
                                  <p:childTnLst>
                                    <p:animEffect transition="out" filter="box(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8" repeatCount="2000" fill="hold" nodeType="withEffect">
                                  <p:stCondLst>
                                    <p:cond delay="15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4" presetClass="entr" presetSubtype="32" repeatCount="2000" fill="hold" nodeType="withEffect">
                                  <p:stCondLst>
                                    <p:cond delay="1500"/>
                                  </p:stCondLst>
                                  <p:childTnLst>
                                    <p:set>
                                      <p:cBhvr>
                                        <p:cTn id="21" dur="1" fill="hold">
                                          <p:stCondLst>
                                            <p:cond delay="0"/>
                                          </p:stCondLst>
                                        </p:cTn>
                                        <p:tgtEl>
                                          <p:spTgt spid="4"/>
                                        </p:tgtEl>
                                        <p:attrNameLst>
                                          <p:attrName>style.visibility</p:attrName>
                                        </p:attrNameLst>
                                      </p:cBhvr>
                                      <p:to>
                                        <p:strVal val="visible"/>
                                      </p:to>
                                    </p:set>
                                    <p:animEffect transition="in" filter="box(out)">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sp>
        <p:nvSpPr>
          <p:cNvPr id="4" name="3 Rectángulo"/>
          <p:cNvSpPr/>
          <p:nvPr/>
        </p:nvSpPr>
        <p:spPr>
          <a:xfrm>
            <a:off x="2286000" y="2967335"/>
            <a:ext cx="4572000" cy="646331"/>
          </a:xfrm>
          <a:prstGeom prst="rect">
            <a:avLst/>
          </a:prstGeom>
        </p:spPr>
        <p:txBody>
          <a:bodyPr>
            <a:spAutoFit/>
          </a:bodyPr>
          <a:lstStyle/>
          <a:p>
            <a:r>
              <a:rPr lang="es-ES" dirty="0" smtClean="0"/>
              <a:t/>
            </a:r>
            <a:br>
              <a:rPr lang="es-ES" dirty="0" smtClean="0"/>
            </a:br>
            <a:endParaRPr lang="es-ES" dirty="0"/>
          </a:p>
        </p:txBody>
      </p:sp>
      <p:pic>
        <p:nvPicPr>
          <p:cNvPr id="5" name="4 Imagen" descr="Norwegian-Ailine-HD-Wallpaper.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fltVal val="0"/>
                                          </p:val>
                                        </p:tav>
                                        <p:tav tm="100000">
                                          <p:val>
                                            <p:strVal val="#ppt_w"/>
                                          </p:val>
                                        </p:tav>
                                      </p:tavLst>
                                    </p:anim>
                                    <p:anim calcmode="lin" valueType="num">
                                      <p:cBhvr>
                                        <p:cTn id="8" dur="5000" fill="hold"/>
                                        <p:tgtEl>
                                          <p:spTgt spid="5"/>
                                        </p:tgtEl>
                                        <p:attrNameLst>
                                          <p:attrName>ppt_h</p:attrName>
                                        </p:attrNameLst>
                                      </p:cBhvr>
                                      <p:tavLst>
                                        <p:tav tm="0">
                                          <p:val>
                                            <p:fltVal val="0"/>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ircle(out)">
                                      <p:cBhvr>
                                        <p:cTn id="11"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sp>
        <p:nvSpPr>
          <p:cNvPr id="4" name="3 Rectángulo"/>
          <p:cNvSpPr/>
          <p:nvPr/>
        </p:nvSpPr>
        <p:spPr>
          <a:xfrm>
            <a:off x="2571736" y="4500570"/>
            <a:ext cx="4572000" cy="646331"/>
          </a:xfrm>
          <a:prstGeom prst="rect">
            <a:avLst/>
          </a:prstGeom>
        </p:spPr>
        <p:txBody>
          <a:bodyPr>
            <a:spAutoFit/>
          </a:bodyPr>
          <a:lstStyle/>
          <a:p>
            <a:r>
              <a:rPr lang="es-ES" dirty="0" smtClean="0"/>
              <a:t/>
            </a:r>
            <a:br>
              <a:rPr lang="es-ES" dirty="0" smtClean="0"/>
            </a:br>
            <a:endParaRPr lang="es-ES" dirty="0"/>
          </a:p>
        </p:txBody>
      </p:sp>
      <p:pic>
        <p:nvPicPr>
          <p:cNvPr id="5" name="4 Imagen" descr="OslconView.JPG"/>
          <p:cNvPicPr>
            <a:picLocks noChangeAspect="1"/>
          </p:cNvPicPr>
          <p:nvPr/>
        </p:nvPicPr>
        <p:blipFill>
          <a:blip r:embed="rId2"/>
          <a:stretch>
            <a:fillRect/>
          </a:stretch>
        </p:blipFill>
        <p:spPr>
          <a:xfrm>
            <a:off x="0" y="0"/>
            <a:ext cx="9144000" cy="6858000"/>
          </a:xfrm>
          <a:prstGeom prst="rect">
            <a:avLst/>
          </a:prstGeom>
        </p:spPr>
      </p:pic>
      <p:pic>
        <p:nvPicPr>
          <p:cNvPr id="6" name="5 Imagen" descr="OslconView.JPG"/>
          <p:cNvPicPr>
            <a:picLocks noChangeAspect="1"/>
          </p:cNvPicPr>
          <p:nvPr/>
        </p:nvPicPr>
        <p:blipFill>
          <a:blip r:embed="rId2"/>
          <a:stretch>
            <a:fillRect/>
          </a:stretch>
        </p:blipFill>
        <p:spPr>
          <a:xfrm>
            <a:off x="0" y="0"/>
            <a:ext cx="9144000" cy="6858000"/>
          </a:xfrm>
          <a:prstGeom prst="rect">
            <a:avLst/>
          </a:prstGeom>
        </p:spPr>
      </p:pic>
      <p:sp>
        <p:nvSpPr>
          <p:cNvPr id="7" name="6 CuadroTexto"/>
          <p:cNvSpPr txBox="1"/>
          <p:nvPr/>
        </p:nvSpPr>
        <p:spPr>
          <a:xfrm>
            <a:off x="1428728" y="6215082"/>
            <a:ext cx="2882136"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Aeropuerto  de Oslo</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3000"/>
                                        <p:tgtEl>
                                          <p:spTgt spid="6"/>
                                        </p:tgtEl>
                                      </p:cBhvr>
                                    </p:animEffect>
                                  </p:childTnLst>
                                </p:cTn>
                              </p:par>
                              <p:par>
                                <p:cTn id="8" presetID="2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childTnLst>
                                </p:cTn>
                              </p:par>
                              <p:par>
                                <p:cTn id="12" presetID="13"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plus(in)">
                                      <p:cBhvr>
                                        <p:cTn id="14" dur="3000"/>
                                        <p:tgtEl>
                                          <p:spTgt spid="5"/>
                                        </p:tgtEl>
                                      </p:cBhvr>
                                    </p:animEffect>
                                  </p:childTnLst>
                                </p:cTn>
                              </p:par>
                            </p:childTnLst>
                          </p:cTn>
                        </p:par>
                        <p:par>
                          <p:cTn id="15" fill="hold">
                            <p:stCondLst>
                              <p:cond delay="3000"/>
                            </p:stCondLst>
                            <p:childTnLst>
                              <p:par>
                                <p:cTn id="16" presetID="52" presetClass="entr" presetSubtype="0" fill="hold" nodeType="afterEffect">
                                  <p:stCondLst>
                                    <p:cond delay="0"/>
                                  </p:stCondLst>
                                  <p:childTnLst>
                                    <p:set>
                                      <p:cBhvr>
                                        <p:cTn id="17" dur="1" fill="hold">
                                          <p:stCondLst>
                                            <p:cond delay="0"/>
                                          </p:stCondLst>
                                        </p:cTn>
                                        <p:tgtEl>
                                          <p:spTgt spid="7">
                                            <p:txEl>
                                              <p:pRg st="0" end="0"/>
                                            </p:txEl>
                                          </p:spTgt>
                                        </p:tgtEl>
                                        <p:attrNameLst>
                                          <p:attrName>style.visibility</p:attrName>
                                        </p:attrNameLst>
                                      </p:cBhvr>
                                      <p:to>
                                        <p:strVal val="visible"/>
                                      </p:to>
                                    </p:set>
                                    <p:animScale>
                                      <p:cBhvr>
                                        <p:cTn id="18" dur="2000" decel="50000" fill="hold">
                                          <p:stCondLst>
                                            <p:cond delay="0"/>
                                          </p:stCondLst>
                                        </p:cTn>
                                        <p:tgtEl>
                                          <p:spTgt spid="7">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2000" decel="50000" fill="hold">
                                          <p:stCondLst>
                                            <p:cond delay="0"/>
                                          </p:stCondLst>
                                        </p:cTn>
                                        <p:tgtEl>
                                          <p:spTgt spid="7">
                                            <p:txEl>
                                              <p:pRg st="0" end="0"/>
                                            </p:txEl>
                                          </p:spTgt>
                                        </p:tgtEl>
                                        <p:attrNameLst>
                                          <p:attrName>ppt_x</p:attrName>
                                          <p:attrName>ppt_y</p:attrName>
                                        </p:attrNameLst>
                                      </p:cBhvr>
                                    </p:animMotion>
                                    <p:animEffect transition="in" filter="fade">
                                      <p:cBhvr>
                                        <p:cTn id="20" dur="20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lacio-real-de-noruega.jpg"/>
          <p:cNvPicPr>
            <a:picLocks noChangeAspect="1"/>
          </p:cNvPicPr>
          <p:nvPr/>
        </p:nvPicPr>
        <p:blipFill>
          <a:blip r:embed="rId2"/>
          <a:stretch>
            <a:fillRect/>
          </a:stretch>
        </p:blipFill>
        <p:spPr>
          <a:xfrm>
            <a:off x="0" y="0"/>
            <a:ext cx="9144000" cy="6858000"/>
          </a:xfrm>
          <a:prstGeom prst="rect">
            <a:avLst/>
          </a:prstGeom>
        </p:spPr>
      </p:pic>
      <p:pic>
        <p:nvPicPr>
          <p:cNvPr id="5" name="4 Imagen" descr="palacio-real-de-noruega.jpg"/>
          <p:cNvPicPr>
            <a:picLocks noChangeAspect="1"/>
          </p:cNvPicPr>
          <p:nvPr/>
        </p:nvPicPr>
        <p:blipFill>
          <a:blip r:embed="rId2"/>
          <a:stretch>
            <a:fillRect/>
          </a:stretch>
        </p:blipFill>
        <p:spPr>
          <a:xfrm>
            <a:off x="0" y="0"/>
            <a:ext cx="9144000" cy="6858000"/>
          </a:xfrm>
          <a:prstGeom prst="rect">
            <a:avLst/>
          </a:prstGeom>
        </p:spPr>
      </p:pic>
      <p:pic>
        <p:nvPicPr>
          <p:cNvPr id="6" name="5 Imagen" descr="palacio-real-de-noruega.jpg"/>
          <p:cNvPicPr>
            <a:picLocks noChangeAspect="1"/>
          </p:cNvPicPr>
          <p:nvPr/>
        </p:nvPicPr>
        <p:blipFill>
          <a:blip r:embed="rId2"/>
          <a:stretch>
            <a:fillRect/>
          </a:stretch>
        </p:blipFill>
        <p:spPr>
          <a:xfrm>
            <a:off x="0" y="0"/>
            <a:ext cx="9144000" cy="6858000"/>
          </a:xfrm>
          <a:prstGeom prst="rect">
            <a:avLst/>
          </a:prstGeom>
        </p:spPr>
      </p:pic>
      <p:sp>
        <p:nvSpPr>
          <p:cNvPr id="7" name="6 CuadroTexto"/>
          <p:cNvSpPr txBox="1"/>
          <p:nvPr/>
        </p:nvSpPr>
        <p:spPr>
          <a:xfrm>
            <a:off x="6786578" y="357166"/>
            <a:ext cx="1785950" cy="461665"/>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Palacio Real </a:t>
            </a: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3000"/>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out)">
                                      <p:cBhvr>
                                        <p:cTn id="14" dur="3000"/>
                                        <p:tgtEl>
                                          <p:spTgt spid="5"/>
                                        </p:tgtEl>
                                      </p:cBhvr>
                                    </p:animEffec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1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in)">
                                      <p:cBhvr>
                                        <p:cTn id="21" dur="3000"/>
                                        <p:tgtEl>
                                          <p:spTgt spid="4"/>
                                        </p:tgtEl>
                                      </p:cBhvr>
                                    </p:animEffect>
                                  </p:childTnLst>
                                </p:cTn>
                              </p:par>
                            </p:childTnLst>
                          </p:cTn>
                        </p:par>
                        <p:par>
                          <p:cTn id="22" fill="hold">
                            <p:stCondLst>
                              <p:cond delay="3000"/>
                            </p:stCondLst>
                            <p:childTnLst>
                              <p:par>
                                <p:cTn id="23" presetID="52"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Scale>
                                      <p:cBhvr>
                                        <p:cTn id="25" dur="2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2000" decel="50000" fill="hold">
                                          <p:stCondLst>
                                            <p:cond delay="0"/>
                                          </p:stCondLst>
                                        </p:cTn>
                                        <p:tgtEl>
                                          <p:spTgt spid="7"/>
                                        </p:tgtEl>
                                        <p:attrNameLst>
                                          <p:attrName>ppt_x</p:attrName>
                                          <p:attrName>ppt_y</p:attrName>
                                        </p:attrNameLst>
                                      </p:cBhvr>
                                    </p:animMotion>
                                    <p:animEffect transition="in" filter="fade">
                                      <p:cBhvr>
                                        <p:cTn id="2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lesund-norway-244884.jpg"/>
          <p:cNvPicPr>
            <a:picLocks noChangeAspect="1"/>
          </p:cNvPicPr>
          <p:nvPr/>
        </p:nvPicPr>
        <p:blipFill>
          <a:blip r:embed="rId2"/>
          <a:stretch>
            <a:fillRect/>
          </a:stretch>
        </p:blipFill>
        <p:spPr>
          <a:xfrm>
            <a:off x="0" y="0"/>
            <a:ext cx="9144000" cy="6858000"/>
          </a:xfrm>
          <a:prstGeom prst="rect">
            <a:avLst/>
          </a:prstGeom>
        </p:spPr>
      </p:pic>
      <p:pic>
        <p:nvPicPr>
          <p:cNvPr id="5" name="4 Imagen" descr="alesund-norway-244884.jpg"/>
          <p:cNvPicPr>
            <a:picLocks noChangeAspect="1"/>
          </p:cNvPicPr>
          <p:nvPr/>
        </p:nvPicPr>
        <p:blipFill>
          <a:blip r:embed="rId2"/>
          <a:stretch>
            <a:fillRect/>
          </a:stretch>
        </p:blipFill>
        <p:spPr>
          <a:xfrm>
            <a:off x="0" y="0"/>
            <a:ext cx="9144000" cy="6858000"/>
          </a:xfrm>
          <a:prstGeom prst="rect">
            <a:avLst/>
          </a:prstGeom>
        </p:spPr>
      </p:pic>
      <p:pic>
        <p:nvPicPr>
          <p:cNvPr id="6" name="5 Imagen" descr="alesund-norway-244884.jpg"/>
          <p:cNvPicPr>
            <a:picLocks noChangeAspect="1"/>
          </p:cNvPicPr>
          <p:nvPr/>
        </p:nvPicPr>
        <p:blipFill>
          <a:blip r:embed="rId2"/>
          <a:stretch>
            <a:fillRect/>
          </a:stretch>
        </p:blipFill>
        <p:spPr>
          <a:xfrm>
            <a:off x="0" y="0"/>
            <a:ext cx="9144000" cy="6858000"/>
          </a:xfrm>
          <a:prstGeom prst="rect">
            <a:avLst/>
          </a:prstGeom>
        </p:spPr>
      </p:pic>
      <p:sp>
        <p:nvSpPr>
          <p:cNvPr id="7" name="6 CuadroTexto"/>
          <p:cNvSpPr txBox="1"/>
          <p:nvPr/>
        </p:nvSpPr>
        <p:spPr>
          <a:xfrm>
            <a:off x="6215074" y="500042"/>
            <a:ext cx="1265090"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Alesund</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diamond(in)">
                                      <p:cBhvr>
                                        <p:cTn id="11" dur="3000"/>
                                        <p:tgtEl>
                                          <p:spTgt spid="6"/>
                                        </p:tgtEl>
                                      </p:cBhvr>
                                    </p:animEffect>
                                  </p:childTnLst>
                                </p:cTn>
                              </p:par>
                              <p:par>
                                <p:cTn id="12" presetID="17" presetClass="entr" presetSubtype="1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fltVal val="0"/>
                                          </p:val>
                                        </p:tav>
                                        <p:tav tm="100000">
                                          <p:val>
                                            <p:strVal val="#ppt_w"/>
                                          </p:val>
                                        </p:tav>
                                      </p:tavLst>
                                    </p:anim>
                                    <p:anim calcmode="lin" valueType="num">
                                      <p:cBhvr>
                                        <p:cTn id="15" dur="3000" fill="hold"/>
                                        <p:tgtEl>
                                          <p:spTgt spid="5"/>
                                        </p:tgtEl>
                                        <p:attrNameLst>
                                          <p:attrName>ppt_h</p:attrName>
                                        </p:attrNameLst>
                                      </p:cBhvr>
                                      <p:tavLst>
                                        <p:tav tm="0">
                                          <p:val>
                                            <p:strVal val="#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vertical)">
                                      <p:cBhvr>
                                        <p:cTn id="18" dur="3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1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in)">
                                      <p:cBhvr>
                                        <p:cTn id="25" dur="3000"/>
                                        <p:tgtEl>
                                          <p:spTgt spid="4"/>
                                        </p:tgtEl>
                                      </p:cBhvr>
                                    </p:animEffect>
                                  </p:childTnLst>
                                </p:cTn>
                              </p:par>
                            </p:childTnLst>
                          </p:cTn>
                        </p:par>
                        <p:par>
                          <p:cTn id="26" fill="hold">
                            <p:stCondLst>
                              <p:cond delay="3000"/>
                            </p:stCondLst>
                            <p:childTnLst>
                              <p:par>
                                <p:cTn id="27" presetID="52" presetClass="entr" presetSubtype="0"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Scale>
                                      <p:cBhvr>
                                        <p:cTn id="29" dur="2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0" dur="2000" decel="50000" fill="hold">
                                          <p:stCondLst>
                                            <p:cond delay="0"/>
                                          </p:stCondLst>
                                        </p:cTn>
                                        <p:tgtEl>
                                          <p:spTgt spid="7"/>
                                        </p:tgtEl>
                                        <p:attrNameLst>
                                          <p:attrName>ppt_x</p:attrName>
                                          <p:attrName>ppt_y</p:attrName>
                                        </p:attrNameLst>
                                      </p:cBhvr>
                                    </p:animMotion>
                                    <p:animEffect transition="in" filter="fade">
                                      <p:cBhvr>
                                        <p:cTn id="3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ergen_norway_high_resolution_desktop_3000x1999_hd-wallpaper-602798.jpg"/>
          <p:cNvPicPr>
            <a:picLocks noChangeAspect="1"/>
          </p:cNvPicPr>
          <p:nvPr/>
        </p:nvPicPr>
        <p:blipFill>
          <a:blip r:embed="rId2"/>
          <a:stretch>
            <a:fillRect/>
          </a:stretch>
        </p:blipFill>
        <p:spPr>
          <a:xfrm>
            <a:off x="0" y="0"/>
            <a:ext cx="9144000" cy="6858000"/>
          </a:xfrm>
          <a:prstGeom prst="rect">
            <a:avLst/>
          </a:prstGeom>
        </p:spPr>
      </p:pic>
      <p:pic>
        <p:nvPicPr>
          <p:cNvPr id="5" name="4 Imagen" descr="bergen_norway_high_resolution_desktop_3000x1999_hd-wallpaper-602798.jpg"/>
          <p:cNvPicPr>
            <a:picLocks noChangeAspect="1"/>
          </p:cNvPicPr>
          <p:nvPr/>
        </p:nvPicPr>
        <p:blipFill>
          <a:blip r:embed="rId2"/>
          <a:stretch>
            <a:fillRect/>
          </a:stretch>
        </p:blipFill>
        <p:spPr>
          <a:xfrm>
            <a:off x="0" y="0"/>
            <a:ext cx="9144000" cy="6858000"/>
          </a:xfrm>
          <a:prstGeom prst="rect">
            <a:avLst/>
          </a:prstGeom>
        </p:spPr>
      </p:pic>
      <p:pic>
        <p:nvPicPr>
          <p:cNvPr id="6" name="5 Imagen" descr="bergen_norway_high_resolution_desktop_3000x1999_hd-wallpaper-602798.jpg"/>
          <p:cNvPicPr>
            <a:picLocks noChangeAspect="1"/>
          </p:cNvPicPr>
          <p:nvPr/>
        </p:nvPicPr>
        <p:blipFill>
          <a:blip r:embed="rId2"/>
          <a:stretch>
            <a:fillRect/>
          </a:stretch>
        </p:blipFill>
        <p:spPr>
          <a:xfrm>
            <a:off x="0" y="0"/>
            <a:ext cx="9144000" cy="6858000"/>
          </a:xfrm>
          <a:prstGeom prst="rect">
            <a:avLst/>
          </a:prstGeom>
        </p:spPr>
      </p:pic>
      <p:sp>
        <p:nvSpPr>
          <p:cNvPr id="7" name="6 CuadroTexto"/>
          <p:cNvSpPr txBox="1"/>
          <p:nvPr/>
        </p:nvSpPr>
        <p:spPr>
          <a:xfrm>
            <a:off x="571472" y="6000768"/>
            <a:ext cx="1120307"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Bergen</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3000"/>
                                        <p:tgtEl>
                                          <p:spTgt spid="6"/>
                                        </p:tgtEl>
                                      </p:cBhvr>
                                    </p:animEffect>
                                  </p:childTnLst>
                                </p:cTn>
                              </p:par>
                              <p:par>
                                <p:cTn id="8" presetID="4"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in)">
                                      <p:cBhvr>
                                        <p:cTn id="10" dur="3000"/>
                                        <p:tgtEl>
                                          <p:spTgt spid="5"/>
                                        </p:tgtEl>
                                      </p:cBhvr>
                                    </p:animEffect>
                                  </p:childTnLst>
                                </p:cTn>
                              </p:par>
                              <p:par>
                                <p:cTn id="11" presetID="23" presetClass="entr" presetSubtype="1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fltVal val="0"/>
                                          </p:val>
                                        </p:tav>
                                        <p:tav tm="100000">
                                          <p:val>
                                            <p:strVal val="#ppt_w"/>
                                          </p:val>
                                        </p:tav>
                                      </p:tavLst>
                                    </p:anim>
                                    <p:anim calcmode="lin" valueType="num">
                                      <p:cBhvr>
                                        <p:cTn id="14" dur="3000" fill="hold"/>
                                        <p:tgtEl>
                                          <p:spTgt spid="5"/>
                                        </p:tgtEl>
                                        <p:attrNameLst>
                                          <p:attrName>ppt_h</p:attrName>
                                        </p:attrNameLst>
                                      </p:cBhvr>
                                      <p:tavLst>
                                        <p:tav tm="0">
                                          <p:val>
                                            <p:fltVal val="0"/>
                                          </p:val>
                                        </p:tav>
                                        <p:tav tm="100000">
                                          <p:val>
                                            <p:strVal val="#ppt_h"/>
                                          </p:val>
                                        </p:tav>
                                      </p:tavLst>
                                    </p:anim>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1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in)">
                                      <p:cBhvr>
                                        <p:cTn id="21" dur="3000"/>
                                        <p:tgtEl>
                                          <p:spTgt spid="4"/>
                                        </p:tgtEl>
                                      </p:cBhvr>
                                    </p:animEffect>
                                  </p:childTnLst>
                                </p:cTn>
                              </p:par>
                            </p:childTnLst>
                          </p:cTn>
                        </p:par>
                        <p:par>
                          <p:cTn id="22" fill="hold">
                            <p:stCondLst>
                              <p:cond delay="3000"/>
                            </p:stCondLst>
                            <p:childTnLst>
                              <p:par>
                                <p:cTn id="23" presetID="52"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Scale>
                                      <p:cBhvr>
                                        <p:cTn id="25" dur="2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2000" decel="50000" fill="hold">
                                          <p:stCondLst>
                                            <p:cond delay="0"/>
                                          </p:stCondLst>
                                        </p:cTn>
                                        <p:tgtEl>
                                          <p:spTgt spid="7"/>
                                        </p:tgtEl>
                                        <p:attrNameLst>
                                          <p:attrName>ppt_x</p:attrName>
                                          <p:attrName>ppt_y</p:attrName>
                                        </p:attrNameLst>
                                      </p:cBhvr>
                                    </p:animMotion>
                                    <p:animEffect transition="in" filter="fade">
                                      <p:cBhvr>
                                        <p:cTn id="2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ergen, Noruega » Centro Bergen.jpg"/>
          <p:cNvPicPr>
            <a:picLocks noChangeAspect="1"/>
          </p:cNvPicPr>
          <p:nvPr/>
        </p:nvPicPr>
        <p:blipFill>
          <a:blip r:embed="rId2"/>
          <a:srcRect l="3356" r="10739"/>
          <a:stretch>
            <a:fillRect/>
          </a:stretch>
        </p:blipFill>
        <p:spPr>
          <a:xfrm>
            <a:off x="0" y="0"/>
            <a:ext cx="9144000" cy="6858000"/>
          </a:xfrm>
          <a:prstGeom prst="rect">
            <a:avLst/>
          </a:prstGeom>
        </p:spPr>
      </p:pic>
      <p:pic>
        <p:nvPicPr>
          <p:cNvPr id="5" name="4 Imagen" descr="Bergen, Noruega » Centro Bergen.jpg"/>
          <p:cNvPicPr>
            <a:picLocks noChangeAspect="1"/>
          </p:cNvPicPr>
          <p:nvPr/>
        </p:nvPicPr>
        <p:blipFill>
          <a:blip r:embed="rId2"/>
          <a:srcRect l="3356" r="10739"/>
          <a:stretch>
            <a:fillRect/>
          </a:stretch>
        </p:blipFill>
        <p:spPr>
          <a:xfrm>
            <a:off x="0" y="0"/>
            <a:ext cx="9144000" cy="6858000"/>
          </a:xfrm>
          <a:prstGeom prst="rect">
            <a:avLst/>
          </a:prstGeom>
        </p:spPr>
      </p:pic>
      <p:pic>
        <p:nvPicPr>
          <p:cNvPr id="6" name="5 Imagen" descr="Bergen, Noruega » Centro Bergen.jpg"/>
          <p:cNvPicPr>
            <a:picLocks noChangeAspect="1"/>
          </p:cNvPicPr>
          <p:nvPr/>
        </p:nvPicPr>
        <p:blipFill>
          <a:blip r:embed="rId2"/>
          <a:srcRect l="3356" r="10739"/>
          <a:stretch>
            <a:fillRect/>
          </a:stretch>
        </p:blipFill>
        <p:spPr>
          <a:xfrm>
            <a:off x="0" y="0"/>
            <a:ext cx="9144000" cy="6858000"/>
          </a:xfrm>
          <a:prstGeom prst="rect">
            <a:avLst/>
          </a:prstGeom>
        </p:spPr>
      </p:pic>
      <p:sp>
        <p:nvSpPr>
          <p:cNvPr id="7" name="6 CuadroTexto"/>
          <p:cNvSpPr txBox="1"/>
          <p:nvPr/>
        </p:nvSpPr>
        <p:spPr>
          <a:xfrm>
            <a:off x="7143768" y="6143644"/>
            <a:ext cx="1120307"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Bergen</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3000"/>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out)">
                                      <p:cBhvr>
                                        <p:cTn id="14" dur="3000"/>
                                        <p:tgtEl>
                                          <p:spTgt spid="5"/>
                                        </p:tgtEl>
                                      </p:cBhvr>
                                    </p:animEffec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1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in)">
                                      <p:cBhvr>
                                        <p:cTn id="21" dur="3000"/>
                                        <p:tgtEl>
                                          <p:spTgt spid="4"/>
                                        </p:tgtEl>
                                      </p:cBhvr>
                                    </p:animEffect>
                                  </p:childTnLst>
                                </p:cTn>
                              </p:par>
                            </p:childTnLst>
                          </p:cTn>
                        </p:par>
                        <p:par>
                          <p:cTn id="22" fill="hold">
                            <p:stCondLst>
                              <p:cond delay="3000"/>
                            </p:stCondLst>
                            <p:childTnLst>
                              <p:par>
                                <p:cTn id="23" presetID="52"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Scale>
                                      <p:cBhvr>
                                        <p:cTn id="25" dur="2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2000" decel="50000" fill="hold">
                                          <p:stCondLst>
                                            <p:cond delay="0"/>
                                          </p:stCondLst>
                                        </p:cTn>
                                        <p:tgtEl>
                                          <p:spTgt spid="7"/>
                                        </p:tgtEl>
                                        <p:attrNameLst>
                                          <p:attrName>ppt_x</p:attrName>
                                          <p:attrName>ppt_y</p:attrName>
                                        </p:attrNameLst>
                                      </p:cBhvr>
                                    </p:animMotion>
                                    <p:animEffect transition="in" filter="fade">
                                      <p:cBhvr>
                                        <p:cTn id="2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ergen-la-entrada-a-los-fiordos-noruegos-1-74.jpg"/>
          <p:cNvPicPr>
            <a:picLocks noChangeAspect="1"/>
          </p:cNvPicPr>
          <p:nvPr/>
        </p:nvPicPr>
        <p:blipFill>
          <a:blip r:embed="rId2"/>
          <a:srcRect l="5818"/>
          <a:stretch>
            <a:fillRect/>
          </a:stretch>
        </p:blipFill>
        <p:spPr>
          <a:xfrm>
            <a:off x="0" y="0"/>
            <a:ext cx="9144001" cy="6858000"/>
          </a:xfrm>
          <a:prstGeom prst="rect">
            <a:avLst/>
          </a:prstGeom>
        </p:spPr>
      </p:pic>
      <p:pic>
        <p:nvPicPr>
          <p:cNvPr id="5" name="4 Imagen" descr="bergen-la-entrada-a-los-fiordos-noruegos-1-74.jpg"/>
          <p:cNvPicPr>
            <a:picLocks noChangeAspect="1"/>
          </p:cNvPicPr>
          <p:nvPr/>
        </p:nvPicPr>
        <p:blipFill>
          <a:blip r:embed="rId2"/>
          <a:srcRect l="5818"/>
          <a:stretch>
            <a:fillRect/>
          </a:stretch>
        </p:blipFill>
        <p:spPr>
          <a:xfrm>
            <a:off x="0" y="0"/>
            <a:ext cx="9144000" cy="6858000"/>
          </a:xfrm>
          <a:prstGeom prst="rect">
            <a:avLst/>
          </a:prstGeom>
        </p:spPr>
      </p:pic>
      <p:pic>
        <p:nvPicPr>
          <p:cNvPr id="6" name="5 Imagen" descr="bergen-la-entrada-a-los-fiordos-noruegos-1-74.jpg"/>
          <p:cNvPicPr>
            <a:picLocks noChangeAspect="1"/>
          </p:cNvPicPr>
          <p:nvPr/>
        </p:nvPicPr>
        <p:blipFill>
          <a:blip r:embed="rId2"/>
          <a:srcRect l="5818"/>
          <a:stretch>
            <a:fillRect/>
          </a:stretch>
        </p:blipFill>
        <p:spPr>
          <a:xfrm>
            <a:off x="0" y="0"/>
            <a:ext cx="9144000" cy="6858000"/>
          </a:xfrm>
          <a:prstGeom prst="rect">
            <a:avLst/>
          </a:prstGeom>
        </p:spPr>
      </p:pic>
      <p:sp>
        <p:nvSpPr>
          <p:cNvPr id="7" name="6 CuadroTexto"/>
          <p:cNvSpPr txBox="1"/>
          <p:nvPr/>
        </p:nvSpPr>
        <p:spPr>
          <a:xfrm>
            <a:off x="6072198" y="285728"/>
            <a:ext cx="2657715"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Bergen</a:t>
            </a:r>
          </a:p>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La Entrada A Los Fiordos</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plus(in)">
                                      <p:cBhvr>
                                        <p:cTn id="11" dur="3000"/>
                                        <p:tgtEl>
                                          <p:spTgt spid="6"/>
                                        </p:tgtEl>
                                      </p:cBhvr>
                                    </p:animEffect>
                                  </p:childTnLst>
                                </p:cTn>
                              </p:par>
                              <p:par>
                                <p:cTn id="12" presetID="17" presetClass="entr" presetSubtype="1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fltVal val="0"/>
                                          </p:val>
                                        </p:tav>
                                        <p:tav tm="100000">
                                          <p:val>
                                            <p:strVal val="#ppt_w"/>
                                          </p:val>
                                        </p:tav>
                                      </p:tavLst>
                                    </p:anim>
                                    <p:anim calcmode="lin" valueType="num">
                                      <p:cBhvr>
                                        <p:cTn id="15" dur="3000" fill="hold"/>
                                        <p:tgtEl>
                                          <p:spTgt spid="5"/>
                                        </p:tgtEl>
                                        <p:attrNameLst>
                                          <p:attrName>ppt_h</p:attrName>
                                        </p:attrNameLst>
                                      </p:cBhvr>
                                      <p:tavLst>
                                        <p:tav tm="0">
                                          <p:val>
                                            <p:strVal val="#ppt_h"/>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in)">
                                      <p:cBhvr>
                                        <p:cTn id="18" dur="3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6"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in)">
                                      <p:cBhvr>
                                        <p:cTn id="25" dur="3000"/>
                                        <p:tgtEl>
                                          <p:spTgt spid="4"/>
                                        </p:tgtEl>
                                      </p:cBhvr>
                                    </p:animEffect>
                                  </p:childTnLst>
                                </p:cTn>
                              </p:par>
                            </p:childTnLst>
                          </p:cTn>
                        </p:par>
                        <p:par>
                          <p:cTn id="26" fill="hold">
                            <p:stCondLst>
                              <p:cond delay="3000"/>
                            </p:stCondLst>
                            <p:childTnLst>
                              <p:par>
                                <p:cTn id="27" presetID="52" presetClass="entr" presetSubtype="0"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Scale>
                                      <p:cBhvr>
                                        <p:cTn id="29" dur="2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0" dur="2000" decel="50000" fill="hold">
                                          <p:stCondLst>
                                            <p:cond delay="0"/>
                                          </p:stCondLst>
                                        </p:cTn>
                                        <p:tgtEl>
                                          <p:spTgt spid="7"/>
                                        </p:tgtEl>
                                        <p:attrNameLst>
                                          <p:attrName>ppt_x</p:attrName>
                                          <p:attrName>ppt_y</p:attrName>
                                        </p:attrNameLst>
                                      </p:cBhvr>
                                    </p:animMotion>
                                    <p:animEffect transition="in" filter="fade">
                                      <p:cBhvr>
                                        <p:cTn id="3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boat-on-a-serene-lake-in-norway-302304.jpg"/>
          <p:cNvPicPr>
            <a:picLocks noChangeAspect="1"/>
          </p:cNvPicPr>
          <p:nvPr/>
        </p:nvPicPr>
        <p:blipFill>
          <a:blip r:embed="rId2"/>
          <a:stretch>
            <a:fillRect/>
          </a:stretch>
        </p:blipFill>
        <p:spPr>
          <a:xfrm>
            <a:off x="0" y="0"/>
            <a:ext cx="9144000" cy="6858000"/>
          </a:xfrm>
          <a:prstGeom prst="rect">
            <a:avLst/>
          </a:prstGeom>
        </p:spPr>
      </p:pic>
      <p:pic>
        <p:nvPicPr>
          <p:cNvPr id="6" name="5 Imagen" descr="boat-on-a-serene-lake-in-norway-302304.jpg"/>
          <p:cNvPicPr>
            <a:picLocks noChangeAspect="1"/>
          </p:cNvPicPr>
          <p:nvPr/>
        </p:nvPicPr>
        <p:blipFill>
          <a:blip r:embed="rId2"/>
          <a:stretch>
            <a:fillRect/>
          </a:stretch>
        </p:blipFill>
        <p:spPr>
          <a:xfrm>
            <a:off x="0" y="0"/>
            <a:ext cx="9144000" cy="6858000"/>
          </a:xfrm>
          <a:prstGeom prst="rect">
            <a:avLst/>
          </a:prstGeom>
        </p:spPr>
      </p:pic>
      <p:pic>
        <p:nvPicPr>
          <p:cNvPr id="7" name="6 Imagen" descr="boat-on-a-serene-lake-in-norway-302304.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ppt_w</p:attrName>
                                        </p:attrNameLst>
                                      </p:cBhvr>
                                      <p:tavLst>
                                        <p:tav tm="0">
                                          <p:val>
                                            <p:strVal val="4/3*#ppt_w"/>
                                          </p:val>
                                        </p:tav>
                                        <p:tav tm="100000">
                                          <p:val>
                                            <p:strVal val="#ppt_w"/>
                                          </p:val>
                                        </p:tav>
                                      </p:tavLst>
                                    </p:anim>
                                    <p:anim calcmode="lin" valueType="num">
                                      <p:cBhvr>
                                        <p:cTn id="8" dur="3000" fill="hold"/>
                                        <p:tgtEl>
                                          <p:spTgt spid="7"/>
                                        </p:tgtEl>
                                        <p:attrNameLst>
                                          <p:attrName>ppt_h</p:attrName>
                                        </p:attrNameLst>
                                      </p:cBhvr>
                                      <p:tavLst>
                                        <p:tav tm="0">
                                          <p:val>
                                            <p:strVal val="4/3*#ppt_h"/>
                                          </p:val>
                                        </p:tav>
                                        <p:tav tm="100000">
                                          <p:val>
                                            <p:strVal val="#ppt_h"/>
                                          </p:val>
                                        </p:tav>
                                      </p:tavLst>
                                    </p:anim>
                                  </p:childTnLst>
                                </p:cTn>
                              </p:par>
                              <p:par>
                                <p:cTn id="9" presetID="4" presetClass="entr" presetSubtype="16"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ox(in)">
                                      <p:cBhvr>
                                        <p:cTn id="11" dur="3000"/>
                                        <p:tgtEl>
                                          <p:spTgt spid="7"/>
                                        </p:tgtEl>
                                      </p:cBhvr>
                                    </p:animEffect>
                                  </p:childTnLst>
                                </p:cTn>
                              </p:par>
                              <p:par>
                                <p:cTn id="12" presetID="17" presetClass="entr" presetSubtype="10"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fltVal val="0"/>
                                          </p:val>
                                        </p:tav>
                                        <p:tav tm="100000">
                                          <p:val>
                                            <p:strVal val="#ppt_w"/>
                                          </p:val>
                                        </p:tav>
                                      </p:tavLst>
                                    </p:anim>
                                    <p:anim calcmode="lin" valueType="num">
                                      <p:cBhvr>
                                        <p:cTn id="15" dur="3000" fill="hold"/>
                                        <p:tgtEl>
                                          <p:spTgt spid="6"/>
                                        </p:tgtEl>
                                        <p:attrNameLst>
                                          <p:attrName>ppt_h</p:attrName>
                                        </p:attrNameLst>
                                      </p:cBhvr>
                                      <p:tavLst>
                                        <p:tav tm="0">
                                          <p:val>
                                            <p:strVal val="#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circle(out)">
                                      <p:cBhvr>
                                        <p:cTn id="18" dur="3000"/>
                                        <p:tgtEl>
                                          <p:spTgt spid="6"/>
                                        </p:tgtEl>
                                      </p:cBhvr>
                                    </p:animEffect>
                                  </p:childTnLst>
                                </p:cTn>
                              </p:par>
                              <p:par>
                                <p:cTn id="19" presetID="23" presetClass="entr" presetSubtype="28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3000" fill="hold"/>
                                        <p:tgtEl>
                                          <p:spTgt spid="5"/>
                                        </p:tgtEl>
                                        <p:attrNameLst>
                                          <p:attrName>ppt_w</p:attrName>
                                        </p:attrNameLst>
                                      </p:cBhvr>
                                      <p:tavLst>
                                        <p:tav tm="0">
                                          <p:val>
                                            <p:strVal val="4/3*#ppt_w"/>
                                          </p:val>
                                        </p:tav>
                                        <p:tav tm="100000">
                                          <p:val>
                                            <p:strVal val="#ppt_w"/>
                                          </p:val>
                                        </p:tav>
                                      </p:tavLst>
                                    </p:anim>
                                    <p:anim calcmode="lin" valueType="num">
                                      <p:cBhvr>
                                        <p:cTn id="22" dur="3000" fill="hold"/>
                                        <p:tgtEl>
                                          <p:spTgt spid="5"/>
                                        </p:tgtEl>
                                        <p:attrNameLst>
                                          <p:attrName>ppt_h</p:attrName>
                                        </p:attrNameLst>
                                      </p:cBhvr>
                                      <p:tavLst>
                                        <p:tav tm="0">
                                          <p:val>
                                            <p:strVal val="4/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diamond(out)">
                                      <p:cBhvr>
                                        <p:cTn id="25"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ity noruega.jpg"/>
          <p:cNvPicPr>
            <a:picLocks noChangeAspect="1"/>
          </p:cNvPicPr>
          <p:nvPr/>
        </p:nvPicPr>
        <p:blipFill>
          <a:blip r:embed="rId2"/>
          <a:stretch>
            <a:fillRect/>
          </a:stretch>
        </p:blipFill>
        <p:spPr>
          <a:xfrm>
            <a:off x="0" y="0"/>
            <a:ext cx="9144000" cy="6858000"/>
          </a:xfrm>
          <a:prstGeom prst="rect">
            <a:avLst/>
          </a:prstGeom>
        </p:spPr>
      </p:pic>
      <p:pic>
        <p:nvPicPr>
          <p:cNvPr id="5" name="4 Imagen" descr="City noruega.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out)">
                                      <p:cBhvr>
                                        <p:cTn id="7" dur="3000"/>
                                        <p:tgtEl>
                                          <p:spTgt spid="5"/>
                                        </p:tgtEl>
                                      </p:cBhvr>
                                    </p:animEffect>
                                  </p:childTnLst>
                                </p:cTn>
                              </p:par>
                              <p:par>
                                <p:cTn id="8" presetID="21"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DylanLuce - Norway.jpg"/>
          <p:cNvPicPr>
            <a:picLocks noChangeAspect="1"/>
          </p:cNvPicPr>
          <p:nvPr/>
        </p:nvPicPr>
        <p:blipFill>
          <a:blip r:embed="rId2">
            <a:lum contrast="10000"/>
          </a:blip>
          <a:srcRect l="781"/>
          <a:stretch>
            <a:fillRect/>
          </a:stretch>
        </p:blipFill>
        <p:spPr>
          <a:xfrm>
            <a:off x="0" y="0"/>
            <a:ext cx="9144000" cy="6858000"/>
          </a:xfrm>
          <a:prstGeom prst="rect">
            <a:avLst/>
          </a:prstGeom>
        </p:spPr>
      </p:pic>
      <p:pic>
        <p:nvPicPr>
          <p:cNvPr id="6" name="5 Imagen" descr="DylanLuce - Norway.jpg"/>
          <p:cNvPicPr>
            <a:picLocks noChangeAspect="1"/>
          </p:cNvPicPr>
          <p:nvPr/>
        </p:nvPicPr>
        <p:blipFill>
          <a:blip r:embed="rId2">
            <a:lum contrast="10000"/>
          </a:blip>
          <a:srcRect l="3125"/>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trips(downLeft)">
                                      <p:cBhvr>
                                        <p:cTn id="7" dur="3000"/>
                                        <p:tgtEl>
                                          <p:spTgt spid="6"/>
                                        </p:tgtEl>
                                      </p:cBhvr>
                                    </p:animEffect>
                                  </p:childTnLst>
                                </p:cTn>
                              </p:par>
                              <p:par>
                                <p:cTn id="8" presetID="18" presetClass="entr" presetSubtype="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strips(downRight)">
                                      <p:cBhvr>
                                        <p:cTn id="10" dur="3000"/>
                                        <p:tgtEl>
                                          <p:spTgt spid="5"/>
                                        </p:tgtEl>
                                      </p:cBhvr>
                                    </p:animEffect>
                                  </p:childTnLst>
                                </p:cTn>
                              </p:par>
                              <p:par>
                                <p:cTn id="11" presetID="23" presetClass="entr" presetSubtype="28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strVal val="4/3*#ppt_w"/>
                                          </p:val>
                                        </p:tav>
                                        <p:tav tm="100000">
                                          <p:val>
                                            <p:strVal val="#ppt_w"/>
                                          </p:val>
                                        </p:tav>
                                      </p:tavLst>
                                    </p:anim>
                                    <p:anim calcmode="lin" valueType="num">
                                      <p:cBhvr>
                                        <p:cTn id="14" dur="3000" fill="hold"/>
                                        <p:tgtEl>
                                          <p:spTgt spid="5"/>
                                        </p:tgtEl>
                                        <p:attrNameLst>
                                          <p:attrName>ppt_h</p:attrName>
                                        </p:attrNameLst>
                                      </p:cBhvr>
                                      <p:tavLst>
                                        <p:tav tm="0">
                                          <p:val>
                                            <p:strVal val="4/3*#ppt_h"/>
                                          </p:val>
                                        </p:tav>
                                        <p:tav tm="100000">
                                          <p:val>
                                            <p:strVal val="#ppt_h"/>
                                          </p:val>
                                        </p:tav>
                                      </p:tavLst>
                                    </p:anim>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p:val>
                                            <p:strVal val="4/3*#ppt_w"/>
                                          </p:val>
                                        </p:tav>
                                        <p:tav tm="100000">
                                          <p:val>
                                            <p:strVal val="#ppt_w"/>
                                          </p:val>
                                        </p:tav>
                                      </p:tavLst>
                                    </p:anim>
                                    <p:anim calcmode="lin" valueType="num">
                                      <p:cBhvr>
                                        <p:cTn id="18" dur="3000" fill="hold"/>
                                        <p:tgtEl>
                                          <p:spTgt spid="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lam, Noruega.jpg"/>
          <p:cNvPicPr>
            <a:picLocks noChangeAspect="1"/>
          </p:cNvPicPr>
          <p:nvPr/>
        </p:nvPicPr>
        <p:blipFill>
          <a:blip r:embed="rId2"/>
          <a:stretch>
            <a:fillRect/>
          </a:stretch>
        </p:blipFill>
        <p:spPr>
          <a:xfrm>
            <a:off x="0" y="0"/>
            <a:ext cx="9144000" cy="6858000"/>
          </a:xfrm>
          <a:prstGeom prst="rect">
            <a:avLst/>
          </a:prstGeom>
        </p:spPr>
      </p:pic>
      <p:pic>
        <p:nvPicPr>
          <p:cNvPr id="5" name="4 Imagen" descr="Flam, Noruega.jpg"/>
          <p:cNvPicPr>
            <a:picLocks noChangeAspect="1"/>
          </p:cNvPicPr>
          <p:nvPr/>
        </p:nvPicPr>
        <p:blipFill>
          <a:blip r:embed="rId2"/>
          <a:stretch>
            <a:fillRect/>
          </a:stretch>
        </p:blipFill>
        <p:spPr>
          <a:xfrm>
            <a:off x="0" y="0"/>
            <a:ext cx="9144000" cy="6858000"/>
          </a:xfrm>
          <a:prstGeom prst="rect">
            <a:avLst/>
          </a:prstGeom>
        </p:spPr>
      </p:pic>
      <p:pic>
        <p:nvPicPr>
          <p:cNvPr id="6" name="5 Imagen" descr="Flam, Noruega.jpg"/>
          <p:cNvPicPr>
            <a:picLocks noChangeAspect="1"/>
          </p:cNvPicPr>
          <p:nvPr/>
        </p:nvPicPr>
        <p:blipFill>
          <a:blip r:embed="rId2"/>
          <a:stretch>
            <a:fillRect/>
          </a:stretch>
        </p:blipFill>
        <p:spPr>
          <a:xfrm>
            <a:off x="0" y="0"/>
            <a:ext cx="9144000" cy="6858000"/>
          </a:xfrm>
          <a:prstGeom prst="rect">
            <a:avLst/>
          </a:prstGeom>
        </p:spPr>
      </p:pic>
      <p:sp>
        <p:nvSpPr>
          <p:cNvPr id="7" name="6 CuadroTexto"/>
          <p:cNvSpPr txBox="1"/>
          <p:nvPr/>
        </p:nvSpPr>
        <p:spPr>
          <a:xfrm>
            <a:off x="1500166" y="571480"/>
            <a:ext cx="829073"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Flam</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out)">
                                      <p:cBhvr>
                                        <p:cTn id="11" dur="3000"/>
                                        <p:tgtEl>
                                          <p:spTgt spid="6"/>
                                        </p:tgtEl>
                                      </p:cBhvr>
                                    </p:animEffect>
                                  </p:childTnLst>
                                </p:cTn>
                              </p:par>
                              <p:par>
                                <p:cTn id="12" presetID="4"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in)">
                                      <p:cBhvr>
                                        <p:cTn id="14" dur="3000"/>
                                        <p:tgtEl>
                                          <p:spTgt spid="5"/>
                                        </p:tgtEl>
                                      </p:cBhvr>
                                    </p:animEffect>
                                  </p:childTnLst>
                                </p:cTn>
                              </p:par>
                              <p:par>
                                <p:cTn id="15" presetID="17" presetClass="entr" presetSubtype="1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fltVal val="0"/>
                                          </p:val>
                                        </p:tav>
                                        <p:tav tm="100000">
                                          <p:val>
                                            <p:strVal val="#ppt_w"/>
                                          </p:val>
                                        </p:tav>
                                      </p:tavLst>
                                    </p:anim>
                                    <p:anim calcmode="lin" valueType="num">
                                      <p:cBhvr>
                                        <p:cTn id="18" dur="3000" fill="hold"/>
                                        <p:tgtEl>
                                          <p:spTgt spid="5"/>
                                        </p:tgtEl>
                                        <p:attrNameLst>
                                          <p:attrName>ppt_h</p:attrName>
                                        </p:attrNameLst>
                                      </p:cBhvr>
                                      <p:tavLst>
                                        <p:tav tm="0">
                                          <p:val>
                                            <p:strVal val="#ppt_h"/>
                                          </p:val>
                                        </p:tav>
                                        <p:tav tm="100000">
                                          <p:val>
                                            <p:strVal val="#ppt_h"/>
                                          </p:val>
                                        </p:tav>
                                      </p:tavLst>
                                    </p:anim>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3000"/>
                                        <p:tgtEl>
                                          <p:spTgt spid="4"/>
                                        </p:tgtEl>
                                      </p:cBhvr>
                                    </p:animEffect>
                                  </p:childTnLst>
                                </p:cTn>
                              </p:par>
                            </p:childTnLst>
                          </p:cTn>
                        </p:par>
                        <p:par>
                          <p:cTn id="26" fill="hold">
                            <p:stCondLst>
                              <p:cond delay="3000"/>
                            </p:stCondLst>
                            <p:childTnLst>
                              <p:par>
                                <p:cTn id="27" presetID="52" presetClass="entr" presetSubtype="0"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Scale>
                                      <p:cBhvr>
                                        <p:cTn id="29" dur="2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0" dur="2000" decel="50000" fill="hold">
                                          <p:stCondLst>
                                            <p:cond delay="0"/>
                                          </p:stCondLst>
                                        </p:cTn>
                                        <p:tgtEl>
                                          <p:spTgt spid="7"/>
                                        </p:tgtEl>
                                        <p:attrNameLst>
                                          <p:attrName>ppt_x</p:attrName>
                                          <p:attrName>ppt_y</p:attrName>
                                        </p:attrNameLst>
                                      </p:cBhvr>
                                    </p:animMotion>
                                    <p:animEffect transition="in" filter="fade">
                                      <p:cBhvr>
                                        <p:cTn id="3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iordos Geiranger (117).jpg"/>
          <p:cNvPicPr>
            <a:picLocks noChangeAspect="1"/>
          </p:cNvPicPr>
          <p:nvPr/>
        </p:nvPicPr>
        <p:blipFill>
          <a:blip r:embed="rId2"/>
          <a:stretch>
            <a:fillRect/>
          </a:stretch>
        </p:blipFill>
        <p:spPr>
          <a:xfrm>
            <a:off x="0" y="0"/>
            <a:ext cx="9144028" cy="6858000"/>
          </a:xfrm>
          <a:prstGeom prst="rect">
            <a:avLst/>
          </a:prstGeom>
        </p:spPr>
      </p:pic>
      <p:pic>
        <p:nvPicPr>
          <p:cNvPr id="5" name="4 Imagen" descr="fiordos Geiranger (117).jpg"/>
          <p:cNvPicPr>
            <a:picLocks noChangeAspect="1"/>
          </p:cNvPicPr>
          <p:nvPr/>
        </p:nvPicPr>
        <p:blipFill>
          <a:blip r:embed="rId2"/>
          <a:stretch>
            <a:fillRect/>
          </a:stretch>
        </p:blipFill>
        <p:spPr>
          <a:xfrm>
            <a:off x="0" y="0"/>
            <a:ext cx="9144028"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20" presetClass="entr" presetSubtype="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edge">
                                      <p:cBhvr>
                                        <p:cTn id="11" dur="3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akeside-homes-oldenvatnet-norway-244978.jpg"/>
          <p:cNvPicPr>
            <a:picLocks noChangeAspect="1"/>
          </p:cNvPicPr>
          <p:nvPr/>
        </p:nvPicPr>
        <p:blipFill>
          <a:blip r:embed="rId2"/>
          <a:stretch>
            <a:fillRect/>
          </a:stretch>
        </p:blipFill>
        <p:spPr>
          <a:xfrm>
            <a:off x="-1" y="0"/>
            <a:ext cx="9144021" cy="6858000"/>
          </a:xfrm>
          <a:prstGeom prst="rect">
            <a:avLst/>
          </a:prstGeom>
        </p:spPr>
      </p:pic>
      <p:pic>
        <p:nvPicPr>
          <p:cNvPr id="5" name="4 Imagen" descr="lakeside-homes-oldenvatnet-norway-244978.jpg"/>
          <p:cNvPicPr>
            <a:picLocks noChangeAspect="1"/>
          </p:cNvPicPr>
          <p:nvPr/>
        </p:nvPicPr>
        <p:blipFill>
          <a:blip r:embed="rId2"/>
          <a:stretch>
            <a:fillRect/>
          </a:stretch>
        </p:blipFill>
        <p:spPr>
          <a:xfrm>
            <a:off x="-21" y="0"/>
            <a:ext cx="9144021" cy="6858000"/>
          </a:xfrm>
          <a:prstGeom prst="rect">
            <a:avLst/>
          </a:prstGeom>
        </p:spPr>
      </p:pic>
      <p:pic>
        <p:nvPicPr>
          <p:cNvPr id="6" name="5 Imagen" descr="lakeside-homes-oldenvatnet-norway-244978.jpg"/>
          <p:cNvPicPr>
            <a:picLocks noChangeAspect="1"/>
          </p:cNvPicPr>
          <p:nvPr/>
        </p:nvPicPr>
        <p:blipFill>
          <a:blip r:embed="rId2"/>
          <a:stretch>
            <a:fillRect/>
          </a:stretch>
        </p:blipFill>
        <p:spPr>
          <a:xfrm>
            <a:off x="-21" y="0"/>
            <a:ext cx="9144021"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4"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in)">
                                      <p:cBhvr>
                                        <p:cTn id="11" dur="3000"/>
                                        <p:tgtEl>
                                          <p:spTgt spid="6"/>
                                        </p:tgtEl>
                                      </p:cBhvr>
                                    </p:animEffec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2/3*#ppt_w"/>
                                          </p:val>
                                        </p:tav>
                                        <p:tav tm="100000">
                                          <p:val>
                                            <p:strVal val="#ppt_w"/>
                                          </p:val>
                                        </p:tav>
                                      </p:tavLst>
                                    </p:anim>
                                    <p:anim calcmode="lin" valueType="num">
                                      <p:cBhvr>
                                        <p:cTn id="15" dur="3000" fill="hold"/>
                                        <p:tgtEl>
                                          <p:spTgt spid="4"/>
                                        </p:tgtEl>
                                        <p:attrNameLst>
                                          <p:attrName>ppt_h</p:attrName>
                                        </p:attrNameLst>
                                      </p:cBhvr>
                                      <p:tavLst>
                                        <p:tav tm="0">
                                          <p:val>
                                            <p:strVal val="2/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out)">
                                      <p:cBhvr>
                                        <p:cTn id="18" dur="3000"/>
                                        <p:tgtEl>
                                          <p:spTgt spid="5"/>
                                        </p:tgtEl>
                                      </p:cBhvr>
                                    </p:animEffect>
                                  </p:childTnLst>
                                </p:cTn>
                              </p:par>
                              <p:par>
                                <p:cTn id="19" presetID="16" presetClass="entr" presetSubtype="4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Horizont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glesia_de_San_Olaf-Balestrand_Norway_Noruega.jpg"/>
          <p:cNvPicPr>
            <a:picLocks noChangeAspect="1"/>
          </p:cNvPicPr>
          <p:nvPr/>
        </p:nvPicPr>
        <p:blipFill>
          <a:blip r:embed="rId2"/>
          <a:stretch>
            <a:fillRect/>
          </a:stretch>
        </p:blipFill>
        <p:spPr>
          <a:xfrm>
            <a:off x="0" y="0"/>
            <a:ext cx="9144000" cy="6858000"/>
          </a:xfrm>
          <a:prstGeom prst="rect">
            <a:avLst/>
          </a:prstGeom>
        </p:spPr>
      </p:pic>
      <p:pic>
        <p:nvPicPr>
          <p:cNvPr id="5" name="4 Imagen" descr="Iglesia_de_San_Olaf-Balestrand_Norway_Noruega.jpg"/>
          <p:cNvPicPr>
            <a:picLocks noChangeAspect="1"/>
          </p:cNvPicPr>
          <p:nvPr/>
        </p:nvPicPr>
        <p:blipFill>
          <a:blip r:embed="rId2"/>
          <a:stretch>
            <a:fillRect/>
          </a:stretch>
        </p:blipFill>
        <p:spPr>
          <a:xfrm>
            <a:off x="0" y="0"/>
            <a:ext cx="9144000" cy="6858000"/>
          </a:xfrm>
          <a:prstGeom prst="rect">
            <a:avLst/>
          </a:prstGeom>
        </p:spPr>
      </p:pic>
      <p:pic>
        <p:nvPicPr>
          <p:cNvPr id="6" name="5 Imagen" descr="Iglesia_de_San_Olaf-Balestrand_Norway_Noruega.jpg"/>
          <p:cNvPicPr>
            <a:picLocks noChangeAspect="1"/>
          </p:cNvPicPr>
          <p:nvPr/>
        </p:nvPicPr>
        <p:blipFill>
          <a:blip r:embed="rId2"/>
          <a:stretch>
            <a:fillRect/>
          </a:stretch>
        </p:blipFill>
        <p:spPr>
          <a:xfrm>
            <a:off x="0" y="0"/>
            <a:ext cx="9144000" cy="6858000"/>
          </a:xfrm>
          <a:prstGeom prst="rect">
            <a:avLst/>
          </a:prstGeom>
        </p:spPr>
      </p:pic>
      <p:sp>
        <p:nvSpPr>
          <p:cNvPr id="7" name="6 CuadroTexto"/>
          <p:cNvSpPr txBox="1"/>
          <p:nvPr/>
        </p:nvSpPr>
        <p:spPr>
          <a:xfrm>
            <a:off x="214282" y="500042"/>
            <a:ext cx="2714141" cy="830997"/>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Iglesia de San Olaf </a:t>
            </a:r>
          </a:p>
          <a:p>
            <a:pPr algn="ct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Balestrand</a:t>
            </a: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plus(in)">
                                      <p:cBhvr>
                                        <p:cTn id="11" dur="3000"/>
                                        <p:tgtEl>
                                          <p:spTgt spid="6"/>
                                        </p:tgtEl>
                                      </p:cBhvr>
                                    </p:animEffect>
                                  </p:childTnLst>
                                </p:cTn>
                              </p:par>
                              <p:par>
                                <p:cTn id="12" presetID="6"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circle(out)">
                                      <p:cBhvr>
                                        <p:cTn id="14" dur="3000"/>
                                        <p:tgtEl>
                                          <p:spTgt spid="5"/>
                                        </p:tgtEl>
                                      </p:cBhvr>
                                    </p:animEffec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1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in)">
                                      <p:cBhvr>
                                        <p:cTn id="21" dur="3000"/>
                                        <p:tgtEl>
                                          <p:spTgt spid="4"/>
                                        </p:tgtEl>
                                      </p:cBhvr>
                                    </p:animEffect>
                                  </p:childTnLst>
                                </p:cTn>
                              </p:par>
                            </p:childTnLst>
                          </p:cTn>
                        </p:par>
                        <p:par>
                          <p:cTn id="22" fill="hold">
                            <p:stCondLst>
                              <p:cond delay="3000"/>
                            </p:stCondLst>
                            <p:childTnLst>
                              <p:par>
                                <p:cTn id="23" presetID="52"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Scale>
                                      <p:cBhvr>
                                        <p:cTn id="25" dur="2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2000" decel="50000" fill="hold">
                                          <p:stCondLst>
                                            <p:cond delay="0"/>
                                          </p:stCondLst>
                                        </p:cTn>
                                        <p:tgtEl>
                                          <p:spTgt spid="7"/>
                                        </p:tgtEl>
                                        <p:attrNameLst>
                                          <p:attrName>ppt_x</p:attrName>
                                          <p:attrName>ppt_y</p:attrName>
                                        </p:attrNameLst>
                                      </p:cBhvr>
                                    </p:animMotion>
                                    <p:animEffect transition="in" filter="fade">
                                      <p:cBhvr>
                                        <p:cTn id="2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ovely-norway-304645.jpg"/>
          <p:cNvPicPr>
            <a:picLocks noChangeAspect="1"/>
          </p:cNvPicPr>
          <p:nvPr/>
        </p:nvPicPr>
        <p:blipFill>
          <a:blip r:embed="rId2"/>
          <a:stretch>
            <a:fillRect/>
          </a:stretch>
        </p:blipFill>
        <p:spPr>
          <a:xfrm>
            <a:off x="0" y="1"/>
            <a:ext cx="9144000" cy="6858000"/>
          </a:xfrm>
          <a:prstGeom prst="rect">
            <a:avLst/>
          </a:prstGeom>
        </p:spPr>
      </p:pic>
      <p:pic>
        <p:nvPicPr>
          <p:cNvPr id="5" name="4 Imagen" descr="lovely-norway-304645.jpg"/>
          <p:cNvPicPr>
            <a:picLocks noChangeAspect="1"/>
          </p:cNvPicPr>
          <p:nvPr/>
        </p:nvPicPr>
        <p:blipFill>
          <a:blip r:embed="rId2"/>
          <a:stretch>
            <a:fillRect/>
          </a:stretch>
        </p:blipFill>
        <p:spPr>
          <a:xfrm>
            <a:off x="0" y="0"/>
            <a:ext cx="9144000" cy="6858000"/>
          </a:xfrm>
          <a:prstGeom prst="rect">
            <a:avLst/>
          </a:prstGeom>
        </p:spPr>
      </p:pic>
      <p:pic>
        <p:nvPicPr>
          <p:cNvPr id="6" name="5 Imagen" descr="lovely-norway-304645.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6"/>
                                        </p:tgtEl>
                                        <p:attrNameLst>
                                          <p:attrName>ppt_x</p:attrName>
                                        </p:attrNameLst>
                                      </p:cBhvr>
                                      <p:tavLst>
                                        <p:tav tm="0">
                                          <p:val>
                                            <p:strVal val="ppt_x"/>
                                          </p:val>
                                        </p:tav>
                                        <p:tav tm="100000">
                                          <p:val>
                                            <p:strVal val="ppt_x-ppt_w/2"/>
                                          </p:val>
                                        </p:tav>
                                      </p:tavLst>
                                    </p:anim>
                                    <p:anim calcmode="lin" valueType="num">
                                      <p:cBhvr>
                                        <p:cTn id="7" dur="5000"/>
                                        <p:tgtEl>
                                          <p:spTgt spid="6"/>
                                        </p:tgtEl>
                                        <p:attrNameLst>
                                          <p:attrName>ppt_y</p:attrName>
                                        </p:attrNameLst>
                                      </p:cBhvr>
                                      <p:tavLst>
                                        <p:tav tm="0">
                                          <p:val>
                                            <p:strVal val="ppt_y"/>
                                          </p:val>
                                        </p:tav>
                                        <p:tav tm="100000">
                                          <p:val>
                                            <p:strVal val="ppt_y"/>
                                          </p:val>
                                        </p:tav>
                                      </p:tavLst>
                                    </p:anim>
                                    <p:anim calcmode="lin" valueType="num">
                                      <p:cBhvr>
                                        <p:cTn id="8" dur="5000"/>
                                        <p:tgtEl>
                                          <p:spTgt spid="6"/>
                                        </p:tgtEl>
                                        <p:attrNameLst>
                                          <p:attrName>ppt_w</p:attrName>
                                        </p:attrNameLst>
                                      </p:cBhvr>
                                      <p:tavLst>
                                        <p:tav tm="0">
                                          <p:val>
                                            <p:strVal val="ppt_w"/>
                                          </p:val>
                                        </p:tav>
                                        <p:tav tm="100000">
                                          <p:val>
                                            <p:fltVal val="0"/>
                                          </p:val>
                                        </p:tav>
                                      </p:tavLst>
                                    </p:anim>
                                    <p:anim calcmode="lin" valueType="num">
                                      <p:cBhvr>
                                        <p:cTn id="9" dur="5000"/>
                                        <p:tgtEl>
                                          <p:spTgt spid="6"/>
                                        </p:tgtEl>
                                        <p:attrNameLst>
                                          <p:attrName>ppt_h</p:attrName>
                                        </p:attrNameLst>
                                      </p:cBhvr>
                                      <p:tavLst>
                                        <p:tav tm="0">
                                          <p:val>
                                            <p:strVal val="ppt_h"/>
                                          </p:val>
                                        </p:tav>
                                        <p:tav tm="100000">
                                          <p:val>
                                            <p:strVal val="ppt_h"/>
                                          </p:val>
                                        </p:tav>
                                      </p:tavLst>
                                    </p:anim>
                                    <p:set>
                                      <p:cBhvr>
                                        <p:cTn id="10" dur="1" fill="hold">
                                          <p:stCondLst>
                                            <p:cond delay="4999"/>
                                          </p:stCondLst>
                                        </p:cTn>
                                        <p:tgtEl>
                                          <p:spTgt spid="6"/>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5000"/>
                                        <p:tgtEl>
                                          <p:spTgt spid="5"/>
                                        </p:tgtEl>
                                        <p:attrNameLst>
                                          <p:attrName>ppt_x</p:attrName>
                                        </p:attrNameLst>
                                      </p:cBhvr>
                                      <p:tavLst>
                                        <p:tav tm="0">
                                          <p:val>
                                            <p:strVal val="ppt_x"/>
                                          </p:val>
                                        </p:tav>
                                        <p:tav tm="100000">
                                          <p:val>
                                            <p:strVal val="ppt_x+ppt_w/2"/>
                                          </p:val>
                                        </p:tav>
                                      </p:tavLst>
                                    </p:anim>
                                    <p:anim calcmode="lin" valueType="num">
                                      <p:cBhvr>
                                        <p:cTn id="13" dur="5000"/>
                                        <p:tgtEl>
                                          <p:spTgt spid="5"/>
                                        </p:tgtEl>
                                        <p:attrNameLst>
                                          <p:attrName>ppt_y</p:attrName>
                                        </p:attrNameLst>
                                      </p:cBhvr>
                                      <p:tavLst>
                                        <p:tav tm="0">
                                          <p:val>
                                            <p:strVal val="ppt_y"/>
                                          </p:val>
                                        </p:tav>
                                        <p:tav tm="100000">
                                          <p:val>
                                            <p:strVal val="ppt_y"/>
                                          </p:val>
                                        </p:tav>
                                      </p:tavLst>
                                    </p:anim>
                                    <p:anim calcmode="lin" valueType="num">
                                      <p:cBhvr>
                                        <p:cTn id="14" dur="5000"/>
                                        <p:tgtEl>
                                          <p:spTgt spid="5"/>
                                        </p:tgtEl>
                                        <p:attrNameLst>
                                          <p:attrName>ppt_w</p:attrName>
                                        </p:attrNameLst>
                                      </p:cBhvr>
                                      <p:tavLst>
                                        <p:tav tm="0">
                                          <p:val>
                                            <p:strVal val="ppt_w"/>
                                          </p:val>
                                        </p:tav>
                                        <p:tav tm="100000">
                                          <p:val>
                                            <p:fltVal val="0"/>
                                          </p:val>
                                        </p:tav>
                                      </p:tavLst>
                                    </p:anim>
                                    <p:anim calcmode="lin" valueType="num">
                                      <p:cBhvr>
                                        <p:cTn id="15" dur="5000"/>
                                        <p:tgtEl>
                                          <p:spTgt spid="5"/>
                                        </p:tgtEl>
                                        <p:attrNameLst>
                                          <p:attrName>ppt_h</p:attrName>
                                        </p:attrNameLst>
                                      </p:cBhvr>
                                      <p:tavLst>
                                        <p:tav tm="0">
                                          <p:val>
                                            <p:strVal val="ppt_h"/>
                                          </p:val>
                                        </p:tav>
                                        <p:tav tm="100000">
                                          <p:val>
                                            <p:strVal val="ppt_h"/>
                                          </p:val>
                                        </p:tav>
                                      </p:tavLst>
                                    </p:anim>
                                    <p:set>
                                      <p:cBhvr>
                                        <p:cTn id="16" dur="1" fill="hold">
                                          <p:stCondLst>
                                            <p:cond delay="4999"/>
                                          </p:stCondLst>
                                        </p:cTn>
                                        <p:tgtEl>
                                          <p:spTgt spid="5"/>
                                        </p:tgtEl>
                                        <p:attrNameLst>
                                          <p:attrName>style.visibility</p:attrName>
                                        </p:attrNameLst>
                                      </p:cBhvr>
                                      <p:to>
                                        <p:strVal val="hidden"/>
                                      </p:to>
                                    </p:set>
                                  </p:childTnLst>
                                </p:cTn>
                              </p:par>
                              <p:par>
                                <p:cTn id="17" presetID="17" presetClass="entr" presetSubtype="1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fltVal val="0"/>
                                          </p:val>
                                        </p:tav>
                                        <p:tav tm="100000">
                                          <p:val>
                                            <p:strVal val="#ppt_w"/>
                                          </p:val>
                                        </p:tav>
                                      </p:tavLst>
                                    </p:anim>
                                    <p:anim calcmode="lin" valueType="num">
                                      <p:cBhvr>
                                        <p:cTn id="20" dur="5000" fill="hold"/>
                                        <p:tgtEl>
                                          <p:spTgt spid="4"/>
                                        </p:tgtEl>
                                        <p:attrNameLst>
                                          <p:attrName>ppt_h</p:attrName>
                                        </p:attrNameLst>
                                      </p:cBhvr>
                                      <p:tavLst>
                                        <p:tav tm="0">
                                          <p:val>
                                            <p:strVal val="#ppt_h"/>
                                          </p:val>
                                        </p:tav>
                                        <p:tav tm="100000">
                                          <p:val>
                                            <p:strVal val="#ppt_h"/>
                                          </p:val>
                                        </p:tav>
                                      </p:tavLst>
                                    </p:anim>
                                  </p:childTnLst>
                                </p:cTn>
                              </p:par>
                              <p:par>
                                <p:cTn id="21" presetID="4"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ox(out)">
                                      <p:cBhvr>
                                        <p:cTn id="2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noruega.jpg"/>
          <p:cNvPicPr>
            <a:picLocks noChangeAspect="1"/>
          </p:cNvPicPr>
          <p:nvPr/>
        </p:nvPicPr>
        <p:blipFill>
          <a:blip r:embed="rId2"/>
          <a:stretch>
            <a:fillRect/>
          </a:stretch>
        </p:blipFill>
        <p:spPr>
          <a:xfrm>
            <a:off x="0" y="0"/>
            <a:ext cx="9144000" cy="6858000"/>
          </a:xfrm>
          <a:prstGeom prst="rect">
            <a:avLst/>
          </a:prstGeom>
        </p:spPr>
      </p:pic>
      <p:pic>
        <p:nvPicPr>
          <p:cNvPr id="5" name="4 Imagen" descr="noruega.jpg"/>
          <p:cNvPicPr>
            <a:picLocks noChangeAspect="1"/>
          </p:cNvPicPr>
          <p:nvPr/>
        </p:nvPicPr>
        <p:blipFill>
          <a:blip r:embed="rId2"/>
          <a:stretch>
            <a:fillRect/>
          </a:stretch>
        </p:blipFill>
        <p:spPr>
          <a:xfrm>
            <a:off x="0" y="0"/>
            <a:ext cx="9144000" cy="6858000"/>
          </a:xfrm>
          <a:prstGeom prst="rect">
            <a:avLst/>
          </a:prstGeom>
        </p:spPr>
      </p:pic>
      <p:pic>
        <p:nvPicPr>
          <p:cNvPr id="6" name="5 Imagen" descr="noruega.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ppt_w</p:attrName>
                                        </p:attrNameLst>
                                      </p:cBhvr>
                                      <p:tavLst>
                                        <p:tav tm="0">
                                          <p:val>
                                            <p:fltVal val="0"/>
                                          </p:val>
                                        </p:tav>
                                        <p:tav tm="100000">
                                          <p:val>
                                            <p:strVal val="#ppt_w"/>
                                          </p:val>
                                        </p:tav>
                                      </p:tavLst>
                                    </p:anim>
                                    <p:anim calcmode="lin" valueType="num">
                                      <p:cBhvr>
                                        <p:cTn id="8" dur="5000" fill="hold"/>
                                        <p:tgtEl>
                                          <p:spTgt spid="6"/>
                                        </p:tgtEl>
                                        <p:attrNameLst>
                                          <p:attrName>ppt_h</p:attrName>
                                        </p:attrNameLst>
                                      </p:cBhvr>
                                      <p:tavLst>
                                        <p:tav tm="0">
                                          <p:val>
                                            <p:strVal val="#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out)">
                                      <p:cBhvr>
                                        <p:cTn id="11" dur="5000"/>
                                        <p:tgtEl>
                                          <p:spTgt spid="6"/>
                                        </p:tgtEl>
                                      </p:cBhvr>
                                    </p:animEffect>
                                  </p:childTnLst>
                                </p:cTn>
                              </p:par>
                              <p:par>
                                <p:cTn id="12" presetID="17" presetClass="entr" presetSubtype="1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fltVal val="0"/>
                                          </p:val>
                                        </p:tav>
                                        <p:tav tm="100000">
                                          <p:val>
                                            <p:strVal val="#ppt_w"/>
                                          </p:val>
                                        </p:tav>
                                      </p:tavLst>
                                    </p:anim>
                                    <p:anim calcmode="lin" valueType="num">
                                      <p:cBhvr>
                                        <p:cTn id="15" dur="5000" fill="hold"/>
                                        <p:tgtEl>
                                          <p:spTgt spid="5"/>
                                        </p:tgtEl>
                                        <p:attrNameLst>
                                          <p:attrName>ppt_h</p:attrName>
                                        </p:attrNameLst>
                                      </p:cBhvr>
                                      <p:tavLst>
                                        <p:tav tm="0">
                                          <p:val>
                                            <p:strVal val="#ppt_h"/>
                                          </p:val>
                                        </p:tav>
                                        <p:tav tm="100000">
                                          <p:val>
                                            <p:strVal val="#ppt_h"/>
                                          </p:val>
                                        </p:tav>
                                      </p:tavLst>
                                    </p:anim>
                                  </p:childTnLst>
                                </p:cTn>
                              </p:par>
                              <p:par>
                                <p:cTn id="16" presetID="4"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ox(in)">
                                      <p:cBhvr>
                                        <p:cTn id="18" dur="5000"/>
                                        <p:tgtEl>
                                          <p:spTgt spid="5"/>
                                        </p:tgtEl>
                                      </p:cBhvr>
                                    </p:animEffect>
                                  </p:childTnLst>
                                </p:cTn>
                              </p:par>
                              <p:par>
                                <p:cTn id="19" presetID="2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fltVal val="0"/>
                                          </p:val>
                                        </p:tav>
                                        <p:tav tm="100000">
                                          <p:val>
                                            <p:strVal val="#ppt_w"/>
                                          </p:val>
                                        </p:tav>
                                      </p:tavLst>
                                    </p:anim>
                                    <p:anim calcmode="lin" valueType="num">
                                      <p:cBhvr>
                                        <p:cTn id="22" dur="5000" fill="hold"/>
                                        <p:tgtEl>
                                          <p:spTgt spid="4"/>
                                        </p:tgtEl>
                                        <p:attrNameLst>
                                          <p:attrName>ppt_h</p:attrName>
                                        </p:attrNameLst>
                                      </p:cBhvr>
                                      <p:tavLst>
                                        <p:tav tm="0">
                                          <p:val>
                                            <p:fltVal val="0"/>
                                          </p:val>
                                        </p:tav>
                                        <p:tav tm="100000">
                                          <p:val>
                                            <p:strVal val="#ppt_h"/>
                                          </p:val>
                                        </p:tav>
                                      </p:tavLst>
                                    </p:anim>
                                  </p:childTnLst>
                                </p:cTn>
                              </p:par>
                              <p:par>
                                <p:cTn id="23" presetID="1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in)">
                                      <p:cBhvr>
                                        <p:cTn id="25"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lesund-norway-244658.jpg"/>
          <p:cNvPicPr>
            <a:picLocks noChangeAspect="1"/>
          </p:cNvPicPr>
          <p:nvPr/>
        </p:nvPicPr>
        <p:blipFill>
          <a:blip r:embed="rId2"/>
          <a:stretch>
            <a:fillRect/>
          </a:stretch>
        </p:blipFill>
        <p:spPr>
          <a:xfrm>
            <a:off x="0" y="0"/>
            <a:ext cx="9144000" cy="6858000"/>
          </a:xfrm>
          <a:prstGeom prst="rect">
            <a:avLst/>
          </a:prstGeom>
        </p:spPr>
      </p:pic>
      <p:pic>
        <p:nvPicPr>
          <p:cNvPr id="5" name="4 Imagen" descr="alesund-norway-244658.jpg"/>
          <p:cNvPicPr>
            <a:picLocks noChangeAspect="1"/>
          </p:cNvPicPr>
          <p:nvPr/>
        </p:nvPicPr>
        <p:blipFill>
          <a:blip r:embed="rId2"/>
          <a:stretch>
            <a:fillRect/>
          </a:stretch>
        </p:blipFill>
        <p:spPr>
          <a:xfrm>
            <a:off x="0" y="0"/>
            <a:ext cx="9144000" cy="6858000"/>
          </a:xfrm>
          <a:prstGeom prst="rect">
            <a:avLst/>
          </a:prstGeom>
        </p:spPr>
      </p:pic>
      <p:pic>
        <p:nvPicPr>
          <p:cNvPr id="6" name="5 Imagen" descr="alesund-norway-244658.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2/3*#ppt_w"/>
                                          </p:val>
                                        </p:tav>
                                        <p:tav tm="100000">
                                          <p:val>
                                            <p:strVal val="#ppt_w"/>
                                          </p:val>
                                        </p:tav>
                                      </p:tavLst>
                                    </p:anim>
                                    <p:anim calcmode="lin" valueType="num">
                                      <p:cBhvr>
                                        <p:cTn id="8" dur="3000" fill="hold"/>
                                        <p:tgtEl>
                                          <p:spTgt spid="6"/>
                                        </p:tgtEl>
                                        <p:attrNameLst>
                                          <p:attrName>ppt_h</p:attrName>
                                        </p:attrNameLst>
                                      </p:cBhvr>
                                      <p:tavLst>
                                        <p:tav tm="0">
                                          <p:val>
                                            <p:strVal val="2/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plus(out)">
                                      <p:cBhvr>
                                        <p:cTn id="11" dur="3000"/>
                                        <p:tgtEl>
                                          <p:spTgt spid="6"/>
                                        </p:tgtEl>
                                      </p:cBhvr>
                                    </p:animEffect>
                                  </p:childTnLst>
                                </p:cTn>
                              </p:par>
                              <p:par>
                                <p:cTn id="12" presetID="23" presetClass="entr" presetSubtype="27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2/3*#ppt_w"/>
                                          </p:val>
                                        </p:tav>
                                        <p:tav tm="100000">
                                          <p:val>
                                            <p:strVal val="#ppt_w"/>
                                          </p:val>
                                        </p:tav>
                                      </p:tavLst>
                                    </p:anim>
                                    <p:anim calcmode="lin" valueType="num">
                                      <p:cBhvr>
                                        <p:cTn id="15" dur="3000" fill="hold"/>
                                        <p:tgtEl>
                                          <p:spTgt spid="5"/>
                                        </p:tgtEl>
                                        <p:attrNameLst>
                                          <p:attrName>ppt_h</p:attrName>
                                        </p:attrNameLst>
                                      </p:cBhvr>
                                      <p:tavLst>
                                        <p:tav tm="0">
                                          <p:val>
                                            <p:strVal val="2/3*#ppt_h"/>
                                          </p:val>
                                        </p:tav>
                                        <p:tav tm="100000">
                                          <p:val>
                                            <p:strVal val="#ppt_h"/>
                                          </p:val>
                                        </p:tav>
                                      </p:tavLst>
                                    </p:anim>
                                  </p:childTnLst>
                                </p:cTn>
                              </p:par>
                              <p:par>
                                <p:cTn id="16" presetID="4"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ox(in)">
                                      <p:cBhvr>
                                        <p:cTn id="18" dur="3000"/>
                                        <p:tgtEl>
                                          <p:spTgt spid="5"/>
                                        </p:tgtEl>
                                      </p:cBhvr>
                                    </p:animEffec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2/3*#ppt_w"/>
                                          </p:val>
                                        </p:tav>
                                        <p:tav tm="100000">
                                          <p:val>
                                            <p:strVal val="#ppt_w"/>
                                          </p:val>
                                        </p:tav>
                                      </p:tavLst>
                                    </p:anim>
                                    <p:anim calcmode="lin" valueType="num">
                                      <p:cBhvr>
                                        <p:cTn id="22" dur="3000" fill="hold"/>
                                        <p:tgtEl>
                                          <p:spTgt spid="4"/>
                                        </p:tgtEl>
                                        <p:attrNameLst>
                                          <p:attrName>ppt_h</p:attrName>
                                        </p:attrNameLst>
                                      </p:cBhvr>
                                      <p:tavLst>
                                        <p:tav tm="0">
                                          <p:val>
                                            <p:strVal val="2/3*#ppt_h"/>
                                          </p:val>
                                        </p:tav>
                                        <p:tav tm="100000">
                                          <p:val>
                                            <p:strVal val="#ppt_h"/>
                                          </p:val>
                                        </p:tav>
                                      </p:tavLst>
                                    </p:anim>
                                  </p:childTnLst>
                                </p:cTn>
                              </p:par>
                              <p:par>
                                <p:cTn id="23" presetID="6"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in)">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NORUEGA (3).jpg"/>
          <p:cNvPicPr>
            <a:picLocks noChangeAspect="1"/>
          </p:cNvPicPr>
          <p:nvPr/>
        </p:nvPicPr>
        <p:blipFill>
          <a:blip r:embed="rId2"/>
          <a:stretch>
            <a:fillRect/>
          </a:stretch>
        </p:blipFill>
        <p:spPr>
          <a:xfrm>
            <a:off x="0" y="0"/>
            <a:ext cx="9144000" cy="6858000"/>
          </a:xfrm>
          <a:prstGeom prst="rect">
            <a:avLst/>
          </a:prstGeom>
        </p:spPr>
      </p:pic>
      <p:pic>
        <p:nvPicPr>
          <p:cNvPr id="5" name="4 Imagen" descr="NORUEGA (3).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5000"/>
                                        <p:tgtEl>
                                          <p:spTgt spid="5"/>
                                        </p:tgtEl>
                                      </p:cBhvr>
                                    </p:animEffect>
                                  </p:childTnLst>
                                </p:cTn>
                              </p:par>
                              <p:par>
                                <p:cTn id="8" presetID="21"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5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0" fill="hold"/>
                                        <p:tgtEl>
                                          <p:spTgt spid="5"/>
                                        </p:tgtEl>
                                        <p:attrNameLst>
                                          <p:attrName>ppt_w</p:attrName>
                                        </p:attrNameLst>
                                      </p:cBhvr>
                                      <p:tavLst>
                                        <p:tav tm="0">
                                          <p:val>
                                            <p:strVal val="4/3*#ppt_w"/>
                                          </p:val>
                                        </p:tav>
                                        <p:tav tm="100000">
                                          <p:val>
                                            <p:strVal val="#ppt_w"/>
                                          </p:val>
                                        </p:tav>
                                      </p:tavLst>
                                    </p:anim>
                                    <p:anim calcmode="lin" valueType="num">
                                      <p:cBhvr>
                                        <p:cTn id="18" dur="5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jord_Country_Norway.jpg"/>
          <p:cNvPicPr>
            <a:picLocks noChangeAspect="1"/>
          </p:cNvPicPr>
          <p:nvPr/>
        </p:nvPicPr>
        <p:blipFill>
          <a:blip r:embed="rId2">
            <a:lum contrast="10000"/>
          </a:blip>
          <a:stretch>
            <a:fillRect/>
          </a:stretch>
        </p:blipFill>
        <p:spPr>
          <a:xfrm>
            <a:off x="0" y="0"/>
            <a:ext cx="9144021" cy="6858000"/>
          </a:xfrm>
          <a:prstGeom prst="rect">
            <a:avLst/>
          </a:prstGeom>
        </p:spPr>
      </p:pic>
      <p:pic>
        <p:nvPicPr>
          <p:cNvPr id="5" name="4 Imagen" descr="Fjord_Country_Norway.jpg"/>
          <p:cNvPicPr>
            <a:picLocks noChangeAspect="1"/>
          </p:cNvPicPr>
          <p:nvPr/>
        </p:nvPicPr>
        <p:blipFill>
          <a:blip r:embed="rId2">
            <a:lum contrast="10000"/>
          </a:blip>
          <a:stretch>
            <a:fillRect/>
          </a:stretch>
        </p:blipFill>
        <p:spPr>
          <a:xfrm>
            <a:off x="0" y="0"/>
            <a:ext cx="9144021" cy="6858000"/>
          </a:xfrm>
          <a:prstGeom prst="rect">
            <a:avLst/>
          </a:prstGeom>
        </p:spPr>
      </p:pic>
      <p:pic>
        <p:nvPicPr>
          <p:cNvPr id="6" name="5 Imagen" descr="Fjord_Country_Norway.jpg"/>
          <p:cNvPicPr>
            <a:picLocks noChangeAspect="1"/>
          </p:cNvPicPr>
          <p:nvPr/>
        </p:nvPicPr>
        <p:blipFill>
          <a:blip r:embed="rId2">
            <a:lum contrast="10000"/>
          </a:blip>
          <a:stretch>
            <a:fillRect/>
          </a:stretch>
        </p:blipFill>
        <p:spPr>
          <a:xfrm>
            <a:off x="0" y="0"/>
            <a:ext cx="9144021"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strVal val="2/3*#ppt_w"/>
                                          </p:val>
                                        </p:tav>
                                        <p:tav tm="100000">
                                          <p:val>
                                            <p:strVal val="#ppt_w"/>
                                          </p:val>
                                        </p:tav>
                                      </p:tavLst>
                                    </p:anim>
                                    <p:anim calcmode="lin" valueType="num">
                                      <p:cBhvr>
                                        <p:cTn id="8" dur="2000" fill="hold"/>
                                        <p:tgtEl>
                                          <p:spTgt spid="6"/>
                                        </p:tgtEl>
                                        <p:attrNameLst>
                                          <p:attrName>ppt_h</p:attrName>
                                        </p:attrNameLst>
                                      </p:cBhvr>
                                      <p:tavLst>
                                        <p:tav tm="0">
                                          <p:val>
                                            <p:strVal val="2/3*#ppt_h"/>
                                          </p:val>
                                        </p:tav>
                                        <p:tav tm="100000">
                                          <p:val>
                                            <p:strVal val="#ppt_h"/>
                                          </p:val>
                                        </p:tav>
                                      </p:tavLst>
                                    </p:anim>
                                  </p:childTnLst>
                                </p:cTn>
                              </p:par>
                              <p:par>
                                <p:cTn id="9" presetID="6"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circle(in)">
                                      <p:cBhvr>
                                        <p:cTn id="11" dur="3000"/>
                                        <p:tgtEl>
                                          <p:spTgt spid="6"/>
                                        </p:tgtEl>
                                      </p:cBhvr>
                                    </p:animEffect>
                                  </p:childTnLst>
                                </p:cTn>
                              </p:par>
                              <p:par>
                                <p:cTn id="12" presetID="23" presetClass="entr" presetSubtype="27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2/3*#ppt_w"/>
                                          </p:val>
                                        </p:tav>
                                        <p:tav tm="100000">
                                          <p:val>
                                            <p:strVal val="#ppt_w"/>
                                          </p:val>
                                        </p:tav>
                                      </p:tavLst>
                                    </p:anim>
                                    <p:anim calcmode="lin" valueType="num">
                                      <p:cBhvr>
                                        <p:cTn id="15" dur="3000" fill="hold"/>
                                        <p:tgtEl>
                                          <p:spTgt spid="5"/>
                                        </p:tgtEl>
                                        <p:attrNameLst>
                                          <p:attrName>ppt_h</p:attrName>
                                        </p:attrNameLst>
                                      </p:cBhvr>
                                      <p:tavLst>
                                        <p:tav tm="0">
                                          <p:val>
                                            <p:strVal val="2/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ox(out)">
                                      <p:cBhvr>
                                        <p:cTn id="18" dur="3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21" presetClass="entr" presetSubtype="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heel(8)">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ontañas-noruega.jpg"/>
          <p:cNvPicPr>
            <a:picLocks noChangeAspect="1"/>
          </p:cNvPicPr>
          <p:nvPr/>
        </p:nvPicPr>
        <p:blipFill>
          <a:blip r:embed="rId2"/>
          <a:stretch>
            <a:fillRect/>
          </a:stretch>
        </p:blipFill>
        <p:spPr>
          <a:xfrm>
            <a:off x="0" y="0"/>
            <a:ext cx="9144000" cy="6858000"/>
          </a:xfrm>
          <a:prstGeom prst="rect">
            <a:avLst/>
          </a:prstGeom>
        </p:spPr>
      </p:pic>
      <p:pic>
        <p:nvPicPr>
          <p:cNvPr id="5" name="4 Imagen" descr="montañas-noruega.jpg"/>
          <p:cNvPicPr>
            <a:picLocks noChangeAspect="1"/>
          </p:cNvPicPr>
          <p:nvPr/>
        </p:nvPicPr>
        <p:blipFill>
          <a:blip r:embed="rId2"/>
          <a:stretch>
            <a:fillRect/>
          </a:stretch>
        </p:blipFill>
        <p:spPr>
          <a:xfrm>
            <a:off x="0" y="0"/>
            <a:ext cx="9144000" cy="6858000"/>
          </a:xfrm>
          <a:prstGeom prst="rect">
            <a:avLst/>
          </a:prstGeom>
        </p:spPr>
      </p:pic>
      <p:pic>
        <p:nvPicPr>
          <p:cNvPr id="6" name="5 Imagen" descr="montañas-noruega.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diamond(in)">
                                      <p:cBhvr>
                                        <p:cTn id="11" dur="3000"/>
                                        <p:tgtEl>
                                          <p:spTgt spid="6"/>
                                        </p:tgtEl>
                                      </p:cBhvr>
                                    </p:animEffect>
                                  </p:childTnLst>
                                </p:cTn>
                              </p:par>
                              <p:par>
                                <p:cTn id="12" presetID="13"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plus(in)">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16" presetClass="entr" presetSubtype="4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Horizont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eiranger-fjord-in-norway-248878.jpg"/>
          <p:cNvPicPr>
            <a:picLocks noChangeAspect="1"/>
          </p:cNvPicPr>
          <p:nvPr/>
        </p:nvPicPr>
        <p:blipFill>
          <a:blip r:embed="rId2"/>
          <a:stretch>
            <a:fillRect/>
          </a:stretch>
        </p:blipFill>
        <p:spPr>
          <a:xfrm>
            <a:off x="0" y="0"/>
            <a:ext cx="9224474" cy="6858000"/>
          </a:xfrm>
          <a:prstGeom prst="rect">
            <a:avLst/>
          </a:prstGeom>
        </p:spPr>
      </p:pic>
      <p:pic>
        <p:nvPicPr>
          <p:cNvPr id="5" name="4 Imagen" descr="geiranger-fjord-in-norway-248878.jpg"/>
          <p:cNvPicPr>
            <a:picLocks noChangeAspect="1"/>
          </p:cNvPicPr>
          <p:nvPr/>
        </p:nvPicPr>
        <p:blipFill>
          <a:blip r:embed="rId2"/>
          <a:stretch>
            <a:fillRect/>
          </a:stretch>
        </p:blipFill>
        <p:spPr>
          <a:xfrm>
            <a:off x="-80474" y="0"/>
            <a:ext cx="9224474" cy="6858000"/>
          </a:xfrm>
          <a:prstGeom prst="rect">
            <a:avLst/>
          </a:prstGeom>
        </p:spPr>
      </p:pic>
      <p:pic>
        <p:nvPicPr>
          <p:cNvPr id="6" name="5 Imagen" descr="geiranger-fjord-in-norway-248878.jpg"/>
          <p:cNvPicPr>
            <a:picLocks noChangeAspect="1"/>
          </p:cNvPicPr>
          <p:nvPr/>
        </p:nvPicPr>
        <p:blipFill>
          <a:blip r:embed="rId2"/>
          <a:stretch>
            <a:fillRect/>
          </a:stretch>
        </p:blipFill>
        <p:spPr>
          <a:xfrm>
            <a:off x="-80474" y="0"/>
            <a:ext cx="9224474"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ppt_w</p:attrName>
                                        </p:attrNameLst>
                                      </p:cBhvr>
                                      <p:tavLst>
                                        <p:tav tm="0">
                                          <p:val>
                                            <p:strVal val="4/3*#ppt_w"/>
                                          </p:val>
                                        </p:tav>
                                        <p:tav tm="100000">
                                          <p:val>
                                            <p:strVal val="#ppt_w"/>
                                          </p:val>
                                        </p:tav>
                                      </p:tavLst>
                                    </p:anim>
                                    <p:anim calcmode="lin" valueType="num">
                                      <p:cBhvr>
                                        <p:cTn id="8" dur="5000" fill="hold"/>
                                        <p:tgtEl>
                                          <p:spTgt spid="6"/>
                                        </p:tgtEl>
                                        <p:attrNameLst>
                                          <p:attrName>ppt_h</p:attrName>
                                        </p:attrNameLst>
                                      </p:cBhvr>
                                      <p:tavLst>
                                        <p:tav tm="0">
                                          <p:val>
                                            <p:strVal val="4/3*#ppt_h"/>
                                          </p:val>
                                        </p:tav>
                                        <p:tav tm="100000">
                                          <p:val>
                                            <p:strVal val="#ppt_h"/>
                                          </p:val>
                                        </p:tav>
                                      </p:tavLst>
                                    </p:anim>
                                  </p:childTnLst>
                                </p:cTn>
                              </p:par>
                              <p:par>
                                <p:cTn id="9" presetID="6"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circle(in)">
                                      <p:cBhvr>
                                        <p:cTn id="11" dur="5000"/>
                                        <p:tgtEl>
                                          <p:spTgt spid="6"/>
                                        </p:tgtEl>
                                      </p:cBhvr>
                                    </p:animEffect>
                                  </p:childTnLst>
                                </p:cTn>
                              </p:par>
                              <p:par>
                                <p:cTn id="12" presetID="23" presetClass="entr" presetSubtype="27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2/3*#ppt_w"/>
                                          </p:val>
                                        </p:tav>
                                        <p:tav tm="100000">
                                          <p:val>
                                            <p:strVal val="#ppt_w"/>
                                          </p:val>
                                        </p:tav>
                                      </p:tavLst>
                                    </p:anim>
                                    <p:anim calcmode="lin" valueType="num">
                                      <p:cBhvr>
                                        <p:cTn id="15" dur="5000" fill="hold"/>
                                        <p:tgtEl>
                                          <p:spTgt spid="5"/>
                                        </p:tgtEl>
                                        <p:attrNameLst>
                                          <p:attrName>ppt_h</p:attrName>
                                        </p:attrNameLst>
                                      </p:cBhvr>
                                      <p:tavLst>
                                        <p:tav tm="0">
                                          <p:val>
                                            <p:strVal val="2/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in)">
                                      <p:cBhvr>
                                        <p:cTn id="18" dur="5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strVal val="4/3*#ppt_w"/>
                                          </p:val>
                                        </p:tav>
                                        <p:tav tm="100000">
                                          <p:val>
                                            <p:strVal val="#ppt_w"/>
                                          </p:val>
                                        </p:tav>
                                      </p:tavLst>
                                    </p:anim>
                                    <p:anim calcmode="lin" valueType="num">
                                      <p:cBhvr>
                                        <p:cTn id="22" dur="5000" fill="hold"/>
                                        <p:tgtEl>
                                          <p:spTgt spid="4"/>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nature_norway_villages_reine_desktop_1920x1080_hd-wallpaper-1115063.jpg"/>
          <p:cNvPicPr>
            <a:picLocks noChangeAspect="1"/>
          </p:cNvPicPr>
          <p:nvPr/>
        </p:nvPicPr>
        <p:blipFill>
          <a:blip r:embed="rId2"/>
          <a:stretch>
            <a:fillRect/>
          </a:stretch>
        </p:blipFill>
        <p:spPr>
          <a:xfrm>
            <a:off x="0" y="0"/>
            <a:ext cx="9144000" cy="6858000"/>
          </a:xfrm>
          <a:prstGeom prst="rect">
            <a:avLst/>
          </a:prstGeom>
        </p:spPr>
      </p:pic>
      <p:pic>
        <p:nvPicPr>
          <p:cNvPr id="5" name="4 Imagen" descr="nature_norway_villages_reine_desktop_1920x1080_hd-wallpaper-1115063.jpg"/>
          <p:cNvPicPr>
            <a:picLocks noChangeAspect="1"/>
          </p:cNvPicPr>
          <p:nvPr/>
        </p:nvPicPr>
        <p:blipFill>
          <a:blip r:embed="rId2"/>
          <a:stretch>
            <a:fillRect/>
          </a:stretch>
        </p:blipFill>
        <p:spPr>
          <a:xfrm>
            <a:off x="0" y="0"/>
            <a:ext cx="9144000" cy="6858000"/>
          </a:xfrm>
          <a:prstGeom prst="rect">
            <a:avLst/>
          </a:prstGeom>
        </p:spPr>
      </p:pic>
      <p:pic>
        <p:nvPicPr>
          <p:cNvPr id="6" name="5 Imagen" descr="nature_norway_villages_reine_desktop_1920x1080_hd-wallpaper-1115063.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ppt_w</p:attrName>
                                        </p:attrNameLst>
                                      </p:cBhvr>
                                      <p:tavLst>
                                        <p:tav tm="0">
                                          <p:val>
                                            <p:strVal val="4/3*#ppt_w"/>
                                          </p:val>
                                        </p:tav>
                                        <p:tav tm="100000">
                                          <p:val>
                                            <p:strVal val="#ppt_w"/>
                                          </p:val>
                                        </p:tav>
                                      </p:tavLst>
                                    </p:anim>
                                    <p:anim calcmode="lin" valueType="num">
                                      <p:cBhvr>
                                        <p:cTn id="8" dur="5000" fill="hold"/>
                                        <p:tgtEl>
                                          <p:spTgt spid="6"/>
                                        </p:tgtEl>
                                        <p:attrNameLst>
                                          <p:attrName>ppt_h</p:attrName>
                                        </p:attrNameLst>
                                      </p:cBhvr>
                                      <p:tavLst>
                                        <p:tav tm="0">
                                          <p:val>
                                            <p:strVal val="4/3*#ppt_h"/>
                                          </p:val>
                                        </p:tav>
                                        <p:tav tm="100000">
                                          <p:val>
                                            <p:strVal val="#ppt_h"/>
                                          </p:val>
                                        </p:tav>
                                      </p:tavLst>
                                    </p:anim>
                                  </p:childTnLst>
                                </p:cTn>
                              </p:par>
                              <p:par>
                                <p:cTn id="9" presetID="21" presetClass="entr" presetSubtype="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heel(8)">
                                      <p:cBhvr>
                                        <p:cTn id="11" dur="5000"/>
                                        <p:tgtEl>
                                          <p:spTgt spid="6"/>
                                        </p:tgtEl>
                                      </p:cBhvr>
                                    </p:animEffect>
                                  </p:childTnLst>
                                </p:cTn>
                              </p:par>
                              <p:par>
                                <p:cTn id="12" presetID="8"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out)">
                                      <p:cBhvr>
                                        <p:cTn id="14" dur="5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strVal val="4/3*#ppt_w"/>
                                          </p:val>
                                        </p:tav>
                                        <p:tav tm="100000">
                                          <p:val>
                                            <p:strVal val="#ppt_w"/>
                                          </p:val>
                                        </p:tav>
                                      </p:tavLst>
                                    </p:anim>
                                    <p:anim calcmode="lin" valueType="num">
                                      <p:cBhvr>
                                        <p:cTn id="18" dur="5000" fill="hold"/>
                                        <p:tgtEl>
                                          <p:spTgt spid="4"/>
                                        </p:tgtEl>
                                        <p:attrNameLst>
                                          <p:attrName>ppt_h</p:attrName>
                                        </p:attrNameLst>
                                      </p:cBhvr>
                                      <p:tavLst>
                                        <p:tav tm="0">
                                          <p:val>
                                            <p:strVal val="4/3*#ppt_h"/>
                                          </p:val>
                                        </p:tav>
                                        <p:tav tm="100000">
                                          <p:val>
                                            <p:strVal val="#ppt_h"/>
                                          </p:val>
                                        </p:tav>
                                      </p:tavLst>
                                    </p:anim>
                                  </p:childTnLst>
                                </p:cTn>
                              </p:par>
                              <p:par>
                                <p:cTn id="19" presetID="16" presetClass="entr" presetSubtype="37"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Norway.jpg"/>
          <p:cNvPicPr>
            <a:picLocks noChangeAspect="1"/>
          </p:cNvPicPr>
          <p:nvPr/>
        </p:nvPicPr>
        <p:blipFill>
          <a:blip r:embed="rId2"/>
          <a:stretch>
            <a:fillRect/>
          </a:stretch>
        </p:blipFill>
        <p:spPr>
          <a:xfrm>
            <a:off x="0" y="0"/>
            <a:ext cx="9144000" cy="6858000"/>
          </a:xfrm>
          <a:prstGeom prst="rect">
            <a:avLst/>
          </a:prstGeom>
        </p:spPr>
      </p:pic>
      <p:pic>
        <p:nvPicPr>
          <p:cNvPr id="5" name="4 Imagen" descr="Norway.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out)">
                                      <p:cBhvr>
                                        <p:cTn id="7" dur="3000"/>
                                        <p:tgtEl>
                                          <p:spTgt spid="5"/>
                                        </p:tgtEl>
                                      </p:cBhvr>
                                    </p:animEffect>
                                  </p:childTnLst>
                                </p:cTn>
                              </p:par>
                              <p:par>
                                <p:cTn id="8" presetID="21"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2)">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glesia_vikinga_en_LOM,Noruega.jpg"/>
          <p:cNvPicPr>
            <a:picLocks noChangeAspect="1"/>
          </p:cNvPicPr>
          <p:nvPr/>
        </p:nvPicPr>
        <p:blipFill>
          <a:blip r:embed="rId2"/>
          <a:stretch>
            <a:fillRect/>
          </a:stretch>
        </p:blipFill>
        <p:spPr>
          <a:xfrm>
            <a:off x="0" y="0"/>
            <a:ext cx="9144000" cy="6858000"/>
          </a:xfrm>
          <a:prstGeom prst="rect">
            <a:avLst/>
          </a:prstGeom>
        </p:spPr>
      </p:pic>
      <p:pic>
        <p:nvPicPr>
          <p:cNvPr id="5" name="4 Imagen" descr="Iglesia_vikinga_en_LOM,Noruega.jpg"/>
          <p:cNvPicPr>
            <a:picLocks noChangeAspect="1"/>
          </p:cNvPicPr>
          <p:nvPr/>
        </p:nvPicPr>
        <p:blipFill>
          <a:blip r:embed="rId2"/>
          <a:stretch>
            <a:fillRect/>
          </a:stretch>
        </p:blipFill>
        <p:spPr>
          <a:xfrm>
            <a:off x="0" y="0"/>
            <a:ext cx="9144000" cy="6858000"/>
          </a:xfrm>
          <a:prstGeom prst="rect">
            <a:avLst/>
          </a:prstGeom>
        </p:spPr>
      </p:pic>
      <p:pic>
        <p:nvPicPr>
          <p:cNvPr id="6" name="5 Imagen" descr="Iglesia_vikinga_en_LOM,Noruega.jpg"/>
          <p:cNvPicPr>
            <a:picLocks noChangeAspect="1"/>
          </p:cNvPicPr>
          <p:nvPr/>
        </p:nvPicPr>
        <p:blipFill>
          <a:blip r:embed="rId2"/>
          <a:stretch>
            <a:fillRect/>
          </a:stretch>
        </p:blipFill>
        <p:spPr>
          <a:xfrm>
            <a:off x="0" y="0"/>
            <a:ext cx="9144000" cy="6858000"/>
          </a:xfrm>
          <a:prstGeom prst="rect">
            <a:avLst/>
          </a:prstGeom>
        </p:spPr>
      </p:pic>
      <p:sp>
        <p:nvSpPr>
          <p:cNvPr id="7" name="6 CuadroTexto"/>
          <p:cNvSpPr txBox="1"/>
          <p:nvPr/>
        </p:nvSpPr>
        <p:spPr>
          <a:xfrm>
            <a:off x="5500694" y="571480"/>
            <a:ext cx="2791918" cy="40011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hlinkClick r:id="rId3"/>
              </a:rPr>
              <a:t>:</a:t>
            </a:r>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Iglesia Vikinga En </a:t>
            </a:r>
            <a:r>
              <a:rPr lang="es-ES" sz="20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Lom</a:t>
            </a:r>
            <a:endParaRPr lang="es-ES" sz="2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5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5000" fill="hold"/>
                                        <p:tgtEl>
                                          <p:spTgt spid="6"/>
                                        </p:tgtEl>
                                        <p:attrNameLst>
                                          <p:attrName>ppt_w</p:attrName>
                                        </p:attrNameLst>
                                      </p:cBhvr>
                                      <p:tavLst>
                                        <p:tav tm="0">
                                          <p:val>
                                            <p:strVal val="4/3*#ppt_w"/>
                                          </p:val>
                                        </p:tav>
                                        <p:tav tm="100000">
                                          <p:val>
                                            <p:strVal val="#ppt_w"/>
                                          </p:val>
                                        </p:tav>
                                      </p:tavLst>
                                    </p:anim>
                                    <p:anim calcmode="lin" valueType="num">
                                      <p:cBhvr>
                                        <p:cTn id="11" dur="5000" fill="hold"/>
                                        <p:tgtEl>
                                          <p:spTgt spid="6"/>
                                        </p:tgtEl>
                                        <p:attrNameLst>
                                          <p:attrName>ppt_h</p:attrName>
                                        </p:attrNameLst>
                                      </p:cBhvr>
                                      <p:tavLst>
                                        <p:tav tm="0">
                                          <p:val>
                                            <p:strVal val="4/3*#ppt_h"/>
                                          </p:val>
                                        </p:tav>
                                        <p:tav tm="100000">
                                          <p:val>
                                            <p:strVal val="#ppt_h"/>
                                          </p:val>
                                        </p:tav>
                                      </p:tavLst>
                                    </p:anim>
                                  </p:childTnLst>
                                </p:cTn>
                              </p:par>
                              <p:par>
                                <p:cTn id="12" presetID="13"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plus(out)">
                                      <p:cBhvr>
                                        <p:cTn id="14" dur="5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strVal val="4/3*#ppt_w"/>
                                          </p:val>
                                        </p:tav>
                                        <p:tav tm="100000">
                                          <p:val>
                                            <p:strVal val="#ppt_w"/>
                                          </p:val>
                                        </p:tav>
                                      </p:tavLst>
                                    </p:anim>
                                    <p:anim calcmode="lin" valueType="num">
                                      <p:cBhvr>
                                        <p:cTn id="18" dur="5000" fill="hold"/>
                                        <p:tgtEl>
                                          <p:spTgt spid="4"/>
                                        </p:tgtEl>
                                        <p:attrNameLst>
                                          <p:attrName>ppt_h</p:attrName>
                                        </p:attrNameLst>
                                      </p:cBhvr>
                                      <p:tavLst>
                                        <p:tav tm="0">
                                          <p:val>
                                            <p:strVal val="4/3*#ppt_h"/>
                                          </p:val>
                                        </p:tav>
                                        <p:tav tm="100000">
                                          <p:val>
                                            <p:strVal val="#ppt_h"/>
                                          </p:val>
                                        </p:tav>
                                      </p:tavLst>
                                    </p:anim>
                                  </p:childTnLst>
                                </p:cTn>
                              </p:par>
                              <p:par>
                                <p:cTn id="19" presetID="6"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ircle(out)">
                                      <p:cBhvr>
                                        <p:cTn id="21" dur="5000"/>
                                        <p:tgtEl>
                                          <p:spTgt spid="4"/>
                                        </p:tgtEl>
                                      </p:cBhvr>
                                    </p:animEffect>
                                  </p:childTnLst>
                                </p:cTn>
                              </p:par>
                            </p:childTnLst>
                          </p:cTn>
                        </p:par>
                        <p:par>
                          <p:cTn id="22" fill="hold">
                            <p:stCondLst>
                              <p:cond delay="5000"/>
                            </p:stCondLst>
                            <p:childTnLst>
                              <p:par>
                                <p:cTn id="23" presetID="52"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Scale>
                                      <p:cBhvr>
                                        <p:cTn id="25" dur="2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2000" decel="50000" fill="hold">
                                          <p:stCondLst>
                                            <p:cond delay="0"/>
                                          </p:stCondLst>
                                        </p:cTn>
                                        <p:tgtEl>
                                          <p:spTgt spid="7"/>
                                        </p:tgtEl>
                                        <p:attrNameLst>
                                          <p:attrName>ppt_x</p:attrName>
                                          <p:attrName>ppt_y</p:attrName>
                                        </p:attrNameLst>
                                      </p:cBhvr>
                                    </p:animMotion>
                                    <p:animEffect transition="in" filter="fade">
                                      <p:cBhvr>
                                        <p:cTn id="2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iordos-noruegos-niebla-fotos.jpg"/>
          <p:cNvPicPr>
            <a:picLocks noChangeAspect="1"/>
          </p:cNvPicPr>
          <p:nvPr/>
        </p:nvPicPr>
        <p:blipFill>
          <a:blip r:embed="rId2"/>
          <a:stretch>
            <a:fillRect/>
          </a:stretch>
        </p:blipFill>
        <p:spPr>
          <a:xfrm>
            <a:off x="0" y="0"/>
            <a:ext cx="9144000" cy="6858000"/>
          </a:xfrm>
          <a:prstGeom prst="rect">
            <a:avLst/>
          </a:prstGeom>
        </p:spPr>
      </p:pic>
      <p:pic>
        <p:nvPicPr>
          <p:cNvPr id="5" name="4 Imagen" descr="fiordos-noruegos-niebla-fotos.jpg"/>
          <p:cNvPicPr>
            <a:picLocks noChangeAspect="1"/>
          </p:cNvPicPr>
          <p:nvPr/>
        </p:nvPicPr>
        <p:blipFill>
          <a:blip r:embed="rId2"/>
          <a:stretch>
            <a:fillRect/>
          </a:stretch>
        </p:blipFill>
        <p:spPr>
          <a:xfrm>
            <a:off x="0" y="0"/>
            <a:ext cx="9144000" cy="6858000"/>
          </a:xfrm>
          <a:prstGeom prst="rect">
            <a:avLst/>
          </a:prstGeom>
        </p:spPr>
      </p:pic>
      <p:pic>
        <p:nvPicPr>
          <p:cNvPr id="6" name="5 Imagen" descr="fiordos-noruegos-niebla-fotos.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out)">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6"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ircle(in)">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iordes-na-Noruega.jpg"/>
          <p:cNvPicPr>
            <a:picLocks noChangeAspect="1"/>
          </p:cNvPicPr>
          <p:nvPr/>
        </p:nvPicPr>
        <p:blipFill>
          <a:blip r:embed="rId2"/>
          <a:stretch>
            <a:fillRect/>
          </a:stretch>
        </p:blipFill>
        <p:spPr>
          <a:xfrm>
            <a:off x="0" y="0"/>
            <a:ext cx="9144000" cy="6858000"/>
          </a:xfrm>
          <a:prstGeom prst="rect">
            <a:avLst/>
          </a:prstGeom>
        </p:spPr>
      </p:pic>
      <p:pic>
        <p:nvPicPr>
          <p:cNvPr id="5" name="4 Imagen" descr="Fiordes-na-Noruega.jpg"/>
          <p:cNvPicPr>
            <a:picLocks noChangeAspect="1"/>
          </p:cNvPicPr>
          <p:nvPr/>
        </p:nvPicPr>
        <p:blipFill>
          <a:blip r:embed="rId2"/>
          <a:stretch>
            <a:fillRect/>
          </a:stretch>
        </p:blipFill>
        <p:spPr>
          <a:xfrm>
            <a:off x="0" y="0"/>
            <a:ext cx="9144000" cy="6858000"/>
          </a:xfrm>
          <a:prstGeom prst="rect">
            <a:avLst/>
          </a:prstGeom>
        </p:spPr>
      </p:pic>
      <p:pic>
        <p:nvPicPr>
          <p:cNvPr id="6" name="5 Imagen" descr="Fiordes-na-Noruega.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plus(in)">
                                      <p:cBhvr>
                                        <p:cTn id="11" dur="3000"/>
                                        <p:tgtEl>
                                          <p:spTgt spid="6"/>
                                        </p:tgtEl>
                                      </p:cBhvr>
                                    </p:animEffect>
                                  </p:childTnLst>
                                </p:cTn>
                              </p:par>
                              <p:par>
                                <p:cTn id="12" presetID="8"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in)">
                                      <p:cBhvr>
                                        <p:cTn id="14" dur="3000"/>
                                        <p:tgtEl>
                                          <p:spTgt spid="5"/>
                                        </p:tgtEl>
                                      </p:cBhvr>
                                    </p:animEffec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4"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in)">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noruega (1).jpg"/>
          <p:cNvPicPr>
            <a:picLocks noChangeAspect="1"/>
          </p:cNvPicPr>
          <p:nvPr/>
        </p:nvPicPr>
        <p:blipFill>
          <a:blip r:embed="rId2"/>
          <a:stretch>
            <a:fillRect/>
          </a:stretch>
        </p:blipFill>
        <p:spPr>
          <a:xfrm>
            <a:off x="0" y="0"/>
            <a:ext cx="9144000" cy="6858000"/>
          </a:xfrm>
          <a:prstGeom prst="rect">
            <a:avLst/>
          </a:prstGeom>
        </p:spPr>
      </p:pic>
      <p:pic>
        <p:nvPicPr>
          <p:cNvPr id="5" name="4 Imagen" descr="noruega (1).jpg"/>
          <p:cNvPicPr>
            <a:picLocks noChangeAspect="1"/>
          </p:cNvPicPr>
          <p:nvPr/>
        </p:nvPicPr>
        <p:blipFill>
          <a:blip r:embed="rId2"/>
          <a:stretch>
            <a:fillRect/>
          </a:stretch>
        </p:blipFill>
        <p:spPr>
          <a:xfrm>
            <a:off x="0" y="0"/>
            <a:ext cx="9144000" cy="6858000"/>
          </a:xfrm>
          <a:prstGeom prst="rect">
            <a:avLst/>
          </a:prstGeom>
        </p:spPr>
      </p:pic>
      <p:pic>
        <p:nvPicPr>
          <p:cNvPr id="6" name="5 Imagen" descr="noruega (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in)">
                                      <p:cBhvr>
                                        <p:cTn id="7" dur="5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5000" fill="hold"/>
                                        <p:tgtEl>
                                          <p:spTgt spid="6"/>
                                        </p:tgtEl>
                                        <p:attrNameLst>
                                          <p:attrName>ppt_w</p:attrName>
                                        </p:attrNameLst>
                                      </p:cBhvr>
                                      <p:tavLst>
                                        <p:tav tm="0">
                                          <p:val>
                                            <p:strVal val="4/3*#ppt_w"/>
                                          </p:val>
                                        </p:tav>
                                        <p:tav tm="100000">
                                          <p:val>
                                            <p:strVal val="#ppt_w"/>
                                          </p:val>
                                        </p:tav>
                                      </p:tavLst>
                                    </p:anim>
                                    <p:anim calcmode="lin" valueType="num">
                                      <p:cBhvr>
                                        <p:cTn id="11" dur="5000" fill="hold"/>
                                        <p:tgtEl>
                                          <p:spTgt spid="6"/>
                                        </p:tgtEl>
                                        <p:attrNameLst>
                                          <p:attrName>ppt_h</p:attrName>
                                        </p:attrNameLst>
                                      </p:cBhvr>
                                      <p:tavLst>
                                        <p:tav tm="0">
                                          <p:val>
                                            <p:strVal val="4/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out)">
                                      <p:cBhvr>
                                        <p:cTn id="14" dur="5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strVal val="4/3*#ppt_w"/>
                                          </p:val>
                                        </p:tav>
                                        <p:tav tm="100000">
                                          <p:val>
                                            <p:strVal val="#ppt_w"/>
                                          </p:val>
                                        </p:tav>
                                      </p:tavLst>
                                    </p:anim>
                                    <p:anim calcmode="lin" valueType="num">
                                      <p:cBhvr>
                                        <p:cTn id="18" dur="5000" fill="hold"/>
                                        <p:tgtEl>
                                          <p:spTgt spid="4"/>
                                        </p:tgtEl>
                                        <p:attrNameLst>
                                          <p:attrName>ppt_h</p:attrName>
                                        </p:attrNameLst>
                                      </p:cBhvr>
                                      <p:tavLst>
                                        <p:tav tm="0">
                                          <p:val>
                                            <p:strVal val="4/3*#ppt_h"/>
                                          </p:val>
                                        </p:tav>
                                        <p:tav tm="100000">
                                          <p:val>
                                            <p:strVal val="#ppt_h"/>
                                          </p:val>
                                        </p:tav>
                                      </p:tavLst>
                                    </p:anim>
                                  </p:childTnLst>
                                </p:cTn>
                              </p:par>
                              <p:par>
                                <p:cTn id="19" presetID="1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in)">
                                      <p:cBhvr>
                                        <p:cTn id="2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Norway_Wallpaper.jpg"/>
          <p:cNvPicPr>
            <a:picLocks noChangeAspect="1"/>
          </p:cNvPicPr>
          <p:nvPr/>
        </p:nvPicPr>
        <p:blipFill>
          <a:blip r:embed="rId2"/>
          <a:stretch>
            <a:fillRect/>
          </a:stretch>
        </p:blipFill>
        <p:spPr>
          <a:xfrm>
            <a:off x="0" y="0"/>
            <a:ext cx="9144000" cy="6858000"/>
          </a:xfrm>
          <a:prstGeom prst="rect">
            <a:avLst/>
          </a:prstGeom>
        </p:spPr>
      </p:pic>
      <p:pic>
        <p:nvPicPr>
          <p:cNvPr id="5" name="4 Imagen" descr="Norway_Wallpaper.jpg"/>
          <p:cNvPicPr>
            <a:picLocks noChangeAspect="1"/>
          </p:cNvPicPr>
          <p:nvPr/>
        </p:nvPicPr>
        <p:blipFill>
          <a:blip r:embed="rId2"/>
          <a:stretch>
            <a:fillRect/>
          </a:stretch>
        </p:blipFill>
        <p:spPr>
          <a:xfrm>
            <a:off x="0" y="0"/>
            <a:ext cx="9144000" cy="6858000"/>
          </a:xfrm>
          <a:prstGeom prst="rect">
            <a:avLst/>
          </a:prstGeom>
        </p:spPr>
      </p:pic>
      <p:pic>
        <p:nvPicPr>
          <p:cNvPr id="6" name="5 Imagen" descr="Norway_Wallpaper.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6"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circle(in)">
                                      <p:cBhvr>
                                        <p:cTn id="11" dur="3000"/>
                                        <p:tgtEl>
                                          <p:spTgt spid="6"/>
                                        </p:tgtEl>
                                      </p:cBhvr>
                                    </p:animEffect>
                                  </p:childTnLst>
                                </p:cTn>
                              </p:par>
                              <p:par>
                                <p:cTn id="12" presetID="16" presetClass="entr" presetSubtype="21"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inVertical)">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norway-passion-84827.jpg"/>
          <p:cNvPicPr>
            <a:picLocks noChangeAspect="1"/>
          </p:cNvPicPr>
          <p:nvPr/>
        </p:nvPicPr>
        <p:blipFill>
          <a:blip r:embed="rId2"/>
          <a:stretch>
            <a:fillRect/>
          </a:stretch>
        </p:blipFill>
        <p:spPr>
          <a:xfrm>
            <a:off x="0" y="0"/>
            <a:ext cx="9144026" cy="6858000"/>
          </a:xfrm>
          <a:prstGeom prst="rect">
            <a:avLst/>
          </a:prstGeom>
        </p:spPr>
      </p:pic>
      <p:pic>
        <p:nvPicPr>
          <p:cNvPr id="5" name="4 Imagen" descr="norway-passion-84827.jpg"/>
          <p:cNvPicPr>
            <a:picLocks noChangeAspect="1"/>
          </p:cNvPicPr>
          <p:nvPr/>
        </p:nvPicPr>
        <p:blipFill>
          <a:blip r:embed="rId2"/>
          <a:stretch>
            <a:fillRect/>
          </a:stretch>
        </p:blipFill>
        <p:spPr>
          <a:xfrm>
            <a:off x="0" y="0"/>
            <a:ext cx="9144026" cy="6858000"/>
          </a:xfrm>
          <a:prstGeom prst="rect">
            <a:avLst/>
          </a:prstGeom>
        </p:spPr>
      </p:pic>
      <p:pic>
        <p:nvPicPr>
          <p:cNvPr id="6" name="5 Imagen" descr="norway-passion-84827.jpg"/>
          <p:cNvPicPr>
            <a:picLocks noChangeAspect="1"/>
          </p:cNvPicPr>
          <p:nvPr/>
        </p:nvPicPr>
        <p:blipFill>
          <a:blip r:embed="rId2"/>
          <a:stretch>
            <a:fillRect/>
          </a:stretch>
        </p:blipFill>
        <p:spPr>
          <a:xfrm>
            <a:off x="-26" y="0"/>
            <a:ext cx="9144026" cy="6858000"/>
          </a:xfrm>
          <a:prstGeom prst="rect">
            <a:avLst/>
          </a:prstGeom>
        </p:spPr>
      </p:pic>
      <p:sp>
        <p:nvSpPr>
          <p:cNvPr id="7" name="6 CuadroTexto"/>
          <p:cNvSpPr txBox="1"/>
          <p:nvPr/>
        </p:nvSpPr>
        <p:spPr>
          <a:xfrm>
            <a:off x="5357818" y="714356"/>
            <a:ext cx="2979021"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Ulvik</a:t>
            </a: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Hardangerfjord</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plus(in)">
                                      <p:cBhvr>
                                        <p:cTn id="11" dur="3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in)">
                                      <p:cBhvr>
                                        <p:cTn id="18" dur="3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6"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out)">
                                      <p:cBhvr>
                                        <p:cTn id="25" dur="3000"/>
                                        <p:tgtEl>
                                          <p:spTgt spid="4"/>
                                        </p:tgtEl>
                                      </p:cBhvr>
                                    </p:animEffect>
                                  </p:childTnLst>
                                </p:cTn>
                              </p:par>
                            </p:childTnLst>
                          </p:cTn>
                        </p:par>
                        <p:par>
                          <p:cTn id="26" fill="hold">
                            <p:stCondLst>
                              <p:cond delay="3000"/>
                            </p:stCondLst>
                            <p:childTnLst>
                              <p:par>
                                <p:cTn id="27" presetID="52" presetClass="entr" presetSubtype="0"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Scale>
                                      <p:cBhvr>
                                        <p:cTn id="29" dur="2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0" dur="2000" decel="50000" fill="hold">
                                          <p:stCondLst>
                                            <p:cond delay="0"/>
                                          </p:stCondLst>
                                        </p:cTn>
                                        <p:tgtEl>
                                          <p:spTgt spid="7"/>
                                        </p:tgtEl>
                                        <p:attrNameLst>
                                          <p:attrName>ppt_x</p:attrName>
                                          <p:attrName>ppt_y</p:attrName>
                                        </p:attrNameLst>
                                      </p:cBhvr>
                                    </p:animMotion>
                                    <p:animEffect transition="in" filter="fade">
                                      <p:cBhvr>
                                        <p:cTn id="3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Noruega (2).jpg"/>
          <p:cNvPicPr>
            <a:picLocks noChangeAspect="1"/>
          </p:cNvPicPr>
          <p:nvPr/>
        </p:nvPicPr>
        <p:blipFill>
          <a:blip r:embed="rId2"/>
          <a:stretch>
            <a:fillRect/>
          </a:stretch>
        </p:blipFill>
        <p:spPr>
          <a:xfrm>
            <a:off x="0" y="4465"/>
            <a:ext cx="9144000" cy="6849070"/>
          </a:xfrm>
          <a:prstGeom prst="rect">
            <a:avLst/>
          </a:prstGeom>
        </p:spPr>
      </p:pic>
      <p:pic>
        <p:nvPicPr>
          <p:cNvPr id="5" name="4 Imagen" descr="Noruega (2).jpg"/>
          <p:cNvPicPr>
            <a:picLocks noChangeAspect="1"/>
          </p:cNvPicPr>
          <p:nvPr/>
        </p:nvPicPr>
        <p:blipFill>
          <a:blip r:embed="rId2"/>
          <a:stretch>
            <a:fillRect/>
          </a:stretch>
        </p:blipFill>
        <p:spPr>
          <a:xfrm>
            <a:off x="0" y="0"/>
            <a:ext cx="9144000" cy="6849070"/>
          </a:xfrm>
          <a:prstGeom prst="rect">
            <a:avLst/>
          </a:prstGeom>
        </p:spPr>
      </p:pic>
      <p:pic>
        <p:nvPicPr>
          <p:cNvPr id="6" name="5 Imagen" descr="Noruega (2).jpg"/>
          <p:cNvPicPr>
            <a:picLocks noChangeAspect="1"/>
          </p:cNvPicPr>
          <p:nvPr/>
        </p:nvPicPr>
        <p:blipFill>
          <a:blip r:embed="rId2"/>
          <a:stretch>
            <a:fillRect/>
          </a:stretch>
        </p:blipFill>
        <p:spPr>
          <a:xfrm>
            <a:off x="0" y="0"/>
            <a:ext cx="9144000" cy="684907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4"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in)">
                                      <p:cBhvr>
                                        <p:cTn id="11" dur="3000"/>
                                        <p:tgtEl>
                                          <p:spTgt spid="6"/>
                                        </p:tgtEl>
                                      </p:cBhvr>
                                    </p:animEffect>
                                  </p:childTnLst>
                                </p:cTn>
                              </p:par>
                              <p:par>
                                <p:cTn id="12" presetID="23"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fltVal val="0"/>
                                          </p:val>
                                        </p:tav>
                                        <p:tav tm="100000">
                                          <p:val>
                                            <p:strVal val="#ppt_w"/>
                                          </p:val>
                                        </p:tav>
                                      </p:tavLst>
                                    </p:anim>
                                    <p:anim calcmode="lin" valueType="num">
                                      <p:cBhvr>
                                        <p:cTn id="15" dur="3000" fill="hold"/>
                                        <p:tgtEl>
                                          <p:spTgt spid="5"/>
                                        </p:tgtEl>
                                        <p:attrNameLst>
                                          <p:attrName>ppt_h</p:attrName>
                                        </p:attrNameLst>
                                      </p:cBhvr>
                                      <p:tavLst>
                                        <p:tav tm="0">
                                          <p:val>
                                            <p:fltVal val="0"/>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in)">
                                      <p:cBhvr>
                                        <p:cTn id="18" dur="3000"/>
                                        <p:tgtEl>
                                          <p:spTgt spid="5"/>
                                        </p:tgtEl>
                                      </p:cBhvr>
                                    </p:animEffect>
                                  </p:childTnLst>
                                </p:cTn>
                              </p:par>
                              <p:par>
                                <p:cTn id="19" presetID="2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fltVal val="0"/>
                                          </p:val>
                                        </p:tav>
                                        <p:tav tm="100000">
                                          <p:val>
                                            <p:strVal val="#ppt_h"/>
                                          </p:val>
                                        </p:tav>
                                      </p:tavLst>
                                    </p:anim>
                                  </p:childTnLst>
                                </p:cTn>
                              </p:par>
                              <p:par>
                                <p:cTn id="23" presetID="4"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in)">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isajes-de-Noruega-Norway-Landscapes.jpg"/>
          <p:cNvPicPr>
            <a:picLocks noChangeAspect="1"/>
          </p:cNvPicPr>
          <p:nvPr/>
        </p:nvPicPr>
        <p:blipFill>
          <a:blip r:embed="rId2"/>
          <a:stretch>
            <a:fillRect/>
          </a:stretch>
        </p:blipFill>
        <p:spPr>
          <a:xfrm>
            <a:off x="0" y="0"/>
            <a:ext cx="9144000" cy="6858000"/>
          </a:xfrm>
          <a:prstGeom prst="rect">
            <a:avLst/>
          </a:prstGeom>
        </p:spPr>
      </p:pic>
      <p:pic>
        <p:nvPicPr>
          <p:cNvPr id="5" name="4 Imagen" descr="paisajes-de-Noruega-Norway-Landscapes.jpg"/>
          <p:cNvPicPr>
            <a:picLocks noChangeAspect="1"/>
          </p:cNvPicPr>
          <p:nvPr/>
        </p:nvPicPr>
        <p:blipFill>
          <a:blip r:embed="rId2"/>
          <a:stretch>
            <a:fillRect/>
          </a:stretch>
        </p:blipFill>
        <p:spPr>
          <a:xfrm>
            <a:off x="0" y="0"/>
            <a:ext cx="9144000" cy="6858000"/>
          </a:xfrm>
          <a:prstGeom prst="rect">
            <a:avLst/>
          </a:prstGeom>
        </p:spPr>
      </p:pic>
      <p:pic>
        <p:nvPicPr>
          <p:cNvPr id="6" name="5 Imagen" descr="paisajes-de-Noruega-Norway-Landscapes.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ppt_w</p:attrName>
                                        </p:attrNameLst>
                                      </p:cBhvr>
                                      <p:tavLst>
                                        <p:tav tm="0">
                                          <p:val>
                                            <p:strVal val="4/3*#ppt_w"/>
                                          </p:val>
                                        </p:tav>
                                        <p:tav tm="100000">
                                          <p:val>
                                            <p:strVal val="#ppt_w"/>
                                          </p:val>
                                        </p:tav>
                                      </p:tavLst>
                                    </p:anim>
                                    <p:anim calcmode="lin" valueType="num">
                                      <p:cBhvr>
                                        <p:cTn id="8" dur="5000" fill="hold"/>
                                        <p:tgtEl>
                                          <p:spTgt spid="6"/>
                                        </p:tgtEl>
                                        <p:attrNameLst>
                                          <p:attrName>ppt_h</p:attrName>
                                        </p:attrNameLst>
                                      </p:cBhvr>
                                      <p:tavLst>
                                        <p:tav tm="0">
                                          <p:val>
                                            <p:strVal val="4/3*#ppt_h"/>
                                          </p:val>
                                        </p:tav>
                                        <p:tav tm="100000">
                                          <p:val>
                                            <p:strVal val="#ppt_h"/>
                                          </p:val>
                                        </p:tav>
                                      </p:tavLst>
                                    </p:anim>
                                  </p:childTnLst>
                                </p:cTn>
                              </p:par>
                              <p:par>
                                <p:cTn id="9" presetID="4"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in)">
                                      <p:cBhvr>
                                        <p:cTn id="11" dur="3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3*#ppt_w"/>
                                          </p:val>
                                        </p:tav>
                                        <p:tav tm="100000">
                                          <p:val>
                                            <p:strVal val="#ppt_w"/>
                                          </p:val>
                                        </p:tav>
                                      </p:tavLst>
                                    </p:anim>
                                    <p:anim calcmode="lin" valueType="num">
                                      <p:cBhvr>
                                        <p:cTn id="15" dur="5000" fill="hold"/>
                                        <p:tgtEl>
                                          <p:spTgt spid="5"/>
                                        </p:tgtEl>
                                        <p:attrNameLst>
                                          <p:attrName>ppt_h</p:attrName>
                                        </p:attrNameLst>
                                      </p:cBhvr>
                                      <p:tavLst>
                                        <p:tav tm="0">
                                          <p:val>
                                            <p:strVal val="4/3*#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ircle(out)">
                                      <p:cBhvr>
                                        <p:cTn id="18" dur="3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strVal val="4/3*#ppt_w"/>
                                          </p:val>
                                        </p:tav>
                                        <p:tav tm="100000">
                                          <p:val>
                                            <p:strVal val="#ppt_w"/>
                                          </p:val>
                                        </p:tav>
                                      </p:tavLst>
                                    </p:anim>
                                    <p:anim calcmode="lin" valueType="num">
                                      <p:cBhvr>
                                        <p:cTn id="22" dur="5000" fill="hold"/>
                                        <p:tgtEl>
                                          <p:spTgt spid="4"/>
                                        </p:tgtEl>
                                        <p:attrNameLst>
                                          <p:attrName>ppt_h</p:attrName>
                                        </p:attrNameLst>
                                      </p:cBhvr>
                                      <p:tavLst>
                                        <p:tav tm="0">
                                          <p:val>
                                            <p:strVal val="4/3*#ppt_h"/>
                                          </p:val>
                                        </p:tav>
                                        <p:tav tm="100000">
                                          <p:val>
                                            <p:strVal val="#ppt_h"/>
                                          </p:val>
                                        </p:tav>
                                      </p:tavLst>
                                    </p:anim>
                                  </p:childTnLst>
                                </p:cTn>
                              </p:par>
                              <p:par>
                                <p:cTn id="23" presetID="16" presetClass="entr" presetSubtype="4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Horizontal)">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noruega-construcao.jpg"/>
          <p:cNvPicPr>
            <a:picLocks noChangeAspect="1"/>
          </p:cNvPicPr>
          <p:nvPr/>
        </p:nvPicPr>
        <p:blipFill>
          <a:blip r:embed="rId2"/>
          <a:stretch>
            <a:fillRect/>
          </a:stretch>
        </p:blipFill>
        <p:spPr>
          <a:xfrm>
            <a:off x="0" y="0"/>
            <a:ext cx="9144000" cy="6858000"/>
          </a:xfrm>
          <a:prstGeom prst="rect">
            <a:avLst/>
          </a:prstGeom>
        </p:spPr>
      </p:pic>
      <p:pic>
        <p:nvPicPr>
          <p:cNvPr id="5" name="4 Imagen" descr="noruega-construcao.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3000"/>
                                        <p:tgtEl>
                                          <p:spTgt spid="4"/>
                                        </p:tgtEl>
                                      </p:cBhvr>
                                    </p:animEffect>
                                  </p:childTnLst>
                                </p:cTn>
                              </p:par>
                              <p:par>
                                <p:cTn id="8" presetID="5" presetClass="entr" presetSubtype="5"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heckerboard(down)">
                                      <p:cBhvr>
                                        <p:cTn id="10" dur="3000"/>
                                        <p:tgtEl>
                                          <p:spTgt spid="5"/>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Ulvik Hardangerfjord, Norway.jpg"/>
          <p:cNvPicPr>
            <a:picLocks noChangeAspect="1"/>
          </p:cNvPicPr>
          <p:nvPr/>
        </p:nvPicPr>
        <p:blipFill>
          <a:blip r:embed="rId2"/>
          <a:stretch>
            <a:fillRect/>
          </a:stretch>
        </p:blipFill>
        <p:spPr>
          <a:xfrm>
            <a:off x="0" y="0"/>
            <a:ext cx="9144000" cy="6858000"/>
          </a:xfrm>
          <a:prstGeom prst="rect">
            <a:avLst/>
          </a:prstGeom>
        </p:spPr>
      </p:pic>
      <p:pic>
        <p:nvPicPr>
          <p:cNvPr id="5" name="4 Imagen" descr="Ulvik Hardangerfjord, Norway.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out)">
                                      <p:cBhvr>
                                        <p:cTn id="7" dur="5000"/>
                                        <p:tgtEl>
                                          <p:spTgt spid="5"/>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0" fill="hold"/>
                                        <p:tgtEl>
                                          <p:spTgt spid="5"/>
                                        </p:tgtEl>
                                        <p:attrNameLst>
                                          <p:attrName>ppt_w</p:attrName>
                                        </p:attrNameLst>
                                      </p:cBhvr>
                                      <p:tavLst>
                                        <p:tav tm="0">
                                          <p:val>
                                            <p:strVal val="4/3*#ppt_w"/>
                                          </p:val>
                                        </p:tav>
                                        <p:tav tm="100000">
                                          <p:val>
                                            <p:strVal val="#ppt_w"/>
                                          </p:val>
                                        </p:tav>
                                      </p:tavLst>
                                    </p:anim>
                                    <p:anim calcmode="lin" valueType="num">
                                      <p:cBhvr>
                                        <p:cTn id="11" dur="5000" fill="hold"/>
                                        <p:tgtEl>
                                          <p:spTgt spid="5"/>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4/3*#ppt_w"/>
                                          </p:val>
                                        </p:tav>
                                        <p:tav tm="100000">
                                          <p:val>
                                            <p:strVal val="#ppt_w"/>
                                          </p:val>
                                        </p:tav>
                                      </p:tavLst>
                                    </p:anim>
                                    <p:anim calcmode="lin" valueType="num">
                                      <p:cBhvr>
                                        <p:cTn id="15" dur="5000" fill="hold"/>
                                        <p:tgtEl>
                                          <p:spTgt spid="4"/>
                                        </p:tgtEl>
                                        <p:attrNameLst>
                                          <p:attrName>ppt_h</p:attrName>
                                        </p:attrNameLst>
                                      </p:cBhvr>
                                      <p:tavLst>
                                        <p:tav tm="0">
                                          <p:val>
                                            <p:strVal val="4/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in)">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noruega-foto.jpg"/>
          <p:cNvPicPr>
            <a:picLocks noChangeAspect="1"/>
          </p:cNvPicPr>
          <p:nvPr/>
        </p:nvPicPr>
        <p:blipFill>
          <a:blip r:embed="rId2"/>
          <a:stretch>
            <a:fillRect/>
          </a:stretch>
        </p:blipFill>
        <p:spPr>
          <a:xfrm>
            <a:off x="0" y="0"/>
            <a:ext cx="9144000" cy="6858000"/>
          </a:xfrm>
          <a:prstGeom prst="rect">
            <a:avLst/>
          </a:prstGeom>
        </p:spPr>
      </p:pic>
      <p:pic>
        <p:nvPicPr>
          <p:cNvPr id="5" name="4 Imagen" descr="noruega-foto.jpg"/>
          <p:cNvPicPr>
            <a:picLocks noChangeAspect="1"/>
          </p:cNvPicPr>
          <p:nvPr/>
        </p:nvPicPr>
        <p:blipFill>
          <a:blip r:embed="rId2"/>
          <a:stretch>
            <a:fillRect/>
          </a:stretch>
        </p:blipFill>
        <p:spPr>
          <a:xfrm>
            <a:off x="0" y="0"/>
            <a:ext cx="9144000" cy="6858000"/>
          </a:xfrm>
          <a:prstGeom prst="rect">
            <a:avLst/>
          </a:prstGeom>
        </p:spPr>
      </p:pic>
      <p:pic>
        <p:nvPicPr>
          <p:cNvPr id="6" name="5 Imagen" descr="noruega-foto.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5000"/>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0" fill="hold"/>
                                        <p:tgtEl>
                                          <p:spTgt spid="5"/>
                                        </p:tgtEl>
                                        <p:attrNameLst>
                                          <p:attrName>ppt_w</p:attrName>
                                        </p:attrNameLst>
                                      </p:cBhvr>
                                      <p:tavLst>
                                        <p:tav tm="0">
                                          <p:val>
                                            <p:fltVal val="0"/>
                                          </p:val>
                                        </p:tav>
                                        <p:tav tm="100000">
                                          <p:val>
                                            <p:strVal val="#ppt_w"/>
                                          </p:val>
                                        </p:tav>
                                      </p:tavLst>
                                    </p:anim>
                                    <p:anim calcmode="lin" valueType="num">
                                      <p:cBhvr>
                                        <p:cTn id="11" dur="5000" fill="hold"/>
                                        <p:tgtEl>
                                          <p:spTgt spid="5"/>
                                        </p:tgtEl>
                                        <p:attrNameLst>
                                          <p:attrName>ppt_h</p:attrName>
                                        </p:attrNameLst>
                                      </p:cBhvr>
                                      <p:tavLst>
                                        <p:tav tm="0">
                                          <p:val>
                                            <p:strVal val="#ppt_h"/>
                                          </p:val>
                                        </p:tav>
                                        <p:tav tm="100000">
                                          <p:val>
                                            <p:strVal val="#ppt_h"/>
                                          </p:val>
                                        </p:tav>
                                      </p:tavLst>
                                    </p:anim>
                                  </p:childTnLst>
                                </p:cTn>
                              </p:par>
                              <p:par>
                                <p:cTn id="12" presetID="5" presetClass="entr" presetSubtype="1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checkerboard(across)">
                                      <p:cBhvr>
                                        <p:cTn id="14" dur="5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strVal val="4/3*#ppt_w"/>
                                          </p:val>
                                        </p:tav>
                                        <p:tav tm="100000">
                                          <p:val>
                                            <p:strVal val="#ppt_w"/>
                                          </p:val>
                                        </p:tav>
                                      </p:tavLst>
                                    </p:anim>
                                    <p:anim calcmode="lin" valueType="num">
                                      <p:cBhvr>
                                        <p:cTn id="18" dur="5000" fill="hold"/>
                                        <p:tgtEl>
                                          <p:spTgt spid="4"/>
                                        </p:tgtEl>
                                        <p:attrNameLst>
                                          <p:attrName>ppt_h</p:attrName>
                                        </p:attrNameLst>
                                      </p:cBhvr>
                                      <p:tavLst>
                                        <p:tav tm="0">
                                          <p:val>
                                            <p:strVal val="4/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rapid-mountain-stream-in-norway-299547.jpg"/>
          <p:cNvPicPr>
            <a:picLocks noChangeAspect="1"/>
          </p:cNvPicPr>
          <p:nvPr/>
        </p:nvPicPr>
        <p:blipFill>
          <a:blip r:embed="rId2"/>
          <a:stretch>
            <a:fillRect/>
          </a:stretch>
        </p:blipFill>
        <p:spPr>
          <a:xfrm>
            <a:off x="0" y="0"/>
            <a:ext cx="9144000" cy="6858000"/>
          </a:xfrm>
          <a:prstGeom prst="rect">
            <a:avLst/>
          </a:prstGeom>
        </p:spPr>
      </p:pic>
      <p:pic>
        <p:nvPicPr>
          <p:cNvPr id="5" name="4 Imagen" descr="a-rapid-mountain-stream-in-norway-299547.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vertical)">
                                      <p:cBhvr>
                                        <p:cTn id="7" dur="5000"/>
                                        <p:tgtEl>
                                          <p:spTgt spid="4"/>
                                        </p:tgtEl>
                                      </p:cBhvr>
                                    </p:animEffect>
                                  </p:childTnLst>
                                </p:cTn>
                              </p:par>
                              <p:par>
                                <p:cTn id="8" presetID="3"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5000"/>
                                        <p:tgtEl>
                                          <p:spTgt spid="5"/>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0" fill="hold"/>
                                        <p:tgtEl>
                                          <p:spTgt spid="5"/>
                                        </p:tgtEl>
                                        <p:attrNameLst>
                                          <p:attrName>ppt_w</p:attrName>
                                        </p:attrNameLst>
                                      </p:cBhvr>
                                      <p:tavLst>
                                        <p:tav tm="0">
                                          <p:val>
                                            <p:strVal val="4/3*#ppt_w"/>
                                          </p:val>
                                        </p:tav>
                                        <p:tav tm="100000">
                                          <p:val>
                                            <p:strVal val="#ppt_w"/>
                                          </p:val>
                                        </p:tav>
                                      </p:tavLst>
                                    </p:anim>
                                    <p:anim calcmode="lin" valueType="num">
                                      <p:cBhvr>
                                        <p:cTn id="18" dur="5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Noruega-Saltsstraumen-Puente-Paisaje-Cielo-Nubes.jpg"/>
          <p:cNvPicPr>
            <a:picLocks noChangeAspect="1"/>
          </p:cNvPicPr>
          <p:nvPr/>
        </p:nvPicPr>
        <p:blipFill>
          <a:blip r:embed="rId2"/>
          <a:stretch>
            <a:fillRect/>
          </a:stretch>
        </p:blipFill>
        <p:spPr>
          <a:xfrm>
            <a:off x="0" y="0"/>
            <a:ext cx="9144000" cy="6858000"/>
          </a:xfrm>
          <a:prstGeom prst="rect">
            <a:avLst/>
          </a:prstGeom>
        </p:spPr>
      </p:pic>
      <p:pic>
        <p:nvPicPr>
          <p:cNvPr id="5" name="4 Imagen" descr="Noruega-Saltsstraumen-Puente-Paisaje-Cielo-Nubes.jpg"/>
          <p:cNvPicPr>
            <a:picLocks noChangeAspect="1"/>
          </p:cNvPicPr>
          <p:nvPr/>
        </p:nvPicPr>
        <p:blipFill>
          <a:blip r:embed="rId2"/>
          <a:stretch>
            <a:fillRect/>
          </a:stretch>
        </p:blipFill>
        <p:spPr>
          <a:xfrm>
            <a:off x="0" y="0"/>
            <a:ext cx="9144000" cy="6858000"/>
          </a:xfrm>
          <a:prstGeom prst="rect">
            <a:avLst/>
          </a:prstGeom>
        </p:spPr>
      </p:pic>
      <p:pic>
        <p:nvPicPr>
          <p:cNvPr id="6" name="5 Imagen" descr="Noruega-Saltsstraumen-Puente-Paisaje-Cielo-Nubes.jpg"/>
          <p:cNvPicPr>
            <a:picLocks noChangeAspect="1"/>
          </p:cNvPicPr>
          <p:nvPr/>
        </p:nvPicPr>
        <p:blipFill>
          <a:blip r:embed="rId2"/>
          <a:stretch>
            <a:fillRect/>
          </a:stretch>
        </p:blipFill>
        <p:spPr>
          <a:xfrm>
            <a:off x="0" y="0"/>
            <a:ext cx="9144000" cy="6858000"/>
          </a:xfrm>
          <a:prstGeom prst="rect">
            <a:avLst/>
          </a:prstGeom>
        </p:spPr>
      </p:pic>
      <p:sp>
        <p:nvSpPr>
          <p:cNvPr id="7" name="6 CuadroTexto"/>
          <p:cNvSpPr txBox="1"/>
          <p:nvPr/>
        </p:nvSpPr>
        <p:spPr>
          <a:xfrm>
            <a:off x="4929190" y="285728"/>
            <a:ext cx="3943153" cy="738664"/>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endPar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Puente </a:t>
            </a:r>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Saltsstraumen</a:t>
            </a:r>
            <a:endPar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ppt_w</p:attrName>
                                        </p:attrNameLst>
                                      </p:cBhvr>
                                      <p:tavLst>
                                        <p:tav tm="0">
                                          <p:val>
                                            <p:strVal val="4/3*#ppt_w"/>
                                          </p:val>
                                        </p:tav>
                                        <p:tav tm="100000">
                                          <p:val>
                                            <p:strVal val="#ppt_w"/>
                                          </p:val>
                                        </p:tav>
                                      </p:tavLst>
                                    </p:anim>
                                    <p:anim calcmode="lin" valueType="num">
                                      <p:cBhvr>
                                        <p:cTn id="8" dur="5000" fill="hold"/>
                                        <p:tgtEl>
                                          <p:spTgt spid="6"/>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out)">
                                      <p:cBhvr>
                                        <p:cTn id="11" dur="5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3*#ppt_w"/>
                                          </p:val>
                                        </p:tav>
                                        <p:tav tm="100000">
                                          <p:val>
                                            <p:strVal val="#ppt_w"/>
                                          </p:val>
                                        </p:tav>
                                      </p:tavLst>
                                    </p:anim>
                                    <p:anim calcmode="lin" valueType="num">
                                      <p:cBhvr>
                                        <p:cTn id="15" dur="5000" fill="hold"/>
                                        <p:tgtEl>
                                          <p:spTgt spid="5"/>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out)">
                                      <p:cBhvr>
                                        <p:cTn id="18" dur="5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strVal val="4/3*#ppt_w"/>
                                          </p:val>
                                        </p:tav>
                                        <p:tav tm="100000">
                                          <p:val>
                                            <p:strVal val="#ppt_w"/>
                                          </p:val>
                                        </p:tav>
                                      </p:tavLst>
                                    </p:anim>
                                    <p:anim calcmode="lin" valueType="num">
                                      <p:cBhvr>
                                        <p:cTn id="22" dur="5000" fill="hold"/>
                                        <p:tgtEl>
                                          <p:spTgt spid="4"/>
                                        </p:tgtEl>
                                        <p:attrNameLst>
                                          <p:attrName>ppt_h</p:attrName>
                                        </p:attrNameLst>
                                      </p:cBhvr>
                                      <p:tavLst>
                                        <p:tav tm="0">
                                          <p:val>
                                            <p:strVal val="4/3*#ppt_h"/>
                                          </p:val>
                                        </p:tav>
                                        <p:tav tm="100000">
                                          <p:val>
                                            <p:strVal val="#ppt_h"/>
                                          </p:val>
                                        </p:tav>
                                      </p:tavLst>
                                    </p:anim>
                                  </p:childTnLst>
                                </p:cTn>
                              </p:par>
                              <p:par>
                                <p:cTn id="23" presetID="1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in)">
                                      <p:cBhvr>
                                        <p:cTn id="25" dur="5000"/>
                                        <p:tgtEl>
                                          <p:spTgt spid="4"/>
                                        </p:tgtEl>
                                      </p:cBhvr>
                                    </p:animEffect>
                                  </p:childTnLst>
                                </p:cTn>
                              </p:par>
                            </p:childTnLst>
                          </p:cTn>
                        </p:par>
                        <p:par>
                          <p:cTn id="26" fill="hold">
                            <p:stCondLst>
                              <p:cond delay="5000"/>
                            </p:stCondLst>
                            <p:childTnLst>
                              <p:par>
                                <p:cTn id="27" presetID="52" presetClass="entr" presetSubtype="0"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Scale>
                                      <p:cBhvr>
                                        <p:cTn id="29" dur="2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0" dur="2000" decel="50000" fill="hold">
                                          <p:stCondLst>
                                            <p:cond delay="0"/>
                                          </p:stCondLst>
                                        </p:cTn>
                                        <p:tgtEl>
                                          <p:spTgt spid="7"/>
                                        </p:tgtEl>
                                        <p:attrNameLst>
                                          <p:attrName>ppt_x</p:attrName>
                                          <p:attrName>ppt_y</p:attrName>
                                        </p:attrNameLst>
                                      </p:cBhvr>
                                    </p:animMotion>
                                    <p:animEffect transition="in" filter="fade">
                                      <p:cBhvr>
                                        <p:cTn id="3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norway_trollstigen_desktop_1600x1067_wallpaper-276319.jpg"/>
          <p:cNvPicPr>
            <a:picLocks noChangeAspect="1"/>
          </p:cNvPicPr>
          <p:nvPr/>
        </p:nvPicPr>
        <p:blipFill>
          <a:blip r:embed="rId2"/>
          <a:stretch>
            <a:fillRect/>
          </a:stretch>
        </p:blipFill>
        <p:spPr>
          <a:xfrm>
            <a:off x="0" y="0"/>
            <a:ext cx="9144000" cy="6858000"/>
          </a:xfrm>
          <a:prstGeom prst="rect">
            <a:avLst/>
          </a:prstGeom>
        </p:spPr>
      </p:pic>
      <p:pic>
        <p:nvPicPr>
          <p:cNvPr id="5" name="4 Imagen" descr="norway_trollstigen_desktop_1600x1067_wallpaper-276319.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vertical)">
                                      <p:cBhvr>
                                        <p:cTn id="7" dur="5000"/>
                                        <p:tgtEl>
                                          <p:spTgt spid="4"/>
                                        </p:tgtEl>
                                      </p:cBhvr>
                                    </p:animEffect>
                                  </p:childTnLst>
                                </p:cTn>
                              </p:par>
                              <p:par>
                                <p:cTn id="8" presetID="4"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3000"/>
                                        <p:tgtEl>
                                          <p:spTgt spid="5"/>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0" fill="hold"/>
                                        <p:tgtEl>
                                          <p:spTgt spid="5"/>
                                        </p:tgtEl>
                                        <p:attrNameLst>
                                          <p:attrName>ppt_w</p:attrName>
                                        </p:attrNameLst>
                                      </p:cBhvr>
                                      <p:tavLst>
                                        <p:tav tm="0">
                                          <p:val>
                                            <p:strVal val="4/3*#ppt_w"/>
                                          </p:val>
                                        </p:tav>
                                        <p:tav tm="100000">
                                          <p:val>
                                            <p:strVal val="#ppt_w"/>
                                          </p:val>
                                        </p:tav>
                                      </p:tavLst>
                                    </p:anim>
                                    <p:anim calcmode="lin" valueType="num">
                                      <p:cBhvr>
                                        <p:cTn id="18" dur="5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hegando-ao-preikestolen-noruega.jpg"/>
          <p:cNvPicPr>
            <a:picLocks noChangeAspect="1"/>
          </p:cNvPicPr>
          <p:nvPr/>
        </p:nvPicPr>
        <p:blipFill>
          <a:blip r:embed="rId2"/>
          <a:stretch>
            <a:fillRect/>
          </a:stretch>
        </p:blipFill>
        <p:spPr>
          <a:xfrm>
            <a:off x="0" y="0"/>
            <a:ext cx="9144000" cy="6858000"/>
          </a:xfrm>
          <a:prstGeom prst="rect">
            <a:avLst/>
          </a:prstGeom>
        </p:spPr>
      </p:pic>
      <p:pic>
        <p:nvPicPr>
          <p:cNvPr id="5" name="4 Imagen" descr="chegando-ao-preikestolen-noruega.jpg"/>
          <p:cNvPicPr>
            <a:picLocks noChangeAspect="1"/>
          </p:cNvPicPr>
          <p:nvPr/>
        </p:nvPicPr>
        <p:blipFill>
          <a:blip r:embed="rId2"/>
          <a:stretch>
            <a:fillRect/>
          </a:stretch>
        </p:blipFill>
        <p:spPr>
          <a:xfrm>
            <a:off x="0" y="0"/>
            <a:ext cx="9144000" cy="6858000"/>
          </a:xfrm>
          <a:prstGeom prst="rect">
            <a:avLst/>
          </a:prstGeom>
        </p:spPr>
      </p:pic>
      <p:pic>
        <p:nvPicPr>
          <p:cNvPr id="6" name="5 Imagen" descr="chegando-ao-preikestolen-noruega.jpg"/>
          <p:cNvPicPr>
            <a:picLocks noChangeAspect="1"/>
          </p:cNvPicPr>
          <p:nvPr/>
        </p:nvPicPr>
        <p:blipFill>
          <a:blip r:embed="rId2"/>
          <a:stretch>
            <a:fillRect/>
          </a:stretch>
        </p:blipFill>
        <p:spPr>
          <a:xfrm>
            <a:off x="0" y="0"/>
            <a:ext cx="9144000" cy="6858000"/>
          </a:xfrm>
          <a:prstGeom prst="rect">
            <a:avLst/>
          </a:prstGeom>
        </p:spPr>
      </p:pic>
      <p:sp>
        <p:nvSpPr>
          <p:cNvPr id="7" name="6 CuadroTexto"/>
          <p:cNvSpPr txBox="1"/>
          <p:nvPr/>
        </p:nvSpPr>
        <p:spPr>
          <a:xfrm>
            <a:off x="1071538" y="214290"/>
            <a:ext cx="1759712"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Prekestolen</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trips(downRight)">
                                      <p:cBhvr>
                                        <p:cTn id="7" dur="3000"/>
                                        <p:tgtEl>
                                          <p:spTgt spid="6"/>
                                        </p:tgtEl>
                                      </p:cBhvr>
                                    </p:animEffect>
                                  </p:childTnLst>
                                </p:cTn>
                              </p:par>
                              <p:par>
                                <p:cTn id="8" presetID="18" presetClass="entr" presetSubtype="1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strips(downLeft)">
                                      <p:cBhvr>
                                        <p:cTn id="10" dur="3000"/>
                                        <p:tgtEl>
                                          <p:spTgt spid="5"/>
                                        </p:tgtEl>
                                      </p:cBhvr>
                                    </p:animEffec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14" presetClass="entr" presetSubtype="5"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randombar(vertical)">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75811_Papel-de-Parede-Noruega-Trolltunga_1920x1080.jpg"/>
          <p:cNvPicPr>
            <a:picLocks noChangeAspect="1"/>
          </p:cNvPicPr>
          <p:nvPr/>
        </p:nvPicPr>
        <p:blipFill>
          <a:blip r:embed="rId2">
            <a:lum bright="-10000"/>
          </a:blip>
          <a:stretch>
            <a:fillRect/>
          </a:stretch>
        </p:blipFill>
        <p:spPr>
          <a:xfrm>
            <a:off x="0" y="0"/>
            <a:ext cx="9144000" cy="6858000"/>
          </a:xfrm>
          <a:prstGeom prst="rect">
            <a:avLst/>
          </a:prstGeom>
        </p:spPr>
      </p:pic>
      <p:pic>
        <p:nvPicPr>
          <p:cNvPr id="5" name="4 Imagen" descr="275811_Papel-de-Parede-Noruega-Trolltunga_1920x1080.jpg"/>
          <p:cNvPicPr>
            <a:picLocks noChangeAspect="1"/>
          </p:cNvPicPr>
          <p:nvPr/>
        </p:nvPicPr>
        <p:blipFill>
          <a:blip r:embed="rId2">
            <a:lum bright="-10000"/>
          </a:blip>
          <a:stretch>
            <a:fillRect/>
          </a:stretch>
        </p:blipFill>
        <p:spPr>
          <a:xfrm>
            <a:off x="0" y="0"/>
            <a:ext cx="9144000" cy="6858000"/>
          </a:xfrm>
          <a:prstGeom prst="rect">
            <a:avLst/>
          </a:prstGeom>
        </p:spPr>
      </p:pic>
      <p:sp>
        <p:nvSpPr>
          <p:cNvPr id="6" name="5 CuadroTexto"/>
          <p:cNvSpPr txBox="1"/>
          <p:nvPr/>
        </p:nvSpPr>
        <p:spPr>
          <a:xfrm>
            <a:off x="6286512" y="571480"/>
            <a:ext cx="1536831"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Trolltunga</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down)">
                                      <p:cBhvr>
                                        <p:cTn id="15" dur="5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5000"/>
                                        <p:tgtEl>
                                          <p:spTgt spid="5"/>
                                        </p:tgtEl>
                                      </p:cBhvr>
                                    </p:animEffect>
                                  </p:childTnLst>
                                </p:cTn>
                              </p:par>
                            </p:childTnLst>
                          </p:cTn>
                        </p:par>
                        <p:par>
                          <p:cTn id="19" fill="hold">
                            <p:stCondLst>
                              <p:cond delay="5000"/>
                            </p:stCondLst>
                            <p:childTnLst>
                              <p:par>
                                <p:cTn id="20" presetID="52" presetClass="entr" presetSubtype="0"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Scale>
                                      <p:cBhvr>
                                        <p:cTn id="22" dur="2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2000" decel="50000" fill="hold">
                                          <p:stCondLst>
                                            <p:cond delay="0"/>
                                          </p:stCondLst>
                                        </p:cTn>
                                        <p:tgtEl>
                                          <p:spTgt spid="6"/>
                                        </p:tgtEl>
                                        <p:attrNameLst>
                                          <p:attrName>ppt_x</p:attrName>
                                          <p:attrName>ppt_y</p:attrName>
                                        </p:attrNameLst>
                                      </p:cBhvr>
                                    </p:animMotion>
                                    <p:animEffect transition="in" filter="fade">
                                      <p:cBhvr>
                                        <p:cTn id="24"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rolltunga-in-odda-norway-235062.jpg"/>
          <p:cNvPicPr>
            <a:picLocks noChangeAspect="1"/>
          </p:cNvPicPr>
          <p:nvPr/>
        </p:nvPicPr>
        <p:blipFill>
          <a:blip r:embed="rId2">
            <a:lum bright="-10000"/>
          </a:blip>
          <a:stretch>
            <a:fillRect/>
          </a:stretch>
        </p:blipFill>
        <p:spPr>
          <a:xfrm>
            <a:off x="0" y="0"/>
            <a:ext cx="9144000" cy="6858000"/>
          </a:xfrm>
          <a:prstGeom prst="rect">
            <a:avLst/>
          </a:prstGeom>
        </p:spPr>
      </p:pic>
      <p:pic>
        <p:nvPicPr>
          <p:cNvPr id="5" name="4 Imagen" descr="trolltunga-in-odda-norway-235062.jpg"/>
          <p:cNvPicPr>
            <a:picLocks noChangeAspect="1"/>
          </p:cNvPicPr>
          <p:nvPr/>
        </p:nvPicPr>
        <p:blipFill>
          <a:blip r:embed="rId2">
            <a:lum bright="-10000"/>
          </a:blip>
          <a:stretch>
            <a:fillRect/>
          </a:stretch>
        </p:blipFill>
        <p:spPr>
          <a:xfrm>
            <a:off x="0" y="0"/>
            <a:ext cx="9144000" cy="6858000"/>
          </a:xfrm>
          <a:prstGeom prst="rect">
            <a:avLst/>
          </a:prstGeom>
        </p:spPr>
      </p:pic>
      <p:pic>
        <p:nvPicPr>
          <p:cNvPr id="6" name="5 Imagen" descr="trolltunga-in-odda-norway-235062.jpg"/>
          <p:cNvPicPr>
            <a:picLocks noChangeAspect="1"/>
          </p:cNvPicPr>
          <p:nvPr/>
        </p:nvPicPr>
        <p:blipFill>
          <a:blip r:embed="rId2">
            <a:lum bright="-10000"/>
          </a:blip>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4/3*#ppt_w"/>
                                          </p:val>
                                        </p:tav>
                                        <p:tav tm="100000">
                                          <p:val>
                                            <p:strVal val="#ppt_w"/>
                                          </p:val>
                                        </p:tav>
                                      </p:tavLst>
                                    </p:anim>
                                    <p:anim calcmode="lin" valueType="num">
                                      <p:cBhvr>
                                        <p:cTn id="16" dur="3000" fill="hold"/>
                                        <p:tgtEl>
                                          <p:spTgt spid="6"/>
                                        </p:tgtEl>
                                        <p:attrNameLst>
                                          <p:attrName>ppt_h</p:attrName>
                                        </p:attrNameLst>
                                      </p:cBhvr>
                                      <p:tavLst>
                                        <p:tav tm="0">
                                          <p:val>
                                            <p:strVal val="4/3*#ppt_h"/>
                                          </p:val>
                                        </p:tav>
                                        <p:tav tm="100000">
                                          <p:val>
                                            <p:strVal val="#ppt_h"/>
                                          </p:val>
                                        </p:tav>
                                      </p:tavLst>
                                    </p:anim>
                                  </p:childTnLst>
                                </p:cTn>
                              </p:par>
                              <p:par>
                                <p:cTn id="17" presetID="13"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plus(in)">
                                      <p:cBhvr>
                                        <p:cTn id="19" dur="5000"/>
                                        <p:tgtEl>
                                          <p:spTgt spid="6"/>
                                        </p:tgtEl>
                                      </p:cBhvr>
                                    </p:animEffect>
                                  </p:childTnLst>
                                </p:cTn>
                              </p:par>
                              <p:par>
                                <p:cTn id="20" presetID="16" presetClass="entr" presetSubtype="37"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arn(outVertical)">
                                      <p:cBhvr>
                                        <p:cTn id="22" dur="5000"/>
                                        <p:tgtEl>
                                          <p:spTgt spid="5"/>
                                        </p:tgtEl>
                                      </p:cBhvr>
                                    </p:animEffect>
                                  </p:childTnLst>
                                </p:cTn>
                              </p:par>
                              <p:par>
                                <p:cTn id="23" presetID="4"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in)">
                                      <p:cBhvr>
                                        <p:cTn id="25"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VaC1wpmKzyVi.jpg"/>
          <p:cNvPicPr>
            <a:picLocks noChangeAspect="1"/>
          </p:cNvPicPr>
          <p:nvPr/>
        </p:nvPicPr>
        <p:blipFill>
          <a:blip r:embed="rId2"/>
          <a:srcRect l="2636" t="3125" r="2636" b="4166"/>
          <a:stretch>
            <a:fillRect/>
          </a:stretch>
        </p:blipFill>
        <p:spPr>
          <a:xfrm>
            <a:off x="0" y="0"/>
            <a:ext cx="9246742" cy="6858000"/>
          </a:xfrm>
          <a:prstGeom prst="rect">
            <a:avLst/>
          </a:prstGeom>
        </p:spPr>
      </p:pic>
      <p:pic>
        <p:nvPicPr>
          <p:cNvPr id="5" name="4 Imagen" descr="iVaC1wpmKzyVi.jpg"/>
          <p:cNvPicPr>
            <a:picLocks noChangeAspect="1"/>
          </p:cNvPicPr>
          <p:nvPr/>
        </p:nvPicPr>
        <p:blipFill>
          <a:blip r:embed="rId2"/>
          <a:srcRect l="2636" t="3125" r="2636" b="4166"/>
          <a:stretch>
            <a:fillRect/>
          </a:stretch>
        </p:blipFill>
        <p:spPr>
          <a:xfrm>
            <a:off x="0" y="0"/>
            <a:ext cx="9246742" cy="6858000"/>
          </a:xfrm>
          <a:prstGeom prst="rect">
            <a:avLst/>
          </a:prstGeom>
        </p:spPr>
      </p:pic>
      <p:pic>
        <p:nvPicPr>
          <p:cNvPr id="6" name="5 Imagen" descr="iVaC1wpmKzyVi.jpg"/>
          <p:cNvPicPr>
            <a:picLocks noChangeAspect="1"/>
          </p:cNvPicPr>
          <p:nvPr/>
        </p:nvPicPr>
        <p:blipFill>
          <a:blip r:embed="rId2"/>
          <a:srcRect l="2636" t="3125" r="2636" b="4166"/>
          <a:stretch>
            <a:fillRect/>
          </a:stretch>
        </p:blipFill>
        <p:spPr>
          <a:xfrm>
            <a:off x="0" y="0"/>
            <a:ext cx="9246742" cy="6858000"/>
          </a:xfrm>
          <a:prstGeom prst="rect">
            <a:avLst/>
          </a:prstGeom>
        </p:spPr>
      </p:pic>
      <p:sp>
        <p:nvSpPr>
          <p:cNvPr id="7" name="6 CuadroTexto"/>
          <p:cNvSpPr txBox="1"/>
          <p:nvPr/>
        </p:nvSpPr>
        <p:spPr>
          <a:xfrm>
            <a:off x="7072330" y="357166"/>
            <a:ext cx="1759712"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Prekestolen</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0" fill="hold"/>
                                        <p:tgtEl>
                                          <p:spTgt spid="6"/>
                                        </p:tgtEl>
                                        <p:attrNameLst>
                                          <p:attrName>ppt_w</p:attrName>
                                        </p:attrNameLst>
                                      </p:cBhvr>
                                      <p:tavLst>
                                        <p:tav tm="0">
                                          <p:val>
                                            <p:strVal val="4/3*#ppt_w"/>
                                          </p:val>
                                        </p:tav>
                                        <p:tav tm="100000">
                                          <p:val>
                                            <p:strVal val="#ppt_w"/>
                                          </p:val>
                                        </p:tav>
                                      </p:tavLst>
                                    </p:anim>
                                    <p:anim calcmode="lin" valueType="num">
                                      <p:cBhvr>
                                        <p:cTn id="16" dur="5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out)">
                                      <p:cBhvr>
                                        <p:cTn id="19" dur="5000"/>
                                        <p:tgtEl>
                                          <p:spTgt spid="6"/>
                                        </p:tgtEl>
                                      </p:cBhvr>
                                    </p:animEffect>
                                  </p:childTnLst>
                                </p:cTn>
                              </p:par>
                              <p:par>
                                <p:cTn id="20" presetID="16" presetClass="entr" presetSubtype="21"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arn(inVertical)">
                                      <p:cBhvr>
                                        <p:cTn id="22" dur="5000"/>
                                        <p:tgtEl>
                                          <p:spTgt spid="5"/>
                                        </p:tgtEl>
                                      </p:cBhvr>
                                    </p:animEffect>
                                  </p:childTnLst>
                                </p:cTn>
                              </p:par>
                              <p:par>
                                <p:cTn id="23" presetID="8"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in)">
                                      <p:cBhvr>
                                        <p:cTn id="25" dur="5000"/>
                                        <p:tgtEl>
                                          <p:spTgt spid="4"/>
                                        </p:tgtEl>
                                      </p:cBhvr>
                                    </p:animEffect>
                                  </p:childTnLst>
                                </p:cTn>
                              </p:par>
                            </p:childTnLst>
                          </p:cTn>
                        </p:par>
                        <p:par>
                          <p:cTn id="26" fill="hold">
                            <p:stCondLst>
                              <p:cond delay="5000"/>
                            </p:stCondLst>
                            <p:childTnLst>
                              <p:par>
                                <p:cTn id="27" presetID="52" presetClass="entr" presetSubtype="0"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Scale>
                                      <p:cBhvr>
                                        <p:cTn id="29" dur="2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0" dur="2000" decel="50000" fill="hold">
                                          <p:stCondLst>
                                            <p:cond delay="0"/>
                                          </p:stCondLst>
                                        </p:cTn>
                                        <p:tgtEl>
                                          <p:spTgt spid="7"/>
                                        </p:tgtEl>
                                        <p:attrNameLst>
                                          <p:attrName>ppt_x</p:attrName>
                                          <p:attrName>ppt_y</p:attrName>
                                        </p:attrNameLst>
                                      </p:cBhvr>
                                    </p:animMotion>
                                    <p:animEffect transition="in" filter="fade">
                                      <p:cBhvr>
                                        <p:cTn id="3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rekestolen-norway-42078.jpg"/>
          <p:cNvPicPr>
            <a:picLocks noChangeAspect="1"/>
          </p:cNvPicPr>
          <p:nvPr/>
        </p:nvPicPr>
        <p:blipFill>
          <a:blip r:embed="rId2">
            <a:lum contrast="20000"/>
          </a:blip>
          <a:stretch>
            <a:fillRect/>
          </a:stretch>
        </p:blipFill>
        <p:spPr>
          <a:xfrm>
            <a:off x="0" y="0"/>
            <a:ext cx="9144000" cy="6858000"/>
          </a:xfrm>
          <a:prstGeom prst="rect">
            <a:avLst/>
          </a:prstGeom>
        </p:spPr>
      </p:pic>
      <p:pic>
        <p:nvPicPr>
          <p:cNvPr id="5" name="4 Imagen" descr="prekestolen-norway-42078.jpg"/>
          <p:cNvPicPr>
            <a:picLocks noChangeAspect="1"/>
          </p:cNvPicPr>
          <p:nvPr/>
        </p:nvPicPr>
        <p:blipFill>
          <a:blip r:embed="rId2">
            <a:lum contrast="20000"/>
          </a:blip>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1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across)">
                                      <p:cBhvr>
                                        <p:cTn id="15" dur="5000"/>
                                        <p:tgtEl>
                                          <p:spTgt spid="4"/>
                                        </p:tgtEl>
                                      </p:cBhvr>
                                    </p:animEffect>
                                  </p:childTnLst>
                                </p:cTn>
                              </p:par>
                              <p:par>
                                <p:cTn id="16" presetID="8"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in)">
                                      <p:cBhvr>
                                        <p:cTn id="18"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reikestolen-norway-245702.jpg"/>
          <p:cNvPicPr>
            <a:picLocks noChangeAspect="1"/>
          </p:cNvPicPr>
          <p:nvPr/>
        </p:nvPicPr>
        <p:blipFill>
          <a:blip r:embed="rId2"/>
          <a:stretch>
            <a:fillRect/>
          </a:stretch>
        </p:blipFill>
        <p:spPr>
          <a:xfrm>
            <a:off x="0" y="0"/>
            <a:ext cx="9144000" cy="6858000"/>
          </a:xfrm>
          <a:prstGeom prst="rect">
            <a:avLst/>
          </a:prstGeom>
        </p:spPr>
      </p:pic>
      <p:pic>
        <p:nvPicPr>
          <p:cNvPr id="5" name="4 Imagen" descr="preikestolen-norway-245702.jpg"/>
          <p:cNvPicPr>
            <a:picLocks noChangeAspect="1"/>
          </p:cNvPicPr>
          <p:nvPr/>
        </p:nvPicPr>
        <p:blipFill>
          <a:blip r:embed="rId2"/>
          <a:stretch>
            <a:fillRect/>
          </a:stretch>
        </p:blipFill>
        <p:spPr>
          <a:xfrm>
            <a:off x="0" y="0"/>
            <a:ext cx="9144000" cy="6858000"/>
          </a:xfrm>
          <a:prstGeom prst="rect">
            <a:avLst/>
          </a:prstGeom>
        </p:spPr>
      </p:pic>
      <p:pic>
        <p:nvPicPr>
          <p:cNvPr id="6" name="5 Imagen" descr="preikestolen-norway-245702.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3000"/>
                                        <p:tgtEl>
                                          <p:spTgt spid="4"/>
                                        </p:tgtEl>
                                      </p:cBhvr>
                                    </p:animEffect>
                                  </p:childTnLst>
                                </p:cTn>
                              </p:par>
                              <p:par>
                                <p:cTn id="8" presetID="5"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heckerboard(across)">
                                      <p:cBhvr>
                                        <p:cTn id="10" dur="3000"/>
                                        <p:tgtEl>
                                          <p:spTgt spid="5"/>
                                        </p:tgtEl>
                                      </p:cBhvr>
                                    </p:animEffect>
                                  </p:childTnLst>
                                </p:cTn>
                              </p:par>
                              <p:par>
                                <p:cTn id="11" presetID="16" presetClass="entr" presetSubtype="2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Horizontal)">
                                      <p:cBhvr>
                                        <p:cTn id="13" dur="3000"/>
                                        <p:tgtEl>
                                          <p:spTgt spid="6"/>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4/3*#ppt_w"/>
                                          </p:val>
                                        </p:tav>
                                        <p:tav tm="100000">
                                          <p:val>
                                            <p:strVal val="#ppt_w"/>
                                          </p:val>
                                        </p:tav>
                                      </p:tavLst>
                                    </p:anim>
                                    <p:anim calcmode="lin" valueType="num">
                                      <p:cBhvr>
                                        <p:cTn id="17" dur="3000" fill="hold"/>
                                        <p:tgtEl>
                                          <p:spTgt spid="4"/>
                                        </p:tgtEl>
                                        <p:attrNameLst>
                                          <p:attrName>ppt_h</p:attrName>
                                        </p:attrNameLst>
                                      </p:cBhvr>
                                      <p:tavLst>
                                        <p:tav tm="0">
                                          <p:val>
                                            <p:strVal val="4/3*#ppt_h"/>
                                          </p:val>
                                        </p:tav>
                                        <p:tav tm="100000">
                                          <p:val>
                                            <p:strVal val="#ppt_h"/>
                                          </p:val>
                                        </p:tav>
                                      </p:tavLst>
                                    </p:anim>
                                  </p:childTnLst>
                                </p:cTn>
                              </p:par>
                              <p:par>
                                <p:cTn id="18" presetID="23" presetClass="entr" presetSubtype="288"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ppt_w</p:attrName>
                                        </p:attrNameLst>
                                      </p:cBhvr>
                                      <p:tavLst>
                                        <p:tav tm="0">
                                          <p:val>
                                            <p:strVal val="4/3*#ppt_w"/>
                                          </p:val>
                                        </p:tav>
                                        <p:tav tm="100000">
                                          <p:val>
                                            <p:strVal val="#ppt_w"/>
                                          </p:val>
                                        </p:tav>
                                      </p:tavLst>
                                    </p:anim>
                                    <p:anim calcmode="lin" valueType="num">
                                      <p:cBhvr>
                                        <p:cTn id="21" dur="3000" fill="hold"/>
                                        <p:tgtEl>
                                          <p:spTgt spid="5"/>
                                        </p:tgtEl>
                                        <p:attrNameLst>
                                          <p:attrName>ppt_h</p:attrName>
                                        </p:attrNameLst>
                                      </p:cBhvr>
                                      <p:tavLst>
                                        <p:tav tm="0">
                                          <p:val>
                                            <p:strVal val="4/3*#ppt_h"/>
                                          </p:val>
                                        </p:tav>
                                        <p:tav tm="100000">
                                          <p:val>
                                            <p:strVal val="#ppt_h"/>
                                          </p:val>
                                        </p:tav>
                                      </p:tavLst>
                                    </p:anim>
                                  </p:childTnLst>
                                </p:cTn>
                              </p:par>
                              <p:par>
                                <p:cTn id="22" presetID="23" presetClass="entr" presetSubtype="288"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3000" fill="hold"/>
                                        <p:tgtEl>
                                          <p:spTgt spid="6"/>
                                        </p:tgtEl>
                                        <p:attrNameLst>
                                          <p:attrName>ppt_w</p:attrName>
                                        </p:attrNameLst>
                                      </p:cBhvr>
                                      <p:tavLst>
                                        <p:tav tm="0">
                                          <p:val>
                                            <p:strVal val="4/3*#ppt_w"/>
                                          </p:val>
                                        </p:tav>
                                        <p:tav tm="100000">
                                          <p:val>
                                            <p:strVal val="#ppt_w"/>
                                          </p:val>
                                        </p:tav>
                                      </p:tavLst>
                                    </p:anim>
                                    <p:anim calcmode="lin" valueType="num">
                                      <p:cBhvr>
                                        <p:cTn id="25" dur="3000" fill="hold"/>
                                        <p:tgtEl>
                                          <p:spTgt spid="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tlanterhavsveien_1280x960.jpg"/>
          <p:cNvPicPr>
            <a:picLocks noChangeAspect="1"/>
          </p:cNvPicPr>
          <p:nvPr/>
        </p:nvPicPr>
        <p:blipFill>
          <a:blip r:embed="rId2"/>
          <a:stretch>
            <a:fillRect/>
          </a:stretch>
        </p:blipFill>
        <p:spPr>
          <a:xfrm>
            <a:off x="0" y="0"/>
            <a:ext cx="9144000" cy="6858000"/>
          </a:xfrm>
          <a:prstGeom prst="rect">
            <a:avLst/>
          </a:prstGeom>
        </p:spPr>
      </p:pic>
      <p:pic>
        <p:nvPicPr>
          <p:cNvPr id="5" name="4 Imagen" descr="atlanterhavsveien_1280x960.jpg"/>
          <p:cNvPicPr>
            <a:picLocks noChangeAspect="1"/>
          </p:cNvPicPr>
          <p:nvPr/>
        </p:nvPicPr>
        <p:blipFill>
          <a:blip r:embed="rId2"/>
          <a:stretch>
            <a:fillRect/>
          </a:stretch>
        </p:blipFill>
        <p:spPr>
          <a:xfrm>
            <a:off x="0" y="0"/>
            <a:ext cx="9144000" cy="6858000"/>
          </a:xfrm>
          <a:prstGeom prst="rect">
            <a:avLst/>
          </a:prstGeom>
        </p:spPr>
      </p:pic>
      <p:sp>
        <p:nvSpPr>
          <p:cNvPr id="6" name="5 CuadroTexto"/>
          <p:cNvSpPr txBox="1"/>
          <p:nvPr/>
        </p:nvSpPr>
        <p:spPr>
          <a:xfrm>
            <a:off x="5143504" y="6215082"/>
            <a:ext cx="3604385"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La Carretera De Atlántico </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Left)">
                                      <p:cBhvr>
                                        <p:cTn id="7" dur="5000"/>
                                        <p:tgtEl>
                                          <p:spTgt spid="4"/>
                                        </p:tgtEl>
                                      </p:cBhvr>
                                    </p:animEffect>
                                  </p:childTnLst>
                                </p:cTn>
                              </p:par>
                              <p:par>
                                <p:cTn id="8" presetID="18" presetClass="entr" presetSubtype="3"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strips(upRight)">
                                      <p:cBhvr>
                                        <p:cTn id="10" dur="5000"/>
                                        <p:tgtEl>
                                          <p:spTgt spid="5"/>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0" fill="hold"/>
                                        <p:tgtEl>
                                          <p:spTgt spid="5"/>
                                        </p:tgtEl>
                                        <p:attrNameLst>
                                          <p:attrName>ppt_w</p:attrName>
                                        </p:attrNameLst>
                                      </p:cBhvr>
                                      <p:tavLst>
                                        <p:tav tm="0">
                                          <p:val>
                                            <p:strVal val="4/3*#ppt_w"/>
                                          </p:val>
                                        </p:tav>
                                        <p:tav tm="100000">
                                          <p:val>
                                            <p:strVal val="#ppt_w"/>
                                          </p:val>
                                        </p:tav>
                                      </p:tavLst>
                                    </p:anim>
                                    <p:anim calcmode="lin" valueType="num">
                                      <p:cBhvr>
                                        <p:cTn id="18" dur="5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5000"/>
                            </p:stCondLst>
                            <p:childTnLst>
                              <p:par>
                                <p:cTn id="20" presetID="52" presetClass="entr" presetSubtype="0"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Scale>
                                      <p:cBhvr>
                                        <p:cTn id="22" dur="2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2000" decel="50000" fill="hold">
                                          <p:stCondLst>
                                            <p:cond delay="0"/>
                                          </p:stCondLst>
                                        </p:cTn>
                                        <p:tgtEl>
                                          <p:spTgt spid="6"/>
                                        </p:tgtEl>
                                        <p:attrNameLst>
                                          <p:attrName>ppt_x</p:attrName>
                                          <p:attrName>ppt_y</p:attrName>
                                        </p:attrNameLst>
                                      </p:cBhvr>
                                    </p:animMotion>
                                    <p:animEffect transition="in" filter="fade">
                                      <p:cBhvr>
                                        <p:cTn id="24"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effectLst>
            <a:softEdge rad="12700"/>
          </a:effectLst>
        </p:spPr>
        <p:txBody>
          <a:bodyPr/>
          <a:lstStyle/>
          <a:p>
            <a:endParaRPr lang="es-ES" dirty="0"/>
          </a:p>
        </p:txBody>
      </p:sp>
      <p:sp>
        <p:nvSpPr>
          <p:cNvPr id="3" name="2 Subtítulo"/>
          <p:cNvSpPr>
            <a:spLocks noGrp="1"/>
          </p:cNvSpPr>
          <p:nvPr>
            <p:ph type="subTitle" idx="1"/>
          </p:nvPr>
        </p:nvSpPr>
        <p:spPr>
          <a:xfrm>
            <a:off x="0" y="0"/>
            <a:ext cx="9144000" cy="6858000"/>
          </a:xfrm>
          <a:effectLst>
            <a:softEdge rad="12700"/>
          </a:effectLst>
        </p:spPr>
        <p:txBody>
          <a:bodyPr/>
          <a:lstStyle/>
          <a:p>
            <a:endParaRPr lang="es-ES" dirty="0"/>
          </a:p>
        </p:txBody>
      </p:sp>
      <p:pic>
        <p:nvPicPr>
          <p:cNvPr id="4" name="3 Imagen" descr="b360-insider-the-atlantic-road-noruega-1.jpg"/>
          <p:cNvPicPr>
            <a:picLocks noChangeAspect="1"/>
          </p:cNvPicPr>
          <p:nvPr/>
        </p:nvPicPr>
        <p:blipFill>
          <a:blip r:embed="rId2"/>
          <a:stretch>
            <a:fillRect/>
          </a:stretch>
        </p:blipFill>
        <p:spPr>
          <a:xfrm>
            <a:off x="0" y="0"/>
            <a:ext cx="9144000" cy="6858000"/>
          </a:xfrm>
          <a:prstGeom prst="rect">
            <a:avLst/>
          </a:prstGeom>
          <a:effectLst>
            <a:softEdge rad="12700"/>
          </a:effectLst>
        </p:spPr>
      </p:pic>
      <p:pic>
        <p:nvPicPr>
          <p:cNvPr id="5" name="4 Imagen" descr="b360-insider-the-atlantic-road-noruega-1.jpg"/>
          <p:cNvPicPr>
            <a:picLocks noChangeAspect="1"/>
          </p:cNvPicPr>
          <p:nvPr/>
        </p:nvPicPr>
        <p:blipFill>
          <a:blip r:embed="rId2"/>
          <a:srcRect b="4000"/>
          <a:stretch>
            <a:fillRect/>
          </a:stretch>
        </p:blipFill>
        <p:spPr>
          <a:xfrm>
            <a:off x="0" y="0"/>
            <a:ext cx="9144000" cy="6858000"/>
          </a:xfrm>
          <a:prstGeom prst="rect">
            <a:avLst/>
          </a:prstGeom>
          <a:effectLst>
            <a:softEdge rad="12700"/>
          </a:effectLst>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repeatCount="indefinite" fill="hold" nodeType="withEffect">
                                  <p:stCondLst>
                                    <p:cond delay="100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2" repeatCount="indefinite" fill="hold" nodeType="withEffect">
                                  <p:stCondLst>
                                    <p:cond delay="1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ppt_w/2"/>
                                          </p:val>
                                        </p:tav>
                                        <p:tav tm="100000">
                                          <p:val>
                                            <p:strVal val="#ppt_x"/>
                                          </p:val>
                                        </p:tav>
                                      </p:tavLst>
                                    </p:anim>
                                    <p:anim calcmode="lin" valueType="num">
                                      <p:cBhvr>
                                        <p:cTn id="14" dur="5000" fill="hold"/>
                                        <p:tgtEl>
                                          <p:spTgt spid="4"/>
                                        </p:tgtEl>
                                        <p:attrNameLst>
                                          <p:attrName>ppt_y</p:attrName>
                                        </p:attrNameLst>
                                      </p:cBhvr>
                                      <p:tavLst>
                                        <p:tav tm="0">
                                          <p:val>
                                            <p:strVal val="#ppt_y"/>
                                          </p:val>
                                        </p:tav>
                                        <p:tav tm="100000">
                                          <p:val>
                                            <p:strVal val="#ppt_y"/>
                                          </p:val>
                                        </p:tav>
                                      </p:tavLst>
                                    </p:anim>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romso-norway-247847.jpg"/>
          <p:cNvPicPr>
            <a:picLocks noChangeAspect="1"/>
          </p:cNvPicPr>
          <p:nvPr/>
        </p:nvPicPr>
        <p:blipFill>
          <a:blip r:embed="rId2"/>
          <a:stretch>
            <a:fillRect/>
          </a:stretch>
        </p:blipFill>
        <p:spPr>
          <a:xfrm>
            <a:off x="-1" y="0"/>
            <a:ext cx="9157987" cy="6858000"/>
          </a:xfrm>
          <a:prstGeom prst="rect">
            <a:avLst/>
          </a:prstGeom>
        </p:spPr>
      </p:pic>
      <p:pic>
        <p:nvPicPr>
          <p:cNvPr id="5" name="4 Imagen" descr="tromso-norway-247847.jpg"/>
          <p:cNvPicPr>
            <a:picLocks noChangeAspect="1"/>
          </p:cNvPicPr>
          <p:nvPr/>
        </p:nvPicPr>
        <p:blipFill>
          <a:blip r:embed="rId2"/>
          <a:stretch>
            <a:fillRect/>
          </a:stretch>
        </p:blipFill>
        <p:spPr>
          <a:xfrm>
            <a:off x="-13987" y="0"/>
            <a:ext cx="9157987" cy="6858000"/>
          </a:xfrm>
          <a:prstGeom prst="rect">
            <a:avLst/>
          </a:prstGeom>
        </p:spPr>
      </p:pic>
      <p:pic>
        <p:nvPicPr>
          <p:cNvPr id="6" name="5 Imagen" descr="tromso-norway-247847.jpg"/>
          <p:cNvPicPr>
            <a:picLocks noChangeAspect="1"/>
          </p:cNvPicPr>
          <p:nvPr/>
        </p:nvPicPr>
        <p:blipFill>
          <a:blip r:embed="rId2"/>
          <a:stretch>
            <a:fillRect/>
          </a:stretch>
        </p:blipFill>
        <p:spPr>
          <a:xfrm>
            <a:off x="0" y="0"/>
            <a:ext cx="9157987" cy="6858000"/>
          </a:xfrm>
          <a:prstGeom prst="rect">
            <a:avLst/>
          </a:prstGeom>
        </p:spPr>
      </p:pic>
      <p:sp>
        <p:nvSpPr>
          <p:cNvPr id="7" name="6 CuadroTexto"/>
          <p:cNvSpPr txBox="1"/>
          <p:nvPr/>
        </p:nvSpPr>
        <p:spPr>
          <a:xfrm>
            <a:off x="571472" y="5786454"/>
            <a:ext cx="1168590"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Tromso</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diamond(out)">
                                      <p:cBhvr>
                                        <p:cTn id="11" dur="3000"/>
                                        <p:tgtEl>
                                          <p:spTgt spid="6"/>
                                        </p:tgtEl>
                                      </p:cBhvr>
                                    </p:animEffect>
                                  </p:childTnLst>
                                </p:cTn>
                              </p:par>
                              <p:par>
                                <p:cTn id="12" presetID="16" presetClass="entr" presetSubtype="37"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outVertical)">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3000"/>
                                        <p:tgtEl>
                                          <p:spTgt spid="4"/>
                                        </p:tgtEl>
                                      </p:cBhvr>
                                    </p:animEffect>
                                  </p:childTnLst>
                                </p:cTn>
                              </p:par>
                            </p:childTnLst>
                          </p:cTn>
                        </p:par>
                        <p:par>
                          <p:cTn id="22" fill="hold">
                            <p:stCondLst>
                              <p:cond delay="3000"/>
                            </p:stCondLst>
                            <p:childTnLst>
                              <p:par>
                                <p:cTn id="23" presetID="52"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Scale>
                                      <p:cBhvr>
                                        <p:cTn id="25" dur="2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2000" decel="50000" fill="hold">
                                          <p:stCondLst>
                                            <p:cond delay="0"/>
                                          </p:stCondLst>
                                        </p:cTn>
                                        <p:tgtEl>
                                          <p:spTgt spid="7"/>
                                        </p:tgtEl>
                                        <p:attrNameLst>
                                          <p:attrName>ppt_x</p:attrName>
                                          <p:attrName>ppt_y</p:attrName>
                                        </p:attrNameLst>
                                      </p:cBhvr>
                                    </p:animMotion>
                                    <p:animEffect transition="in" filter="fade">
                                      <p:cBhvr>
                                        <p:cTn id="2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wonderful-tjeldsund-bridge-in-norway-248567.jpg"/>
          <p:cNvPicPr>
            <a:picLocks noChangeAspect="1"/>
          </p:cNvPicPr>
          <p:nvPr/>
        </p:nvPicPr>
        <p:blipFill>
          <a:blip r:embed="rId2"/>
          <a:stretch>
            <a:fillRect/>
          </a:stretch>
        </p:blipFill>
        <p:spPr>
          <a:xfrm>
            <a:off x="0" y="0"/>
            <a:ext cx="9144000" cy="6858000"/>
          </a:xfrm>
          <a:prstGeom prst="rect">
            <a:avLst/>
          </a:prstGeom>
        </p:spPr>
      </p:pic>
      <p:pic>
        <p:nvPicPr>
          <p:cNvPr id="5" name="4 Imagen" descr="wonderful-tjeldsund-bridge-in-norway-248567.jpg"/>
          <p:cNvPicPr>
            <a:picLocks noChangeAspect="1"/>
          </p:cNvPicPr>
          <p:nvPr/>
        </p:nvPicPr>
        <p:blipFill>
          <a:blip r:embed="rId2"/>
          <a:stretch>
            <a:fillRect/>
          </a:stretch>
        </p:blipFill>
        <p:spPr>
          <a:xfrm>
            <a:off x="0" y="0"/>
            <a:ext cx="9144000" cy="6858000"/>
          </a:xfrm>
          <a:prstGeom prst="rect">
            <a:avLst/>
          </a:prstGeom>
        </p:spPr>
      </p:pic>
      <p:pic>
        <p:nvPicPr>
          <p:cNvPr id="6" name="5 Imagen" descr="wonderful-tjeldsund-bridge-in-norway-248567.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arn(outHorizontal)">
                                      <p:cBhvr>
                                        <p:cTn id="11" dur="3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in)">
                                      <p:cBhvr>
                                        <p:cTn id="18" dur="3000"/>
                                        <p:tgtEl>
                                          <p:spTgt spid="5"/>
                                        </p:tgtEl>
                                      </p:cBhvr>
                                    </p:animEffect>
                                  </p:childTnLst>
                                </p:cTn>
                              </p:par>
                              <p:par>
                                <p:cTn id="19" presetID="17"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strVal val="#ppt_h"/>
                                          </p:val>
                                        </p:tav>
                                        <p:tav tm="100000">
                                          <p:val>
                                            <p:strVal val="#ppt_h"/>
                                          </p:val>
                                        </p:tav>
                                      </p:tavLst>
                                    </p:anim>
                                  </p:childTnLst>
                                </p:cTn>
                              </p:par>
                              <p:par>
                                <p:cTn id="23" presetID="3" presetClass="entr" presetSubtype="5"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linds(vertical)">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Oslo-Noruega.jpg"/>
          <p:cNvPicPr>
            <a:picLocks noChangeAspect="1"/>
          </p:cNvPicPr>
          <p:nvPr/>
        </p:nvPicPr>
        <p:blipFill>
          <a:blip r:embed="rId2"/>
          <a:stretch>
            <a:fillRect/>
          </a:stretch>
        </p:blipFill>
        <p:spPr>
          <a:xfrm>
            <a:off x="5945" y="0"/>
            <a:ext cx="9132109" cy="6858000"/>
          </a:xfrm>
          <a:prstGeom prst="rect">
            <a:avLst/>
          </a:prstGeom>
        </p:spPr>
      </p:pic>
      <p:pic>
        <p:nvPicPr>
          <p:cNvPr id="5" name="4 Imagen" descr="Oslo-Noruega.jpg"/>
          <p:cNvPicPr>
            <a:picLocks noChangeAspect="1"/>
          </p:cNvPicPr>
          <p:nvPr/>
        </p:nvPicPr>
        <p:blipFill>
          <a:blip r:embed="rId2"/>
          <a:stretch>
            <a:fillRect/>
          </a:stretch>
        </p:blipFill>
        <p:spPr>
          <a:xfrm>
            <a:off x="0" y="0"/>
            <a:ext cx="9132109" cy="6858000"/>
          </a:xfrm>
          <a:prstGeom prst="rect">
            <a:avLst/>
          </a:prstGeom>
        </p:spPr>
      </p:pic>
      <p:pic>
        <p:nvPicPr>
          <p:cNvPr id="6" name="5 Imagen" descr="Oslo-Noruega.jpg"/>
          <p:cNvPicPr>
            <a:picLocks noChangeAspect="1"/>
          </p:cNvPicPr>
          <p:nvPr/>
        </p:nvPicPr>
        <p:blipFill>
          <a:blip r:embed="rId2"/>
          <a:stretch>
            <a:fillRect/>
          </a:stretch>
        </p:blipFill>
        <p:spPr>
          <a:xfrm>
            <a:off x="11891" y="0"/>
            <a:ext cx="9132109" cy="6858000"/>
          </a:xfrm>
          <a:prstGeom prst="rect">
            <a:avLst/>
          </a:prstGeom>
        </p:spPr>
      </p:pic>
      <p:sp>
        <p:nvSpPr>
          <p:cNvPr id="7" name="6 CuadroTexto"/>
          <p:cNvSpPr txBox="1"/>
          <p:nvPr/>
        </p:nvSpPr>
        <p:spPr>
          <a:xfrm>
            <a:off x="714348" y="5786454"/>
            <a:ext cx="2326599"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Villa de la Reina</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0" fill="hold"/>
                                        <p:tgtEl>
                                          <p:spTgt spid="6"/>
                                        </p:tgtEl>
                                        <p:attrNameLst>
                                          <p:attrName>ppt_w</p:attrName>
                                        </p:attrNameLst>
                                      </p:cBhvr>
                                      <p:tavLst>
                                        <p:tav tm="0">
                                          <p:val>
                                            <p:strVal val="4/3*#ppt_w"/>
                                          </p:val>
                                        </p:tav>
                                        <p:tav tm="100000">
                                          <p:val>
                                            <p:strVal val="#ppt_w"/>
                                          </p:val>
                                        </p:tav>
                                      </p:tavLst>
                                    </p:anim>
                                    <p:anim calcmode="lin" valueType="num">
                                      <p:cBhvr>
                                        <p:cTn id="16" dur="5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out)">
                                      <p:cBhvr>
                                        <p:cTn id="19" dur="5000"/>
                                        <p:tgtEl>
                                          <p:spTgt spid="6"/>
                                        </p:tgtEl>
                                      </p:cBhvr>
                                    </p:animEffect>
                                  </p:childTnLst>
                                </p:cTn>
                              </p:par>
                              <p:par>
                                <p:cTn id="20" presetID="13" presetClass="entr" presetSubtype="16"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plus(in)">
                                      <p:cBhvr>
                                        <p:cTn id="22" dur="5000"/>
                                        <p:tgtEl>
                                          <p:spTgt spid="5"/>
                                        </p:tgtEl>
                                      </p:cBhvr>
                                    </p:animEffect>
                                  </p:childTnLst>
                                </p:cTn>
                              </p:par>
                              <p:par>
                                <p:cTn id="23" presetID="8"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in)">
                                      <p:cBhvr>
                                        <p:cTn id="25" dur="5000"/>
                                        <p:tgtEl>
                                          <p:spTgt spid="4"/>
                                        </p:tgtEl>
                                      </p:cBhvr>
                                    </p:animEffect>
                                  </p:childTnLst>
                                </p:cTn>
                              </p:par>
                            </p:childTnLst>
                          </p:cTn>
                        </p:par>
                        <p:par>
                          <p:cTn id="26" fill="hold">
                            <p:stCondLst>
                              <p:cond delay="5000"/>
                            </p:stCondLst>
                            <p:childTnLst>
                              <p:par>
                                <p:cTn id="27" presetID="52" presetClass="entr" presetSubtype="0"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Scale>
                                      <p:cBhvr>
                                        <p:cTn id="29" dur="2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0" dur="2000" decel="50000" fill="hold">
                                          <p:stCondLst>
                                            <p:cond delay="0"/>
                                          </p:stCondLst>
                                        </p:cTn>
                                        <p:tgtEl>
                                          <p:spTgt spid="7"/>
                                        </p:tgtEl>
                                        <p:attrNameLst>
                                          <p:attrName>ppt_x</p:attrName>
                                          <p:attrName>ppt_y</p:attrName>
                                        </p:attrNameLst>
                                      </p:cBhvr>
                                    </p:animMotion>
                                    <p:animEffect transition="in" filter="fade">
                                      <p:cBhvr>
                                        <p:cTn id="3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stavanger-noruega.jpg"/>
          <p:cNvPicPr>
            <a:picLocks noGrp="1" noChangeAspect="1"/>
          </p:cNvPicPr>
          <p:nvPr>
            <p:ph idx="1"/>
          </p:nvPr>
        </p:nvPicPr>
        <p:blipFill>
          <a:blip r:embed="rId2"/>
          <a:stretch>
            <a:fillRect/>
          </a:stretch>
        </p:blipFill>
        <p:spPr>
          <a:xfrm>
            <a:off x="0" y="0"/>
            <a:ext cx="9143999" cy="6858000"/>
          </a:xfrm>
        </p:spPr>
      </p:pic>
      <p:pic>
        <p:nvPicPr>
          <p:cNvPr id="5" name="3 Marcador de contenido" descr="stavanger-noruega.jpg"/>
          <p:cNvPicPr>
            <a:picLocks noChangeAspect="1"/>
          </p:cNvPicPr>
          <p:nvPr/>
        </p:nvPicPr>
        <p:blipFill>
          <a:blip r:embed="rId2"/>
          <a:stretch>
            <a:fillRect/>
          </a:stretch>
        </p:blipFill>
        <p:spPr>
          <a:xfrm>
            <a:off x="1" y="0"/>
            <a:ext cx="9143999" cy="6858000"/>
          </a:xfrm>
          <a:prstGeom prst="rect">
            <a:avLst/>
          </a:prstGeom>
        </p:spPr>
      </p:pic>
      <p:pic>
        <p:nvPicPr>
          <p:cNvPr id="6" name="3 Marcador de contenido" descr="stavanger-noruega.jpg"/>
          <p:cNvPicPr>
            <a:picLocks noChangeAspect="1"/>
          </p:cNvPicPr>
          <p:nvPr/>
        </p:nvPicPr>
        <p:blipFill>
          <a:blip r:embed="rId2"/>
          <a:stretch>
            <a:fillRect/>
          </a:stretch>
        </p:blipFill>
        <p:spPr>
          <a:xfrm>
            <a:off x="1" y="0"/>
            <a:ext cx="9143999" cy="6858000"/>
          </a:xfrm>
          <a:prstGeom prst="rect">
            <a:avLst/>
          </a:prstGeom>
        </p:spPr>
      </p:pic>
      <p:sp>
        <p:nvSpPr>
          <p:cNvPr id="7" name="6 CuadroTexto"/>
          <p:cNvSpPr txBox="1"/>
          <p:nvPr/>
        </p:nvSpPr>
        <p:spPr>
          <a:xfrm>
            <a:off x="928662" y="6143644"/>
            <a:ext cx="1506374"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Stavanger</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in)">
                                      <p:cBhvr>
                                        <p:cTn id="7" dur="3000"/>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4"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in)">
                                      <p:cBhvr>
                                        <p:cTn id="14" dur="3000"/>
                                        <p:tgtEl>
                                          <p:spTgt spid="5"/>
                                        </p:tgtEl>
                                      </p:cBhvr>
                                    </p:animEffec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par>
                                <p:cTn id="19" presetID="8"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in)">
                                      <p:cBhvr>
                                        <p:cTn id="21" dur="3000"/>
                                        <p:tgtEl>
                                          <p:spTgt spid="4"/>
                                        </p:tgtEl>
                                      </p:cBhvr>
                                    </p:animEffect>
                                  </p:childTnLst>
                                </p:cTn>
                              </p:par>
                            </p:childTnLst>
                          </p:cTn>
                        </p:par>
                        <p:par>
                          <p:cTn id="22" fill="hold">
                            <p:stCondLst>
                              <p:cond delay="3000"/>
                            </p:stCondLst>
                            <p:childTnLst>
                              <p:par>
                                <p:cTn id="23" presetID="52"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Scale>
                                      <p:cBhvr>
                                        <p:cTn id="25" dur="2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2000" decel="50000" fill="hold">
                                          <p:stCondLst>
                                            <p:cond delay="0"/>
                                          </p:stCondLst>
                                        </p:cTn>
                                        <p:tgtEl>
                                          <p:spTgt spid="7"/>
                                        </p:tgtEl>
                                        <p:attrNameLst>
                                          <p:attrName>ppt_x</p:attrName>
                                          <p:attrName>ppt_y</p:attrName>
                                        </p:attrNameLst>
                                      </p:cBhvr>
                                    </p:animMotion>
                                    <p:animEffect transition="in" filter="fade">
                                      <p:cBhvr>
                                        <p:cTn id="2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oslo --.jpg"/>
          <p:cNvPicPr>
            <a:picLocks noChangeAspect="1"/>
          </p:cNvPicPr>
          <p:nvPr/>
        </p:nvPicPr>
        <p:blipFill>
          <a:blip r:embed="rId2"/>
          <a:stretch>
            <a:fillRect/>
          </a:stretch>
        </p:blipFill>
        <p:spPr>
          <a:xfrm>
            <a:off x="0" y="0"/>
            <a:ext cx="9144000" cy="6858000"/>
          </a:xfrm>
          <a:prstGeom prst="rect">
            <a:avLst/>
          </a:prstGeom>
        </p:spPr>
      </p:pic>
      <p:pic>
        <p:nvPicPr>
          <p:cNvPr id="5" name="4 Imagen" descr="oslo --.jpg"/>
          <p:cNvPicPr>
            <a:picLocks noChangeAspect="1"/>
          </p:cNvPicPr>
          <p:nvPr/>
        </p:nvPicPr>
        <p:blipFill>
          <a:blip r:embed="rId2"/>
          <a:stretch>
            <a:fillRect/>
          </a:stretch>
        </p:blipFill>
        <p:spPr>
          <a:xfrm>
            <a:off x="0" y="0"/>
            <a:ext cx="9144000" cy="6858000"/>
          </a:xfrm>
          <a:prstGeom prst="rect">
            <a:avLst/>
          </a:prstGeom>
        </p:spPr>
      </p:pic>
      <p:pic>
        <p:nvPicPr>
          <p:cNvPr id="6" name="5 Imagen" descr="oslo --.jpg"/>
          <p:cNvPicPr>
            <a:picLocks noChangeAspect="1"/>
          </p:cNvPicPr>
          <p:nvPr/>
        </p:nvPicPr>
        <p:blipFill>
          <a:blip r:embed="rId2"/>
          <a:stretch>
            <a:fillRect/>
          </a:stretch>
        </p:blipFill>
        <p:spPr>
          <a:xfrm>
            <a:off x="0" y="0"/>
            <a:ext cx="9144000" cy="6858000"/>
          </a:xfrm>
          <a:prstGeom prst="rect">
            <a:avLst/>
          </a:prstGeom>
        </p:spPr>
      </p:pic>
      <p:sp>
        <p:nvSpPr>
          <p:cNvPr id="7" name="6 CuadroTexto"/>
          <p:cNvSpPr txBox="1"/>
          <p:nvPr/>
        </p:nvSpPr>
        <p:spPr>
          <a:xfrm>
            <a:off x="357158" y="642918"/>
            <a:ext cx="782587"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Oslo</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2/3*#ppt_w"/>
                                          </p:val>
                                        </p:tav>
                                        <p:tav tm="100000">
                                          <p:val>
                                            <p:strVal val="#ppt_w"/>
                                          </p:val>
                                        </p:tav>
                                      </p:tavLst>
                                    </p:anim>
                                    <p:anim calcmode="lin" valueType="num">
                                      <p:cBhvr>
                                        <p:cTn id="12" dur="5000" fill="hold"/>
                                        <p:tgtEl>
                                          <p:spTgt spid="5"/>
                                        </p:tgtEl>
                                        <p:attrNameLst>
                                          <p:attrName>ppt_h</p:attrName>
                                        </p:attrNameLst>
                                      </p:cBhvr>
                                      <p:tavLst>
                                        <p:tav tm="0">
                                          <p:val>
                                            <p:strVal val="2/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0" fill="hold"/>
                                        <p:tgtEl>
                                          <p:spTgt spid="6"/>
                                        </p:tgtEl>
                                        <p:attrNameLst>
                                          <p:attrName>ppt_w</p:attrName>
                                        </p:attrNameLst>
                                      </p:cBhvr>
                                      <p:tavLst>
                                        <p:tav tm="0">
                                          <p:val>
                                            <p:strVal val="4/3*#ppt_w"/>
                                          </p:val>
                                        </p:tav>
                                        <p:tav tm="100000">
                                          <p:val>
                                            <p:strVal val="#ppt_w"/>
                                          </p:val>
                                        </p:tav>
                                      </p:tavLst>
                                    </p:anim>
                                    <p:anim calcmode="lin" valueType="num">
                                      <p:cBhvr>
                                        <p:cTn id="16" dur="5000" fill="hold"/>
                                        <p:tgtEl>
                                          <p:spTgt spid="6"/>
                                        </p:tgtEl>
                                        <p:attrNameLst>
                                          <p:attrName>ppt_h</p:attrName>
                                        </p:attrNameLst>
                                      </p:cBhvr>
                                      <p:tavLst>
                                        <p:tav tm="0">
                                          <p:val>
                                            <p:strVal val="4/3*#ppt_h"/>
                                          </p:val>
                                        </p:tav>
                                        <p:tav tm="100000">
                                          <p:val>
                                            <p:strVal val="#ppt_h"/>
                                          </p:val>
                                        </p:tav>
                                      </p:tavLst>
                                    </p:anim>
                                  </p:childTnLst>
                                </p:cTn>
                              </p:par>
                              <p:par>
                                <p:cTn id="17" presetID="8"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in)">
                                      <p:cBhvr>
                                        <p:cTn id="19" dur="5000"/>
                                        <p:tgtEl>
                                          <p:spTgt spid="4"/>
                                        </p:tgtEl>
                                      </p:cBhvr>
                                    </p:animEffect>
                                  </p:childTnLst>
                                </p:cTn>
                              </p:par>
                              <p:par>
                                <p:cTn id="20" presetID="8" presetClass="entr" presetSubtype="32"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diamond(out)">
                                      <p:cBhvr>
                                        <p:cTn id="22" dur="5000"/>
                                        <p:tgtEl>
                                          <p:spTgt spid="5"/>
                                        </p:tgtEl>
                                      </p:cBhvr>
                                    </p:animEffect>
                                  </p:childTnLst>
                                </p:cTn>
                              </p:par>
                              <p:par>
                                <p:cTn id="23" presetID="8"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diamond(in)">
                                      <p:cBhvr>
                                        <p:cTn id="25" dur="5000"/>
                                        <p:tgtEl>
                                          <p:spTgt spid="6"/>
                                        </p:tgtEl>
                                      </p:cBhvr>
                                    </p:animEffect>
                                  </p:childTnLst>
                                </p:cTn>
                              </p:par>
                            </p:childTnLst>
                          </p:cTn>
                        </p:par>
                        <p:par>
                          <p:cTn id="26" fill="hold">
                            <p:stCondLst>
                              <p:cond delay="5000"/>
                            </p:stCondLst>
                            <p:childTnLst>
                              <p:par>
                                <p:cTn id="27" presetID="52" presetClass="entr" presetSubtype="0"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Scale>
                                      <p:cBhvr>
                                        <p:cTn id="29" dur="2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0" dur="2000" decel="50000" fill="hold">
                                          <p:stCondLst>
                                            <p:cond delay="0"/>
                                          </p:stCondLst>
                                        </p:cTn>
                                        <p:tgtEl>
                                          <p:spTgt spid="7"/>
                                        </p:tgtEl>
                                        <p:attrNameLst>
                                          <p:attrName>ppt_x</p:attrName>
                                          <p:attrName>ppt_y</p:attrName>
                                        </p:attrNameLst>
                                      </p:cBhvr>
                                    </p:animMotion>
                                    <p:animEffect transition="in" filter="fade">
                                      <p:cBhvr>
                                        <p:cTn id="3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uertos de Noruega.jpg"/>
          <p:cNvPicPr>
            <a:picLocks noChangeAspect="1"/>
          </p:cNvPicPr>
          <p:nvPr/>
        </p:nvPicPr>
        <p:blipFill>
          <a:blip r:embed="rId2">
            <a:lum bright="-10000" contrast="20000"/>
          </a:blip>
          <a:stretch>
            <a:fillRect/>
          </a:stretch>
        </p:blipFill>
        <p:spPr>
          <a:xfrm>
            <a:off x="0" y="0"/>
            <a:ext cx="9144000" cy="6858000"/>
          </a:xfrm>
          <a:prstGeom prst="rect">
            <a:avLst/>
          </a:prstGeom>
        </p:spPr>
      </p:pic>
      <p:pic>
        <p:nvPicPr>
          <p:cNvPr id="5" name="4 Imagen" descr="Puertos de Noruega.jpg"/>
          <p:cNvPicPr>
            <a:picLocks noChangeAspect="1"/>
          </p:cNvPicPr>
          <p:nvPr/>
        </p:nvPicPr>
        <p:blipFill>
          <a:blip r:embed="rId2">
            <a:lum bright="-10000" contrast="20000"/>
          </a:blip>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1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across)">
                                      <p:cBhvr>
                                        <p:cTn id="15" dur="5000"/>
                                        <p:tgtEl>
                                          <p:spTgt spid="4"/>
                                        </p:tgtEl>
                                      </p:cBhvr>
                                    </p:animEffect>
                                  </p:childTnLst>
                                </p:cTn>
                              </p:par>
                              <p:par>
                                <p:cTn id="16" presetID="5" presetClass="entr" presetSubtype="5"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down)">
                                      <p:cBhvr>
                                        <p:cTn id="18"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isajes-noruega-2-1024x768.jpg"/>
          <p:cNvPicPr>
            <a:picLocks noChangeAspect="1"/>
          </p:cNvPicPr>
          <p:nvPr/>
        </p:nvPicPr>
        <p:blipFill>
          <a:blip r:embed="rId2"/>
          <a:stretch>
            <a:fillRect/>
          </a:stretch>
        </p:blipFill>
        <p:spPr>
          <a:xfrm>
            <a:off x="0" y="0"/>
            <a:ext cx="9144000" cy="6858000"/>
          </a:xfrm>
          <a:prstGeom prst="rect">
            <a:avLst/>
          </a:prstGeom>
        </p:spPr>
      </p:pic>
      <p:pic>
        <p:nvPicPr>
          <p:cNvPr id="5" name="4 Imagen" descr="paisajes-noruega-2-1024x768.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ox(out)">
                                      <p:cBhvr>
                                        <p:cTn id="15" dur="3000"/>
                                        <p:tgtEl>
                                          <p:spTgt spid="5"/>
                                        </p:tgtEl>
                                      </p:cBhvr>
                                    </p:animEffect>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romso.jpg"/>
          <p:cNvPicPr>
            <a:picLocks noChangeAspect="1"/>
          </p:cNvPicPr>
          <p:nvPr/>
        </p:nvPicPr>
        <p:blipFill>
          <a:blip r:embed="rId2"/>
          <a:stretch>
            <a:fillRect/>
          </a:stretch>
        </p:blipFill>
        <p:spPr>
          <a:xfrm>
            <a:off x="0" y="0"/>
            <a:ext cx="9144000" cy="6858000"/>
          </a:xfrm>
          <a:prstGeom prst="rect">
            <a:avLst/>
          </a:prstGeom>
        </p:spPr>
      </p:pic>
      <p:pic>
        <p:nvPicPr>
          <p:cNvPr id="5" name="4 Imagen" descr="Tromso.jpg"/>
          <p:cNvPicPr>
            <a:picLocks noChangeAspect="1"/>
          </p:cNvPicPr>
          <p:nvPr/>
        </p:nvPicPr>
        <p:blipFill>
          <a:blip r:embed="rId2"/>
          <a:stretch>
            <a:fillRect/>
          </a:stretch>
        </p:blipFill>
        <p:spPr>
          <a:xfrm>
            <a:off x="0" y="0"/>
            <a:ext cx="9144000" cy="6858000"/>
          </a:xfrm>
          <a:prstGeom prst="rect">
            <a:avLst/>
          </a:prstGeom>
        </p:spPr>
      </p:pic>
      <p:pic>
        <p:nvPicPr>
          <p:cNvPr id="6" name="5 Imagen" descr="Tromso.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5715008" y="500042"/>
            <a:ext cx="1285884" cy="461665"/>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Tromso</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ppt_w</p:attrName>
                                        </p:attrNameLst>
                                      </p:cBhvr>
                                      <p:tavLst>
                                        <p:tav tm="0">
                                          <p:val>
                                            <p:strVal val="4/3*#ppt_w"/>
                                          </p:val>
                                        </p:tav>
                                        <p:tav tm="100000">
                                          <p:val>
                                            <p:strVal val="#ppt_w"/>
                                          </p:val>
                                        </p:tav>
                                      </p:tavLst>
                                    </p:anim>
                                    <p:anim calcmode="lin" valueType="num">
                                      <p:cBhvr>
                                        <p:cTn id="8" dur="5000" fill="hold"/>
                                        <p:tgtEl>
                                          <p:spTgt spid="6"/>
                                        </p:tgtEl>
                                        <p:attrNameLst>
                                          <p:attrName>ppt_h</p:attrName>
                                        </p:attrNameLst>
                                      </p:cBhvr>
                                      <p:tavLst>
                                        <p:tav tm="0">
                                          <p:val>
                                            <p:strVal val="4/3*#ppt_h"/>
                                          </p:val>
                                        </p:tav>
                                        <p:tav tm="100000">
                                          <p:val>
                                            <p:strVal val="#ppt_h"/>
                                          </p:val>
                                        </p:tav>
                                      </p:tavLst>
                                    </p:anim>
                                  </p:childTnLst>
                                </p:cTn>
                              </p:par>
                              <p:par>
                                <p:cTn id="9" presetID="4"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in)">
                                      <p:cBhvr>
                                        <p:cTn id="11" dur="5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3*#ppt_w"/>
                                          </p:val>
                                        </p:tav>
                                        <p:tav tm="100000">
                                          <p:val>
                                            <p:strVal val="#ppt_w"/>
                                          </p:val>
                                        </p:tav>
                                      </p:tavLst>
                                    </p:anim>
                                    <p:anim calcmode="lin" valueType="num">
                                      <p:cBhvr>
                                        <p:cTn id="15" dur="5000" fill="hold"/>
                                        <p:tgtEl>
                                          <p:spTgt spid="5"/>
                                        </p:tgtEl>
                                        <p:attrNameLst>
                                          <p:attrName>ppt_h</p:attrName>
                                        </p:attrNameLst>
                                      </p:cBhvr>
                                      <p:tavLst>
                                        <p:tav tm="0">
                                          <p:val>
                                            <p:strVal val="4/3*#ppt_h"/>
                                          </p:val>
                                        </p:tav>
                                        <p:tav tm="100000">
                                          <p:val>
                                            <p:strVal val="#ppt_h"/>
                                          </p:val>
                                        </p:tav>
                                      </p:tavLst>
                                    </p:anim>
                                  </p:childTnLst>
                                </p:cTn>
                              </p:par>
                              <p:par>
                                <p:cTn id="16" presetID="16" presetClass="entr" presetSubtype="4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outHorizontal)">
                                      <p:cBhvr>
                                        <p:cTn id="18" dur="5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strVal val="4/3*#ppt_w"/>
                                          </p:val>
                                        </p:tav>
                                        <p:tav tm="100000">
                                          <p:val>
                                            <p:strVal val="#ppt_w"/>
                                          </p:val>
                                        </p:tav>
                                      </p:tavLst>
                                    </p:anim>
                                    <p:anim calcmode="lin" valueType="num">
                                      <p:cBhvr>
                                        <p:cTn id="22" dur="5000" fill="hold"/>
                                        <p:tgtEl>
                                          <p:spTgt spid="4"/>
                                        </p:tgtEl>
                                        <p:attrNameLst>
                                          <p:attrName>ppt_h</p:attrName>
                                        </p:attrNameLst>
                                      </p:cBhvr>
                                      <p:tavLst>
                                        <p:tav tm="0">
                                          <p:val>
                                            <p:strVal val="4/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5000"/>
                                        <p:tgtEl>
                                          <p:spTgt spid="4"/>
                                        </p:tgtEl>
                                      </p:cBhvr>
                                    </p:animEffect>
                                  </p:childTnLst>
                                </p:cTn>
                              </p:par>
                            </p:childTnLst>
                          </p:cTn>
                        </p:par>
                        <p:par>
                          <p:cTn id="26" fill="hold">
                            <p:stCondLst>
                              <p:cond delay="5000"/>
                            </p:stCondLst>
                            <p:childTnLst>
                              <p:par>
                                <p:cTn id="27" presetID="52" presetClass="entr" presetSubtype="0"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Scale>
                                      <p:cBhvr>
                                        <p:cTn id="29" dur="2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0" dur="2000" decel="50000" fill="hold">
                                          <p:stCondLst>
                                            <p:cond delay="0"/>
                                          </p:stCondLst>
                                        </p:cTn>
                                        <p:tgtEl>
                                          <p:spTgt spid="7"/>
                                        </p:tgtEl>
                                        <p:attrNameLst>
                                          <p:attrName>ppt_x</p:attrName>
                                          <p:attrName>ppt_y</p:attrName>
                                        </p:attrNameLst>
                                      </p:cBhvr>
                                    </p:animMotion>
                                    <p:animEffect transition="in" filter="fade">
                                      <p:cBhvr>
                                        <p:cTn id="3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ainbow-in-norway-80504.jpg"/>
          <p:cNvPicPr>
            <a:picLocks noChangeAspect="1"/>
          </p:cNvPicPr>
          <p:nvPr/>
        </p:nvPicPr>
        <p:blipFill>
          <a:blip r:embed="rId2"/>
          <a:stretch>
            <a:fillRect/>
          </a:stretch>
        </p:blipFill>
        <p:spPr>
          <a:xfrm>
            <a:off x="0" y="0"/>
            <a:ext cx="9144000" cy="6858000"/>
          </a:xfrm>
          <a:prstGeom prst="rect">
            <a:avLst/>
          </a:prstGeom>
        </p:spPr>
      </p:pic>
      <p:pic>
        <p:nvPicPr>
          <p:cNvPr id="5" name="4 Imagen" descr="rainbow-in-norway-80504.jpg"/>
          <p:cNvPicPr>
            <a:picLocks noChangeAspect="1"/>
          </p:cNvPicPr>
          <p:nvPr/>
        </p:nvPicPr>
        <p:blipFill>
          <a:blip r:embed="rId2"/>
          <a:stretch>
            <a:fillRect/>
          </a:stretch>
        </p:blipFill>
        <p:spPr>
          <a:xfrm>
            <a:off x="0" y="0"/>
            <a:ext cx="9144000" cy="6858000"/>
          </a:xfrm>
          <a:prstGeom prst="rect">
            <a:avLst/>
          </a:prstGeom>
        </p:spPr>
      </p:pic>
      <p:pic>
        <p:nvPicPr>
          <p:cNvPr id="6" name="5 Imagen" descr="rainbow-in-norway-80504.jpg"/>
          <p:cNvPicPr>
            <a:picLocks noChangeAspect="1"/>
          </p:cNvPicPr>
          <p:nvPr/>
        </p:nvPicPr>
        <p:blipFill>
          <a:blip r:embed="rId2"/>
          <a:stretch>
            <a:fillRect/>
          </a:stretch>
        </p:blipFill>
        <p:spPr>
          <a:xfrm>
            <a:off x="0" y="0"/>
            <a:ext cx="9144000" cy="6858000"/>
          </a:xfrm>
          <a:prstGeom prst="rect">
            <a:avLst/>
          </a:prstGeom>
        </p:spPr>
      </p:pic>
      <p:sp>
        <p:nvSpPr>
          <p:cNvPr id="7" name="6 CuadroTexto"/>
          <p:cNvSpPr txBox="1"/>
          <p:nvPr/>
        </p:nvSpPr>
        <p:spPr>
          <a:xfrm>
            <a:off x="6858016" y="285728"/>
            <a:ext cx="1120307" cy="738664"/>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342900" indent="-342900">
              <a:buFont typeface="+mj-lt"/>
              <a:buAutoNum type="arabicPeriod"/>
            </a:pPr>
            <a:endPar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a:p>
            <a:pPr marL="342900" indent="-342900"/>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Bergen</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3" presetClass="entr" presetSubtype="1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linds(horizontal)">
                                      <p:cBhvr>
                                        <p:cTn id="11" dur="5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3*#ppt_w"/>
                                          </p:val>
                                        </p:tav>
                                        <p:tav tm="100000">
                                          <p:val>
                                            <p:strVal val="#ppt_w"/>
                                          </p:val>
                                        </p:tav>
                                      </p:tavLst>
                                    </p:anim>
                                    <p:anim calcmode="lin" valueType="num">
                                      <p:cBhvr>
                                        <p:cTn id="15" dur="5000" fill="hold"/>
                                        <p:tgtEl>
                                          <p:spTgt spid="5"/>
                                        </p:tgtEl>
                                        <p:attrNameLst>
                                          <p:attrName>ppt_h</p:attrName>
                                        </p:attrNameLst>
                                      </p:cBhvr>
                                      <p:tavLst>
                                        <p:tav tm="0">
                                          <p:val>
                                            <p:strVal val="4/3*#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vertical)">
                                      <p:cBhvr>
                                        <p:cTn id="18" dur="5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0" fill="hold"/>
                                        <p:tgtEl>
                                          <p:spTgt spid="6"/>
                                        </p:tgtEl>
                                        <p:attrNameLst>
                                          <p:attrName>ppt_w</p:attrName>
                                        </p:attrNameLst>
                                      </p:cBhvr>
                                      <p:tavLst>
                                        <p:tav tm="0">
                                          <p:val>
                                            <p:strVal val="4/3*#ppt_w"/>
                                          </p:val>
                                        </p:tav>
                                        <p:tav tm="100000">
                                          <p:val>
                                            <p:strVal val="#ppt_w"/>
                                          </p:val>
                                        </p:tav>
                                      </p:tavLst>
                                    </p:anim>
                                    <p:anim calcmode="lin" valueType="num">
                                      <p:cBhvr>
                                        <p:cTn id="22" dur="5000" fill="hold"/>
                                        <p:tgtEl>
                                          <p:spTgt spid="6"/>
                                        </p:tgtEl>
                                        <p:attrNameLst>
                                          <p:attrName>ppt_h</p:attrName>
                                        </p:attrNameLst>
                                      </p:cBhvr>
                                      <p:tavLst>
                                        <p:tav tm="0">
                                          <p:val>
                                            <p:strVal val="4/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5000"/>
                                        <p:tgtEl>
                                          <p:spTgt spid="4"/>
                                        </p:tgtEl>
                                      </p:cBhvr>
                                    </p:animEffect>
                                  </p:childTnLst>
                                </p:cTn>
                              </p:par>
                            </p:childTnLst>
                          </p:cTn>
                        </p:par>
                        <p:par>
                          <p:cTn id="26" fill="hold">
                            <p:stCondLst>
                              <p:cond delay="5000"/>
                            </p:stCondLst>
                            <p:childTnLst>
                              <p:par>
                                <p:cTn id="27" presetID="52" presetClass="entr" presetSubtype="0"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Scale>
                                      <p:cBhvr>
                                        <p:cTn id="29" dur="2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0" dur="2000" decel="50000" fill="hold">
                                          <p:stCondLst>
                                            <p:cond delay="0"/>
                                          </p:stCondLst>
                                        </p:cTn>
                                        <p:tgtEl>
                                          <p:spTgt spid="7"/>
                                        </p:tgtEl>
                                        <p:attrNameLst>
                                          <p:attrName>ppt_x</p:attrName>
                                          <p:attrName>ppt_y</p:attrName>
                                        </p:attrNameLst>
                                      </p:cBhvr>
                                    </p:animMotion>
                                    <p:animEffect transition="in" filter="fade">
                                      <p:cBhvr>
                                        <p:cTn id="3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Oslo_Bay_Marina_Wallpaper.jpg"/>
          <p:cNvPicPr>
            <a:picLocks noChangeAspect="1"/>
          </p:cNvPicPr>
          <p:nvPr/>
        </p:nvPicPr>
        <p:blipFill>
          <a:blip r:embed="rId2"/>
          <a:stretch>
            <a:fillRect/>
          </a:stretch>
        </p:blipFill>
        <p:spPr>
          <a:xfrm>
            <a:off x="0" y="0"/>
            <a:ext cx="9144000" cy="6858000"/>
          </a:xfrm>
          <a:prstGeom prst="rect">
            <a:avLst/>
          </a:prstGeom>
        </p:spPr>
      </p:pic>
      <p:pic>
        <p:nvPicPr>
          <p:cNvPr id="5" name="4 Imagen" descr="Oslo_Bay_Marina_Wallpaper.jpg"/>
          <p:cNvPicPr>
            <a:picLocks noChangeAspect="1"/>
          </p:cNvPicPr>
          <p:nvPr/>
        </p:nvPicPr>
        <p:blipFill>
          <a:blip r:embed="rId2"/>
          <a:stretch>
            <a:fillRect/>
          </a:stretch>
        </p:blipFill>
        <p:spPr>
          <a:xfrm>
            <a:off x="0" y="0"/>
            <a:ext cx="9144000" cy="6858000"/>
          </a:xfrm>
          <a:prstGeom prst="rect">
            <a:avLst/>
          </a:prstGeom>
        </p:spPr>
      </p:pic>
      <p:sp>
        <p:nvSpPr>
          <p:cNvPr id="8" name="7 CuadroTexto"/>
          <p:cNvSpPr txBox="1"/>
          <p:nvPr/>
        </p:nvSpPr>
        <p:spPr>
          <a:xfrm>
            <a:off x="500034" y="5929330"/>
            <a:ext cx="2092239"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Bahía  de Oslo</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diamond(out)">
                                      <p:cBhvr>
                                        <p:cTn id="11" dur="3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21" presetClass="entr" presetSubtype="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2)">
                                      <p:cBhvr>
                                        <p:cTn id="18" dur="3000"/>
                                        <p:tgtEl>
                                          <p:spTgt spid="4"/>
                                        </p:tgtEl>
                                      </p:cBhvr>
                                    </p:animEffect>
                                  </p:childTnLst>
                                </p:cTn>
                              </p:par>
                            </p:childTnLst>
                          </p:cTn>
                        </p:par>
                        <p:par>
                          <p:cTn id="19" fill="hold">
                            <p:stCondLst>
                              <p:cond delay="3000"/>
                            </p:stCondLst>
                            <p:childTnLst>
                              <p:par>
                                <p:cTn id="20" presetID="52" presetClass="entr" presetSubtype="0" fill="hold" nodeType="afterEffect">
                                  <p:stCondLst>
                                    <p:cond delay="0"/>
                                  </p:stCondLst>
                                  <p:childTnLst>
                                    <p:set>
                                      <p:cBhvr>
                                        <p:cTn id="21" dur="1" fill="hold">
                                          <p:stCondLst>
                                            <p:cond delay="0"/>
                                          </p:stCondLst>
                                        </p:cTn>
                                        <p:tgtEl>
                                          <p:spTgt spid="8">
                                            <p:txEl>
                                              <p:pRg st="0" end="0"/>
                                            </p:txEl>
                                          </p:spTgt>
                                        </p:tgtEl>
                                        <p:attrNameLst>
                                          <p:attrName>style.visibility</p:attrName>
                                        </p:attrNameLst>
                                      </p:cBhvr>
                                      <p:to>
                                        <p:strVal val="visible"/>
                                      </p:to>
                                    </p:set>
                                    <p:animScale>
                                      <p:cBhvr>
                                        <p:cTn id="22" dur="2000" decel="50000" fill="hold">
                                          <p:stCondLst>
                                            <p:cond delay="0"/>
                                          </p:stCondLst>
                                        </p:cTn>
                                        <p:tgtEl>
                                          <p:spTgt spid="8">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2000" decel="50000" fill="hold">
                                          <p:stCondLst>
                                            <p:cond delay="0"/>
                                          </p:stCondLst>
                                        </p:cTn>
                                        <p:tgtEl>
                                          <p:spTgt spid="8">
                                            <p:txEl>
                                              <p:pRg st="0" end="0"/>
                                            </p:txEl>
                                          </p:spTgt>
                                        </p:tgtEl>
                                        <p:attrNameLst>
                                          <p:attrName>ppt_x</p:attrName>
                                          <p:attrName>ppt_y</p:attrName>
                                        </p:attrNameLst>
                                      </p:cBhvr>
                                    </p:animMotion>
                                    <p:animEffect transition="in" filter="fade">
                                      <p:cBhvr>
                                        <p:cTn id="24" dur="20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osque-de-arboles-de-pino-otono-Noruega.jpg"/>
          <p:cNvPicPr>
            <a:picLocks noChangeAspect="1"/>
          </p:cNvPicPr>
          <p:nvPr/>
        </p:nvPicPr>
        <p:blipFill>
          <a:blip r:embed="rId2">
            <a:lum bright="-10000" contrast="10000"/>
          </a:blip>
          <a:stretch>
            <a:fillRect/>
          </a:stretch>
        </p:blipFill>
        <p:spPr>
          <a:xfrm>
            <a:off x="0" y="0"/>
            <a:ext cx="9144000" cy="6858000"/>
          </a:xfrm>
          <a:prstGeom prst="rect">
            <a:avLst/>
          </a:prstGeom>
        </p:spPr>
      </p:pic>
      <p:pic>
        <p:nvPicPr>
          <p:cNvPr id="5" name="4 Imagen" descr="Bosque-de-arboles-de-pino-otono-Noruega.jpg"/>
          <p:cNvPicPr>
            <a:picLocks noChangeAspect="1"/>
          </p:cNvPicPr>
          <p:nvPr/>
        </p:nvPicPr>
        <p:blipFill>
          <a:blip r:embed="rId2">
            <a:lum bright="-10000" contrast="10000"/>
          </a:blip>
          <a:stretch>
            <a:fillRect/>
          </a:stretch>
        </p:blipFill>
        <p:spPr>
          <a:xfrm>
            <a:off x="0" y="0"/>
            <a:ext cx="9144000" cy="6858000"/>
          </a:xfrm>
          <a:prstGeom prst="rect">
            <a:avLst/>
          </a:prstGeom>
        </p:spPr>
      </p:pic>
      <p:pic>
        <p:nvPicPr>
          <p:cNvPr id="6" name="5 Imagen" descr="Bosque-de-arboles-de-pino-otono-Noruega.jpg"/>
          <p:cNvPicPr>
            <a:picLocks noChangeAspect="1"/>
          </p:cNvPicPr>
          <p:nvPr/>
        </p:nvPicPr>
        <p:blipFill>
          <a:blip r:embed="rId2">
            <a:lum bright="-10000" contrast="10000"/>
          </a:blip>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0" fill="hold"/>
                                        <p:tgtEl>
                                          <p:spTgt spid="6"/>
                                        </p:tgtEl>
                                        <p:attrNameLst>
                                          <p:attrName>ppt_w</p:attrName>
                                        </p:attrNameLst>
                                      </p:cBhvr>
                                      <p:tavLst>
                                        <p:tav tm="0">
                                          <p:val>
                                            <p:strVal val="4/3*#ppt_w"/>
                                          </p:val>
                                        </p:tav>
                                        <p:tav tm="100000">
                                          <p:val>
                                            <p:strVal val="#ppt_w"/>
                                          </p:val>
                                        </p:tav>
                                      </p:tavLst>
                                    </p:anim>
                                    <p:anim calcmode="lin" valueType="num">
                                      <p:cBhvr>
                                        <p:cTn id="16" dur="5000" fill="hold"/>
                                        <p:tgtEl>
                                          <p:spTgt spid="6"/>
                                        </p:tgtEl>
                                        <p:attrNameLst>
                                          <p:attrName>ppt_h</p:attrName>
                                        </p:attrNameLst>
                                      </p:cBhvr>
                                      <p:tavLst>
                                        <p:tav tm="0">
                                          <p:val>
                                            <p:strVal val="4/3*#ppt_h"/>
                                          </p:val>
                                        </p:tav>
                                        <p:tav tm="100000">
                                          <p:val>
                                            <p:strVal val="#ppt_h"/>
                                          </p:val>
                                        </p:tav>
                                      </p:tavLst>
                                    </p:anim>
                                  </p:childTnLst>
                                </p:cTn>
                              </p:par>
                              <p:par>
                                <p:cTn id="17" presetID="18" presetClass="entr" presetSubtype="3"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strips(upRight)">
                                      <p:cBhvr>
                                        <p:cTn id="19" dur="5000"/>
                                        <p:tgtEl>
                                          <p:spTgt spid="6"/>
                                        </p:tgtEl>
                                      </p:cBhvr>
                                    </p:animEffect>
                                  </p:childTnLst>
                                </p:cTn>
                              </p:par>
                              <p:par>
                                <p:cTn id="20" presetID="18" presetClass="entr" presetSubtype="12"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strips(downLeft)">
                                      <p:cBhvr>
                                        <p:cTn id="22" dur="5000"/>
                                        <p:tgtEl>
                                          <p:spTgt spid="5"/>
                                        </p:tgtEl>
                                      </p:cBhvr>
                                    </p:animEffect>
                                  </p:childTnLst>
                                </p:cTn>
                              </p:par>
                              <p:par>
                                <p:cTn id="23" presetID="4"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in)">
                                      <p:cBhvr>
                                        <p:cTn id="25"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ardanger-noruega-norway.jpg"/>
          <p:cNvPicPr>
            <a:picLocks noChangeAspect="1"/>
          </p:cNvPicPr>
          <p:nvPr/>
        </p:nvPicPr>
        <p:blipFill>
          <a:blip r:embed="rId2"/>
          <a:stretch>
            <a:fillRect/>
          </a:stretch>
        </p:blipFill>
        <p:spPr>
          <a:xfrm>
            <a:off x="-40075" y="0"/>
            <a:ext cx="9184075" cy="6858000"/>
          </a:xfrm>
          <a:prstGeom prst="rect">
            <a:avLst/>
          </a:prstGeom>
        </p:spPr>
      </p:pic>
      <p:pic>
        <p:nvPicPr>
          <p:cNvPr id="6" name="5 Imagen" descr="Hardanger-noruega-norway.jpg"/>
          <p:cNvPicPr>
            <a:picLocks noChangeAspect="1"/>
          </p:cNvPicPr>
          <p:nvPr/>
        </p:nvPicPr>
        <p:blipFill>
          <a:blip r:embed="rId2"/>
          <a:stretch>
            <a:fillRect/>
          </a:stretch>
        </p:blipFill>
        <p:spPr>
          <a:xfrm>
            <a:off x="-40075" y="0"/>
            <a:ext cx="9184075" cy="6858000"/>
          </a:xfrm>
          <a:prstGeom prst="rect">
            <a:avLst/>
          </a:prstGeom>
        </p:spPr>
      </p:pic>
      <p:sp>
        <p:nvSpPr>
          <p:cNvPr id="7" name="6 CuadroTexto"/>
          <p:cNvSpPr txBox="1"/>
          <p:nvPr/>
        </p:nvSpPr>
        <p:spPr>
          <a:xfrm flipH="1">
            <a:off x="5857884" y="357166"/>
            <a:ext cx="3071834" cy="461665"/>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Hardanger</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0" fill="hold"/>
                                        <p:tgtEl>
                                          <p:spTgt spid="6"/>
                                        </p:tgtEl>
                                        <p:attrNameLst>
                                          <p:attrName>ppt_w</p:attrName>
                                        </p:attrNameLst>
                                      </p:cBhvr>
                                      <p:tavLst>
                                        <p:tav tm="0">
                                          <p:val>
                                            <p:strVal val="4/3*#ppt_w"/>
                                          </p:val>
                                        </p:tav>
                                        <p:tav tm="100000">
                                          <p:val>
                                            <p:strVal val="#ppt_w"/>
                                          </p:val>
                                        </p:tav>
                                      </p:tavLst>
                                    </p:anim>
                                    <p:anim calcmode="lin" valueType="num">
                                      <p:cBhvr>
                                        <p:cTn id="12" dur="5000" fill="hold"/>
                                        <p:tgtEl>
                                          <p:spTgt spid="6"/>
                                        </p:tgtEl>
                                        <p:attrNameLst>
                                          <p:attrName>ppt_h</p:attrName>
                                        </p:attrNameLst>
                                      </p:cBhvr>
                                      <p:tavLst>
                                        <p:tav tm="0">
                                          <p:val>
                                            <p:strVal val="4/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diamond(out)">
                                      <p:cBhvr>
                                        <p:cTn id="15" dur="5000"/>
                                        <p:tgtEl>
                                          <p:spTgt spid="4"/>
                                        </p:tgtEl>
                                      </p:cBhvr>
                                    </p:animEffect>
                                  </p:childTnLst>
                                </p:cTn>
                              </p:par>
                              <p:par>
                                <p:cTn id="16" presetID="8" presetClass="entr" presetSubtype="16"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diamond(in)">
                                      <p:cBhvr>
                                        <p:cTn id="18" dur="5000"/>
                                        <p:tgtEl>
                                          <p:spTgt spid="6"/>
                                        </p:tgtEl>
                                      </p:cBhvr>
                                    </p:animEffect>
                                  </p:childTnLst>
                                </p:cTn>
                              </p:par>
                            </p:childTnLst>
                          </p:cTn>
                        </p:par>
                        <p:par>
                          <p:cTn id="19" fill="hold">
                            <p:stCondLst>
                              <p:cond delay="5000"/>
                            </p:stCondLst>
                            <p:childTnLst>
                              <p:par>
                                <p:cTn id="20" presetID="52" presetClass="entr" presetSubtype="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Scale>
                                      <p:cBhvr>
                                        <p:cTn id="22" dur="2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2000" decel="50000" fill="hold">
                                          <p:stCondLst>
                                            <p:cond delay="0"/>
                                          </p:stCondLst>
                                        </p:cTn>
                                        <p:tgtEl>
                                          <p:spTgt spid="7"/>
                                        </p:tgtEl>
                                        <p:attrNameLst>
                                          <p:attrName>ppt_x</p:attrName>
                                          <p:attrName>ppt_y</p:attrName>
                                        </p:attrNameLst>
                                      </p:cBhvr>
                                    </p:animMotion>
                                    <p:animEffect transition="in" filter="fade">
                                      <p:cBhvr>
                                        <p:cTn id="2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eautiful-large-falls-in-norway-107988.jpg"/>
          <p:cNvPicPr>
            <a:picLocks noChangeAspect="1"/>
          </p:cNvPicPr>
          <p:nvPr/>
        </p:nvPicPr>
        <p:blipFill>
          <a:blip r:embed="rId2"/>
          <a:stretch>
            <a:fillRect/>
          </a:stretch>
        </p:blipFill>
        <p:spPr>
          <a:xfrm>
            <a:off x="0" y="0"/>
            <a:ext cx="9144000" cy="6858000"/>
          </a:xfrm>
          <a:prstGeom prst="rect">
            <a:avLst/>
          </a:prstGeom>
        </p:spPr>
      </p:pic>
      <p:pic>
        <p:nvPicPr>
          <p:cNvPr id="5" name="4 Imagen" descr="beautiful-large-falls-in-norway-107988.jpg"/>
          <p:cNvPicPr>
            <a:picLocks noChangeAspect="1"/>
          </p:cNvPicPr>
          <p:nvPr/>
        </p:nvPicPr>
        <p:blipFill>
          <a:blip r:embed="rId2"/>
          <a:stretch>
            <a:fillRect/>
          </a:stretch>
        </p:blipFill>
        <p:spPr>
          <a:xfrm>
            <a:off x="0" y="0"/>
            <a:ext cx="9144000" cy="6858000"/>
          </a:xfrm>
          <a:prstGeom prst="rect">
            <a:avLst/>
          </a:prstGeom>
        </p:spPr>
      </p:pic>
      <p:pic>
        <p:nvPicPr>
          <p:cNvPr id="6" name="5 Imagen" descr="beautiful-large-falls-in-norway-107988.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000"/>
                                        <p:tgtEl>
                                          <p:spTgt spid="6"/>
                                        </p:tgtEl>
                                      </p:cBhvr>
                                    </p:animEffect>
                                  </p:childTnLst>
                                </p:cTn>
                              </p:par>
                              <p:par>
                                <p:cTn id="8" presetID="16" presetClass="entr" presetSubtype="37"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outVertical)">
                                      <p:cBhvr>
                                        <p:cTn id="10" dur="3000"/>
                                        <p:tgtEl>
                                          <p:spTgt spid="5"/>
                                        </p:tgtEl>
                                      </p:cBhvr>
                                    </p:animEffec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8"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in)">
                                      <p:cBhvr>
                                        <p:cTn id="17" dur="3000"/>
                                        <p:tgtEl>
                                          <p:spTgt spid="4"/>
                                        </p:tgtEl>
                                      </p:cBhvr>
                                    </p:animEffect>
                                  </p:childTnLst>
                                </p:cTn>
                              </p:par>
                              <p:par>
                                <p:cTn id="18" presetID="23" presetClass="entr" presetSubtype="28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strVal val="4/3*#ppt_w"/>
                                          </p:val>
                                        </p:tav>
                                        <p:tav tm="100000">
                                          <p:val>
                                            <p:strVal val="#ppt_w"/>
                                          </p:val>
                                        </p:tav>
                                      </p:tavLst>
                                    </p:anim>
                                    <p:anim calcmode="lin" valueType="num">
                                      <p:cBhvr>
                                        <p:cTn id="21" dur="3000" fill="hold"/>
                                        <p:tgtEl>
                                          <p:spTgt spid="4"/>
                                        </p:tgtEl>
                                        <p:attrNameLst>
                                          <p:attrName>ppt_h</p:attrName>
                                        </p:attrNameLst>
                                      </p:cBhvr>
                                      <p:tavLst>
                                        <p:tav tm="0">
                                          <p:val>
                                            <p:strVal val="4/3*#ppt_h"/>
                                          </p:val>
                                        </p:tav>
                                        <p:tav tm="100000">
                                          <p:val>
                                            <p:strVal val="#ppt_h"/>
                                          </p:val>
                                        </p:tav>
                                      </p:tavLst>
                                    </p:anim>
                                  </p:childTnLst>
                                </p:cTn>
                              </p:par>
                              <p:par>
                                <p:cTn id="22" presetID="23" presetClass="entr" presetSubtype="288" fill="hold" nodeType="with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3000" fill="hold"/>
                                        <p:tgtEl>
                                          <p:spTgt spid="5"/>
                                        </p:tgtEl>
                                        <p:attrNameLst>
                                          <p:attrName>ppt_w</p:attrName>
                                        </p:attrNameLst>
                                      </p:cBhvr>
                                      <p:tavLst>
                                        <p:tav tm="0">
                                          <p:val>
                                            <p:strVal val="4/3*#ppt_w"/>
                                          </p:val>
                                        </p:tav>
                                        <p:tav tm="100000">
                                          <p:val>
                                            <p:strVal val="#ppt_w"/>
                                          </p:val>
                                        </p:tav>
                                      </p:tavLst>
                                    </p:anim>
                                    <p:anim calcmode="lin" valueType="num">
                                      <p:cBhvr>
                                        <p:cTn id="25" dur="3000" fill="hold"/>
                                        <p:tgtEl>
                                          <p:spTgt spid="5"/>
                                        </p:tgtEl>
                                        <p:attrNameLst>
                                          <p:attrName>ppt_h</p:attrName>
                                        </p:attrNameLst>
                                      </p:cBhvr>
                                      <p:tavLst>
                                        <p:tav tm="0">
                                          <p:val>
                                            <p:strVal val="4/3*#ppt_h"/>
                                          </p:val>
                                        </p:tav>
                                        <p:tav tm="100000">
                                          <p:val>
                                            <p:strVal val="#ppt_h"/>
                                          </p:val>
                                        </p:tav>
                                      </p:tavLst>
                                    </p:anim>
                                  </p:childTnLst>
                                </p:cTn>
                              </p:par>
                              <p:par>
                                <p:cTn id="26" presetID="23" presetClass="entr" presetSubtype="288"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ppt_w</p:attrName>
                                        </p:attrNameLst>
                                      </p:cBhvr>
                                      <p:tavLst>
                                        <p:tav tm="0">
                                          <p:val>
                                            <p:strVal val="4/3*#ppt_w"/>
                                          </p:val>
                                        </p:tav>
                                        <p:tav tm="100000">
                                          <p:val>
                                            <p:strVal val="#ppt_w"/>
                                          </p:val>
                                        </p:tav>
                                      </p:tavLst>
                                    </p:anim>
                                    <p:anim calcmode="lin" valueType="num">
                                      <p:cBhvr>
                                        <p:cTn id="29" dur="3000" fill="hold"/>
                                        <p:tgtEl>
                                          <p:spTgt spid="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iordos noruega15.jpg"/>
          <p:cNvPicPr>
            <a:picLocks noChangeAspect="1"/>
          </p:cNvPicPr>
          <p:nvPr/>
        </p:nvPicPr>
        <p:blipFill>
          <a:blip r:embed="rId2"/>
          <a:stretch>
            <a:fillRect/>
          </a:stretch>
        </p:blipFill>
        <p:spPr>
          <a:xfrm>
            <a:off x="0" y="0"/>
            <a:ext cx="9144000" cy="6858000"/>
          </a:xfrm>
          <a:prstGeom prst="rect">
            <a:avLst/>
          </a:prstGeom>
        </p:spPr>
      </p:pic>
      <p:pic>
        <p:nvPicPr>
          <p:cNvPr id="5" name="4 Imagen" descr="fiordos noruega15.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4px-Sildpollneset.jpg"/>
          <p:cNvPicPr>
            <a:picLocks noChangeAspect="1"/>
          </p:cNvPicPr>
          <p:nvPr/>
        </p:nvPicPr>
        <p:blipFill>
          <a:blip r:embed="rId2"/>
          <a:stretch>
            <a:fillRect/>
          </a:stretch>
        </p:blipFill>
        <p:spPr>
          <a:xfrm>
            <a:off x="0" y="0"/>
            <a:ext cx="9144000" cy="6858000"/>
          </a:xfrm>
          <a:prstGeom prst="rect">
            <a:avLst/>
          </a:prstGeom>
        </p:spPr>
      </p:pic>
      <p:pic>
        <p:nvPicPr>
          <p:cNvPr id="5" name="4 Imagen" descr="1024px-Sildpollneset.jpg"/>
          <p:cNvPicPr>
            <a:picLocks noChangeAspect="1"/>
          </p:cNvPicPr>
          <p:nvPr/>
        </p:nvPicPr>
        <p:blipFill>
          <a:blip r:embed="rId2"/>
          <a:stretch>
            <a:fillRect/>
          </a:stretch>
        </p:blipFill>
        <p:spPr>
          <a:xfrm>
            <a:off x="0" y="0"/>
            <a:ext cx="9144000" cy="6858000"/>
          </a:xfrm>
          <a:prstGeom prst="rect">
            <a:avLst/>
          </a:prstGeom>
        </p:spPr>
      </p:pic>
      <p:pic>
        <p:nvPicPr>
          <p:cNvPr id="6" name="5 Imagen" descr="1024px-Sildpollneset.jpg"/>
          <p:cNvPicPr>
            <a:picLocks noChangeAspect="1"/>
          </p:cNvPicPr>
          <p:nvPr/>
        </p:nvPicPr>
        <p:blipFill>
          <a:blip r:embed="rId2"/>
          <a:stretch>
            <a:fillRect/>
          </a:stretch>
        </p:blipFill>
        <p:spPr>
          <a:xfrm>
            <a:off x="0" y="0"/>
            <a:ext cx="9144000" cy="6858000"/>
          </a:xfrm>
          <a:prstGeom prst="rect">
            <a:avLst/>
          </a:prstGeom>
        </p:spPr>
      </p:pic>
      <p:sp>
        <p:nvSpPr>
          <p:cNvPr id="7" name="6 CuadroTexto"/>
          <p:cNvSpPr txBox="1"/>
          <p:nvPr/>
        </p:nvSpPr>
        <p:spPr>
          <a:xfrm>
            <a:off x="714348" y="571480"/>
            <a:ext cx="2141420" cy="830997"/>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Iglesia  </a:t>
            </a:r>
          </a:p>
          <a:p>
            <a:pPr algn="ctr"/>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Sildpollneset</a:t>
            </a: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ppt_w</p:attrName>
                                        </p:attrNameLst>
                                      </p:cBhvr>
                                      <p:tavLst>
                                        <p:tav tm="0">
                                          <p:val>
                                            <p:strVal val="4/3*#ppt_w"/>
                                          </p:val>
                                        </p:tav>
                                        <p:tav tm="100000">
                                          <p:val>
                                            <p:strVal val="#ppt_w"/>
                                          </p:val>
                                        </p:tav>
                                      </p:tavLst>
                                    </p:anim>
                                    <p:anim calcmode="lin" valueType="num">
                                      <p:cBhvr>
                                        <p:cTn id="8" dur="5000" fill="hold"/>
                                        <p:tgtEl>
                                          <p:spTgt spid="6"/>
                                        </p:tgtEl>
                                        <p:attrNameLst>
                                          <p:attrName>ppt_h</p:attrName>
                                        </p:attrNameLst>
                                      </p:cBhvr>
                                      <p:tavLst>
                                        <p:tav tm="0">
                                          <p:val>
                                            <p:strVal val="4/3*#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diamond(in)">
                                      <p:cBhvr>
                                        <p:cTn id="11" dur="5000"/>
                                        <p:tgtEl>
                                          <p:spTgt spid="6"/>
                                        </p:tgtEl>
                                      </p:cBhvr>
                                    </p:animEffect>
                                  </p:childTnLst>
                                </p:cTn>
                              </p:par>
                              <p:par>
                                <p:cTn id="12" presetID="23"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fltVal val="0"/>
                                          </p:val>
                                        </p:tav>
                                        <p:tav tm="100000">
                                          <p:val>
                                            <p:strVal val="#ppt_w"/>
                                          </p:val>
                                        </p:tav>
                                      </p:tavLst>
                                    </p:anim>
                                    <p:anim calcmode="lin" valueType="num">
                                      <p:cBhvr>
                                        <p:cTn id="15" dur="5000" fill="hold"/>
                                        <p:tgtEl>
                                          <p:spTgt spid="5"/>
                                        </p:tgtEl>
                                        <p:attrNameLst>
                                          <p:attrName>ppt_h</p:attrName>
                                        </p:attrNameLst>
                                      </p:cBhvr>
                                      <p:tavLst>
                                        <p:tav tm="0">
                                          <p:val>
                                            <p:fltVal val="0"/>
                                          </p:val>
                                        </p:tav>
                                        <p:tav tm="100000">
                                          <p:val>
                                            <p:strVal val="#ppt_h"/>
                                          </p:val>
                                        </p:tav>
                                      </p:tavLst>
                                    </p:anim>
                                  </p:childTnLst>
                                </p:cTn>
                              </p:par>
                              <p:par>
                                <p:cTn id="16" presetID="4"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ox(in)">
                                      <p:cBhvr>
                                        <p:cTn id="18" dur="5000"/>
                                        <p:tgtEl>
                                          <p:spTgt spid="5"/>
                                        </p:tgtEl>
                                      </p:cBhvr>
                                    </p:animEffect>
                                  </p:childTnLst>
                                </p:cTn>
                              </p:par>
                              <p:par>
                                <p:cTn id="19" presetID="2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fltVal val="0"/>
                                          </p:val>
                                        </p:tav>
                                        <p:tav tm="100000">
                                          <p:val>
                                            <p:strVal val="#ppt_w"/>
                                          </p:val>
                                        </p:tav>
                                      </p:tavLst>
                                    </p:anim>
                                    <p:anim calcmode="lin" valueType="num">
                                      <p:cBhvr>
                                        <p:cTn id="22" dur="5000" fill="hold"/>
                                        <p:tgtEl>
                                          <p:spTgt spid="4"/>
                                        </p:tgtEl>
                                        <p:attrNameLst>
                                          <p:attrName>ppt_h</p:attrName>
                                        </p:attrNameLst>
                                      </p:cBhvr>
                                      <p:tavLst>
                                        <p:tav tm="0">
                                          <p:val>
                                            <p:fltVal val="0"/>
                                          </p:val>
                                        </p:tav>
                                        <p:tav tm="100000">
                                          <p:val>
                                            <p:strVal val="#ppt_h"/>
                                          </p:val>
                                        </p:tav>
                                      </p:tavLst>
                                    </p:anim>
                                  </p:childTnLst>
                                </p:cTn>
                              </p:par>
                              <p:par>
                                <p:cTn id="23" presetID="4"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in)">
                                      <p:cBhvr>
                                        <p:cTn id="25" dur="5000"/>
                                        <p:tgtEl>
                                          <p:spTgt spid="4"/>
                                        </p:tgtEl>
                                      </p:cBhvr>
                                    </p:animEffect>
                                  </p:childTnLst>
                                </p:cTn>
                              </p:par>
                            </p:childTnLst>
                          </p:cTn>
                        </p:par>
                        <p:par>
                          <p:cTn id="26" fill="hold">
                            <p:stCondLst>
                              <p:cond delay="5000"/>
                            </p:stCondLst>
                            <p:childTnLst>
                              <p:par>
                                <p:cTn id="27" presetID="52" presetClass="entr" presetSubtype="0" fill="hold" grpId="1" nodeType="afterEffect">
                                  <p:stCondLst>
                                    <p:cond delay="0"/>
                                  </p:stCondLst>
                                  <p:childTnLst>
                                    <p:set>
                                      <p:cBhvr>
                                        <p:cTn id="28" dur="1" fill="hold">
                                          <p:stCondLst>
                                            <p:cond delay="0"/>
                                          </p:stCondLst>
                                        </p:cTn>
                                        <p:tgtEl>
                                          <p:spTgt spid="7"/>
                                        </p:tgtEl>
                                        <p:attrNameLst>
                                          <p:attrName>style.visibility</p:attrName>
                                        </p:attrNameLst>
                                      </p:cBhvr>
                                      <p:to>
                                        <p:strVal val="visible"/>
                                      </p:to>
                                    </p:set>
                                    <p:animScale>
                                      <p:cBhvr>
                                        <p:cTn id="29" dur="1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0" dur="1000" decel="50000" fill="hold">
                                          <p:stCondLst>
                                            <p:cond delay="0"/>
                                          </p:stCondLst>
                                        </p:cTn>
                                        <p:tgtEl>
                                          <p:spTgt spid="7"/>
                                        </p:tgtEl>
                                        <p:attrNameLst>
                                          <p:attrName>ppt_x</p:attrName>
                                          <p:attrName>ppt_y</p:attrName>
                                        </p:attrNameLst>
                                      </p:cBhvr>
                                    </p:animMotion>
                                    <p:animEffect transition="in" filter="fade">
                                      <p:cBhvr>
                                        <p:cTn id="31"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n6648.jpg"/>
          <p:cNvPicPr>
            <a:picLocks noChangeAspect="1"/>
          </p:cNvPicPr>
          <p:nvPr/>
        </p:nvPicPr>
        <p:blipFill>
          <a:blip r:embed="rId2"/>
          <a:stretch>
            <a:fillRect/>
          </a:stretch>
        </p:blipFill>
        <p:spPr>
          <a:xfrm>
            <a:off x="0" y="8929"/>
            <a:ext cx="9144000" cy="6840141"/>
          </a:xfrm>
          <a:prstGeom prst="rect">
            <a:avLst/>
          </a:prstGeom>
        </p:spPr>
      </p:pic>
      <p:pic>
        <p:nvPicPr>
          <p:cNvPr id="5" name="4 Imagen" descr="dscn6648.jpg"/>
          <p:cNvPicPr>
            <a:picLocks noChangeAspect="1"/>
          </p:cNvPicPr>
          <p:nvPr/>
        </p:nvPicPr>
        <p:blipFill>
          <a:blip r:embed="rId2"/>
          <a:stretch>
            <a:fillRect/>
          </a:stretch>
        </p:blipFill>
        <p:spPr>
          <a:xfrm>
            <a:off x="0" y="0"/>
            <a:ext cx="9144000" cy="6840141"/>
          </a:xfrm>
          <a:prstGeom prst="rect">
            <a:avLst/>
          </a:prstGeom>
        </p:spPr>
      </p:pic>
      <p:pic>
        <p:nvPicPr>
          <p:cNvPr id="6" name="5 Imagen" descr="dscn6648.jpg"/>
          <p:cNvPicPr>
            <a:picLocks noChangeAspect="1"/>
          </p:cNvPicPr>
          <p:nvPr/>
        </p:nvPicPr>
        <p:blipFill>
          <a:blip r:embed="rId2"/>
          <a:stretch>
            <a:fillRect/>
          </a:stretch>
        </p:blipFill>
        <p:spPr>
          <a:xfrm>
            <a:off x="0" y="0"/>
            <a:ext cx="9144000" cy="6840141"/>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arn(outVertical)">
                                      <p:cBhvr>
                                        <p:cTn id="11" dur="3000"/>
                                        <p:tgtEl>
                                          <p:spTgt spid="6"/>
                                        </p:tgtEl>
                                      </p:cBhvr>
                                    </p:animEffect>
                                  </p:childTnLst>
                                </p:cTn>
                              </p:par>
                              <p:par>
                                <p:cTn id="12" presetID="4"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in)">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3"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horizont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iordo de Noruega.jpg"/>
          <p:cNvPicPr>
            <a:picLocks noChangeAspect="1"/>
          </p:cNvPicPr>
          <p:nvPr/>
        </p:nvPicPr>
        <p:blipFill>
          <a:blip r:embed="rId2"/>
          <a:stretch>
            <a:fillRect/>
          </a:stretch>
        </p:blipFill>
        <p:spPr>
          <a:xfrm>
            <a:off x="0" y="0"/>
            <a:ext cx="9144000" cy="6858000"/>
          </a:xfrm>
          <a:prstGeom prst="rect">
            <a:avLst/>
          </a:prstGeom>
        </p:spPr>
      </p:pic>
      <p:pic>
        <p:nvPicPr>
          <p:cNvPr id="5" name="4 Imagen" descr="Fiordo de Noruega.jpg"/>
          <p:cNvPicPr>
            <a:picLocks noChangeAspect="1"/>
          </p:cNvPicPr>
          <p:nvPr/>
        </p:nvPicPr>
        <p:blipFill>
          <a:blip r:embed="rId2"/>
          <a:stretch>
            <a:fillRect/>
          </a:stretch>
        </p:blipFill>
        <p:spPr>
          <a:xfrm>
            <a:off x="0" y="0"/>
            <a:ext cx="9144000" cy="6858000"/>
          </a:xfrm>
          <a:prstGeom prst="rect">
            <a:avLst/>
          </a:prstGeom>
        </p:spPr>
      </p:pic>
      <p:pic>
        <p:nvPicPr>
          <p:cNvPr id="6" name="5 Imagen" descr="Fiordo de Noruega.jpg"/>
          <p:cNvPicPr>
            <a:picLocks noChangeAspect="1"/>
          </p:cNvPicPr>
          <p:nvPr/>
        </p:nvPicPr>
        <p:blipFill>
          <a:blip r:embed="rId2"/>
          <a:stretch>
            <a:fillRect/>
          </a:stretch>
        </p:blipFill>
        <p:spPr>
          <a:xfrm>
            <a:off x="0" y="0"/>
            <a:ext cx="9144000" cy="6858000"/>
          </a:xfrm>
          <a:prstGeom prst="rect">
            <a:avLst/>
          </a:prstGeom>
        </p:spPr>
      </p:pic>
      <p:sp>
        <p:nvSpPr>
          <p:cNvPr id="8" name="7 CuadroTexto"/>
          <p:cNvSpPr txBox="1"/>
          <p:nvPr/>
        </p:nvSpPr>
        <p:spPr>
          <a:xfrm>
            <a:off x="1285852" y="642918"/>
            <a:ext cx="1169936"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Fiordos</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in)">
                                      <p:cBhvr>
                                        <p:cTn id="7" dur="3000"/>
                                        <p:tgtEl>
                                          <p:spTgt spid="4"/>
                                        </p:tgtEl>
                                      </p:cBhvr>
                                    </p:animEffect>
                                  </p:childTnLst>
                                </p:cTn>
                              </p:par>
                              <p:par>
                                <p:cTn id="8" presetID="18" presetClass="entr" presetSubtype="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strips(downRight)">
                                      <p:cBhvr>
                                        <p:cTn id="10" dur="3000"/>
                                        <p:tgtEl>
                                          <p:spTgt spid="5"/>
                                        </p:tgtEl>
                                      </p:cBhvr>
                                    </p:animEffect>
                                  </p:childTnLst>
                                </p:cTn>
                              </p:par>
                              <p:par>
                                <p:cTn id="11" presetID="18" presetClass="entr" presetSubtype="9"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strips(upLeft)">
                                      <p:cBhvr>
                                        <p:cTn id="13" dur="3000"/>
                                        <p:tgtEl>
                                          <p:spTgt spid="6"/>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4/3*#ppt_w"/>
                                          </p:val>
                                        </p:tav>
                                        <p:tav tm="100000">
                                          <p:val>
                                            <p:strVal val="#ppt_w"/>
                                          </p:val>
                                        </p:tav>
                                      </p:tavLst>
                                    </p:anim>
                                    <p:anim calcmode="lin" valueType="num">
                                      <p:cBhvr>
                                        <p:cTn id="17" dur="3000" fill="hold"/>
                                        <p:tgtEl>
                                          <p:spTgt spid="4"/>
                                        </p:tgtEl>
                                        <p:attrNameLst>
                                          <p:attrName>ppt_h</p:attrName>
                                        </p:attrNameLst>
                                      </p:cBhvr>
                                      <p:tavLst>
                                        <p:tav tm="0">
                                          <p:val>
                                            <p:strVal val="4/3*#ppt_h"/>
                                          </p:val>
                                        </p:tav>
                                        <p:tav tm="100000">
                                          <p:val>
                                            <p:strVal val="#ppt_h"/>
                                          </p:val>
                                        </p:tav>
                                      </p:tavLst>
                                    </p:anim>
                                  </p:childTnLst>
                                </p:cTn>
                              </p:par>
                              <p:par>
                                <p:cTn id="18" presetID="23" presetClass="entr" presetSubtype="288"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ppt_w</p:attrName>
                                        </p:attrNameLst>
                                      </p:cBhvr>
                                      <p:tavLst>
                                        <p:tav tm="0">
                                          <p:val>
                                            <p:strVal val="4/3*#ppt_w"/>
                                          </p:val>
                                        </p:tav>
                                        <p:tav tm="100000">
                                          <p:val>
                                            <p:strVal val="#ppt_w"/>
                                          </p:val>
                                        </p:tav>
                                      </p:tavLst>
                                    </p:anim>
                                    <p:anim calcmode="lin" valueType="num">
                                      <p:cBhvr>
                                        <p:cTn id="21" dur="3000" fill="hold"/>
                                        <p:tgtEl>
                                          <p:spTgt spid="5"/>
                                        </p:tgtEl>
                                        <p:attrNameLst>
                                          <p:attrName>ppt_h</p:attrName>
                                        </p:attrNameLst>
                                      </p:cBhvr>
                                      <p:tavLst>
                                        <p:tav tm="0">
                                          <p:val>
                                            <p:strVal val="4/3*#ppt_h"/>
                                          </p:val>
                                        </p:tav>
                                        <p:tav tm="100000">
                                          <p:val>
                                            <p:strVal val="#ppt_h"/>
                                          </p:val>
                                        </p:tav>
                                      </p:tavLst>
                                    </p:anim>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childTnLst>
                          </p:cTn>
                        </p:par>
                        <p:par>
                          <p:cTn id="26" fill="hold">
                            <p:stCondLst>
                              <p:cond delay="3000"/>
                            </p:stCondLst>
                            <p:childTnLst>
                              <p:par>
                                <p:cTn id="27" presetID="52" presetClass="entr" presetSubtype="0"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Scale>
                                      <p:cBhvr>
                                        <p:cTn id="29" dur="2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0" dur="2000" decel="50000" fill="hold">
                                          <p:stCondLst>
                                            <p:cond delay="0"/>
                                          </p:stCondLst>
                                        </p:cTn>
                                        <p:tgtEl>
                                          <p:spTgt spid="8"/>
                                        </p:tgtEl>
                                        <p:attrNameLst>
                                          <p:attrName>ppt_x</p:attrName>
                                          <p:attrName>ppt_y</p:attrName>
                                        </p:attrNameLst>
                                      </p:cBhvr>
                                    </p:animMotion>
                                    <p:animEffect transition="in" filter="fade">
                                      <p:cBhvr>
                                        <p:cTn id="31"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northern-serenity-in-norway-235514.jpg"/>
          <p:cNvPicPr>
            <a:picLocks noChangeAspect="1"/>
          </p:cNvPicPr>
          <p:nvPr/>
        </p:nvPicPr>
        <p:blipFill>
          <a:blip r:embed="rId2"/>
          <a:stretch>
            <a:fillRect/>
          </a:stretch>
        </p:blipFill>
        <p:spPr>
          <a:xfrm>
            <a:off x="0" y="0"/>
            <a:ext cx="9144000" cy="6858000"/>
          </a:xfrm>
          <a:prstGeom prst="rect">
            <a:avLst/>
          </a:prstGeom>
        </p:spPr>
      </p:pic>
      <p:pic>
        <p:nvPicPr>
          <p:cNvPr id="5" name="4 Imagen" descr="northern-serenity-in-norway-235514.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3000"/>
                                        <p:tgtEl>
                                          <p:spTgt spid="5"/>
                                        </p:tgtEl>
                                      </p:cBhvr>
                                    </p:animEffect>
                                  </p:childTnLst>
                                </p:cTn>
                              </p:par>
                              <p:par>
                                <p:cTn id="8" presetID="21"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Norway_fjord.jpg"/>
          <p:cNvPicPr>
            <a:picLocks noChangeAspect="1"/>
          </p:cNvPicPr>
          <p:nvPr/>
        </p:nvPicPr>
        <p:blipFill>
          <a:blip r:embed="rId2"/>
          <a:stretch>
            <a:fillRect/>
          </a:stretch>
        </p:blipFill>
        <p:spPr>
          <a:xfrm>
            <a:off x="0" y="0"/>
            <a:ext cx="9144000" cy="6858000"/>
          </a:xfrm>
          <a:prstGeom prst="rect">
            <a:avLst/>
          </a:prstGeom>
        </p:spPr>
      </p:pic>
      <p:pic>
        <p:nvPicPr>
          <p:cNvPr id="5" name="4 Imagen" descr="Norway_fjord.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down)">
                                      <p:cBhvr>
                                        <p:cTn id="7" dur="3000"/>
                                        <p:tgtEl>
                                          <p:spTgt spid="4"/>
                                        </p:tgtEl>
                                      </p:cBhvr>
                                    </p:animEffect>
                                  </p:childTnLst>
                                </p:cTn>
                              </p:par>
                              <p:par>
                                <p:cTn id="8" presetID="5"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heckerboard(across)">
                                      <p:cBhvr>
                                        <p:cTn id="10"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aponia noruega en motonieve.jpg"/>
          <p:cNvPicPr>
            <a:picLocks noChangeAspect="1"/>
          </p:cNvPicPr>
          <p:nvPr/>
        </p:nvPicPr>
        <p:blipFill>
          <a:blip r:embed="rId2"/>
          <a:stretch>
            <a:fillRect/>
          </a:stretch>
        </p:blipFill>
        <p:spPr>
          <a:xfrm>
            <a:off x="0" y="0"/>
            <a:ext cx="9144000" cy="6858000"/>
          </a:xfrm>
          <a:prstGeom prst="rect">
            <a:avLst/>
          </a:prstGeom>
        </p:spPr>
      </p:pic>
      <p:pic>
        <p:nvPicPr>
          <p:cNvPr id="5" name="4 Imagen" descr="Laponia noruega en motonieve.jpg"/>
          <p:cNvPicPr>
            <a:picLocks noChangeAspect="1"/>
          </p:cNvPicPr>
          <p:nvPr/>
        </p:nvPicPr>
        <p:blipFill>
          <a:blip r:embed="rId2"/>
          <a:stretch>
            <a:fillRect/>
          </a:stretch>
        </p:blipFill>
        <p:spPr>
          <a:xfrm>
            <a:off x="0" y="0"/>
            <a:ext cx="9144000" cy="6858000"/>
          </a:xfrm>
          <a:prstGeom prst="rect">
            <a:avLst/>
          </a:prstGeom>
        </p:spPr>
      </p:pic>
      <p:sp>
        <p:nvSpPr>
          <p:cNvPr id="6" name="5 CuadroTexto"/>
          <p:cNvSpPr txBox="1"/>
          <p:nvPr/>
        </p:nvSpPr>
        <p:spPr>
          <a:xfrm>
            <a:off x="5857884" y="5857892"/>
            <a:ext cx="1309974"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Laponia </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1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across)">
                                      <p:cBhvr>
                                        <p:cTn id="15" dur="5000"/>
                                        <p:tgtEl>
                                          <p:spTgt spid="4"/>
                                        </p:tgtEl>
                                      </p:cBhvr>
                                    </p:animEffect>
                                  </p:childTnLst>
                                </p:cTn>
                              </p:par>
                              <p:par>
                                <p:cTn id="16" presetID="5" presetClass="entr" presetSubtype="5"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down)">
                                      <p:cBhvr>
                                        <p:cTn id="18" dur="5000"/>
                                        <p:tgtEl>
                                          <p:spTgt spid="5"/>
                                        </p:tgtEl>
                                      </p:cBhvr>
                                    </p:animEffect>
                                  </p:childTnLst>
                                </p:cTn>
                              </p:par>
                            </p:childTnLst>
                          </p:cTn>
                        </p:par>
                        <p:par>
                          <p:cTn id="19" fill="hold">
                            <p:stCondLst>
                              <p:cond delay="5000"/>
                            </p:stCondLst>
                            <p:childTnLst>
                              <p:par>
                                <p:cTn id="20" presetID="52" presetClass="entr" presetSubtype="0"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Scale>
                                      <p:cBhvr>
                                        <p:cTn id="22" dur="2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2000" decel="50000" fill="hold">
                                          <p:stCondLst>
                                            <p:cond delay="0"/>
                                          </p:stCondLst>
                                        </p:cTn>
                                        <p:tgtEl>
                                          <p:spTgt spid="6"/>
                                        </p:tgtEl>
                                        <p:attrNameLst>
                                          <p:attrName>ppt_x</p:attrName>
                                          <p:attrName>ppt_y</p:attrName>
                                        </p:attrNameLst>
                                      </p:cBhvr>
                                    </p:animMotion>
                                    <p:animEffect transition="in" filter="fade">
                                      <p:cBhvr>
                                        <p:cTn id="24"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ine-of-hikers-on-glacier-in-norway-234404.jpg"/>
          <p:cNvPicPr>
            <a:picLocks noChangeAspect="1"/>
          </p:cNvPicPr>
          <p:nvPr/>
        </p:nvPicPr>
        <p:blipFill>
          <a:blip r:embed="rId2"/>
          <a:stretch>
            <a:fillRect/>
          </a:stretch>
        </p:blipFill>
        <p:spPr>
          <a:xfrm flipH="1">
            <a:off x="0" y="0"/>
            <a:ext cx="9144000" cy="6858000"/>
          </a:xfrm>
          <a:prstGeom prst="rect">
            <a:avLst/>
          </a:prstGeom>
        </p:spPr>
      </p:pic>
      <p:pic>
        <p:nvPicPr>
          <p:cNvPr id="5" name="4 Imagen" descr="line-of-hikers-on-glacier-in-norway-234404.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repeatCount="2000"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8" repeatCount="200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ppt_w/2"/>
                                          </p:val>
                                        </p:tav>
                                        <p:tav tm="100000">
                                          <p:val>
                                            <p:strVal val="#ppt_x"/>
                                          </p:val>
                                        </p:tav>
                                      </p:tavLst>
                                    </p:anim>
                                    <p:anim calcmode="lin" valueType="num">
                                      <p:cBhvr>
                                        <p:cTn id="14" dur="5000" fill="hold"/>
                                        <p:tgtEl>
                                          <p:spTgt spid="4"/>
                                        </p:tgtEl>
                                        <p:attrNameLst>
                                          <p:attrName>ppt_y</p:attrName>
                                        </p:attrNameLst>
                                      </p:cBhvr>
                                      <p:tavLst>
                                        <p:tav tm="0">
                                          <p:val>
                                            <p:strVal val="#ppt_y"/>
                                          </p:val>
                                        </p:tav>
                                        <p:tav tm="100000">
                                          <p:val>
                                            <p:strVal val="#ppt_y"/>
                                          </p:val>
                                        </p:tav>
                                      </p:tavLst>
                                    </p:anim>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norway_snow_winter_desktop_1280x800_hd-wallpaper-16901.jpg"/>
          <p:cNvPicPr>
            <a:picLocks noChangeAspect="1"/>
          </p:cNvPicPr>
          <p:nvPr/>
        </p:nvPicPr>
        <p:blipFill>
          <a:blip r:embed="rId2"/>
          <a:stretch>
            <a:fillRect/>
          </a:stretch>
        </p:blipFill>
        <p:spPr>
          <a:xfrm>
            <a:off x="-26" y="0"/>
            <a:ext cx="9144026" cy="6858000"/>
          </a:xfrm>
          <a:prstGeom prst="rect">
            <a:avLst/>
          </a:prstGeom>
        </p:spPr>
      </p:pic>
      <p:pic>
        <p:nvPicPr>
          <p:cNvPr id="5" name="4 Imagen" descr="norway_snow_winter_desktop_1280x800_hd-wallpaper-16901.jpg"/>
          <p:cNvPicPr>
            <a:picLocks noChangeAspect="1"/>
          </p:cNvPicPr>
          <p:nvPr/>
        </p:nvPicPr>
        <p:blipFill>
          <a:blip r:embed="rId2"/>
          <a:stretch>
            <a:fillRect/>
          </a:stretch>
        </p:blipFill>
        <p:spPr>
          <a:xfrm>
            <a:off x="0" y="0"/>
            <a:ext cx="9144026"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3000"/>
                                        <p:tgtEl>
                                          <p:spTgt spid="5"/>
                                        </p:tgtEl>
                                      </p:cBhvr>
                                    </p:animEffect>
                                  </p:childTnLst>
                                </p:cTn>
                              </p:par>
                              <p:par>
                                <p:cTn id="8" presetID="21"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Oslo.jpg"/>
          <p:cNvPicPr>
            <a:picLocks noChangeAspect="1"/>
          </p:cNvPicPr>
          <p:nvPr/>
        </p:nvPicPr>
        <p:blipFill>
          <a:blip r:embed="rId2"/>
          <a:stretch>
            <a:fillRect/>
          </a:stretch>
        </p:blipFill>
        <p:spPr>
          <a:xfrm>
            <a:off x="0" y="0"/>
            <a:ext cx="9144000" cy="6858000"/>
          </a:xfrm>
          <a:prstGeom prst="rect">
            <a:avLst/>
          </a:prstGeom>
        </p:spPr>
      </p:pic>
      <p:pic>
        <p:nvPicPr>
          <p:cNvPr id="5" name="4 Imagen" descr="Oslo.jpg"/>
          <p:cNvPicPr>
            <a:picLocks noChangeAspect="1"/>
          </p:cNvPicPr>
          <p:nvPr/>
        </p:nvPicPr>
        <p:blipFill>
          <a:blip r:embed="rId2"/>
          <a:stretch>
            <a:fillRect/>
          </a:stretch>
        </p:blipFill>
        <p:spPr>
          <a:xfrm>
            <a:off x="0" y="0"/>
            <a:ext cx="9144000" cy="6858000"/>
          </a:xfrm>
          <a:prstGeom prst="rect">
            <a:avLst/>
          </a:prstGeom>
        </p:spPr>
      </p:pic>
      <p:sp>
        <p:nvSpPr>
          <p:cNvPr id="6" name="5 CuadroTexto"/>
          <p:cNvSpPr txBox="1"/>
          <p:nvPr/>
        </p:nvSpPr>
        <p:spPr>
          <a:xfrm>
            <a:off x="6072198" y="571480"/>
            <a:ext cx="782587"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Oslo</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vertical)">
                                      <p:cBhvr>
                                        <p:cTn id="7" dur="500"/>
                                        <p:tgtEl>
                                          <p:spTgt spid="4"/>
                                        </p:tgtEl>
                                      </p:cBhvr>
                                    </p:animEffect>
                                  </p:childTnLst>
                                </p:cTn>
                              </p:par>
                              <p:par>
                                <p:cTn id="8" presetID="3"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500"/>
                                        <p:tgtEl>
                                          <p:spTgt spid="5"/>
                                        </p:tgtEl>
                                      </p:cBhvr>
                                    </p:animEffect>
                                  </p:childTnLst>
                                </p:cTn>
                              </p:par>
                            </p:childTnLst>
                          </p:cTn>
                        </p:par>
                        <p:par>
                          <p:cTn id="11" fill="hold">
                            <p:stCondLst>
                              <p:cond delay="500"/>
                            </p:stCondLst>
                            <p:childTnLst>
                              <p:par>
                                <p:cTn id="12" presetID="52" presetClass="entr" presetSubtype="0"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Scale>
                                      <p:cBhvr>
                                        <p:cTn id="14" dur="2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2000" decel="50000" fill="hold">
                                          <p:stCondLst>
                                            <p:cond delay="0"/>
                                          </p:stCondLst>
                                        </p:cTn>
                                        <p:tgtEl>
                                          <p:spTgt spid="6"/>
                                        </p:tgtEl>
                                        <p:attrNameLst>
                                          <p:attrName>ppt_x</p:attrName>
                                          <p:attrName>ppt_y</p:attrName>
                                        </p:attrNameLst>
                                      </p:cBhvr>
                                    </p:animMotion>
                                    <p:animEffect transition="in" filter="fade">
                                      <p:cBhvr>
                                        <p:cTn id="16"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now sensation in Norway.jpg"/>
          <p:cNvPicPr>
            <a:picLocks noChangeAspect="1"/>
          </p:cNvPicPr>
          <p:nvPr/>
        </p:nvPicPr>
        <p:blipFill>
          <a:blip r:embed="rId2"/>
          <a:stretch>
            <a:fillRect/>
          </a:stretch>
        </p:blipFill>
        <p:spPr>
          <a:xfrm>
            <a:off x="0" y="0"/>
            <a:ext cx="9144000" cy="6858000"/>
          </a:xfrm>
          <a:prstGeom prst="rect">
            <a:avLst/>
          </a:prstGeom>
        </p:spPr>
      </p:pic>
      <p:pic>
        <p:nvPicPr>
          <p:cNvPr id="5" name="4 Imagen" descr="Snow sensation in Norway.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out)">
                                      <p:cBhvr>
                                        <p:cTn id="7" dur="3000"/>
                                        <p:tgtEl>
                                          <p:spTgt spid="5"/>
                                        </p:tgtEl>
                                      </p:cBhvr>
                                    </p:animEffect>
                                  </p:childTnLst>
                                </p:cTn>
                              </p:par>
                              <p:par>
                                <p:cTn id="8" presetID="21"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geland_sculpture_park_norway-1920x1200.jpg"/>
          <p:cNvPicPr>
            <a:picLocks noChangeAspect="1"/>
          </p:cNvPicPr>
          <p:nvPr/>
        </p:nvPicPr>
        <p:blipFill>
          <a:blip r:embed="rId2"/>
          <a:stretch>
            <a:fillRect/>
          </a:stretch>
        </p:blipFill>
        <p:spPr>
          <a:xfrm>
            <a:off x="0" y="0"/>
            <a:ext cx="9144000" cy="6858000"/>
          </a:xfrm>
          <a:prstGeom prst="rect">
            <a:avLst/>
          </a:prstGeom>
        </p:spPr>
      </p:pic>
      <p:pic>
        <p:nvPicPr>
          <p:cNvPr id="5" name="4 Imagen" descr="vigeland_sculpture_park_norway-1920x1200.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9"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upLeft)">
                                      <p:cBhvr>
                                        <p:cTn id="7" dur="5000"/>
                                        <p:tgtEl>
                                          <p:spTgt spid="4"/>
                                        </p:tgtEl>
                                      </p:cBhvr>
                                    </p:animEffect>
                                  </p:childTnLst>
                                </p:cTn>
                              </p:par>
                              <p:par>
                                <p:cTn id="8" presetID="18" presetClass="entr" presetSubtype="1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strips(downLeft)">
                                      <p:cBhvr>
                                        <p:cTn id="10" dur="5000"/>
                                        <p:tgtEl>
                                          <p:spTgt spid="5"/>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par>
                                <p:cTn id="19" presetID="2" presetClass="entr" presetSubtype="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3000" fill="hold"/>
                                        <p:tgtEl>
                                          <p:spTgt spid="4"/>
                                        </p:tgtEl>
                                        <p:attrNameLst>
                                          <p:attrName>ppt_x</p:attrName>
                                        </p:attrNameLst>
                                      </p:cBhvr>
                                      <p:tavLst>
                                        <p:tav tm="0">
                                          <p:val>
                                            <p:strVal val="1+#ppt_w/2"/>
                                          </p:val>
                                        </p:tav>
                                        <p:tav tm="100000">
                                          <p:val>
                                            <p:strVal val="#ppt_x"/>
                                          </p:val>
                                        </p:tav>
                                      </p:tavLst>
                                    </p:anim>
                                    <p:anim calcmode="lin" valueType="num">
                                      <p:cBhvr additive="base">
                                        <p:cTn id="22" dur="3000" fill="hold"/>
                                        <p:tgtEl>
                                          <p:spTgt spid="4"/>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3000" fill="hold"/>
                                        <p:tgtEl>
                                          <p:spTgt spid="5"/>
                                        </p:tgtEl>
                                        <p:attrNameLst>
                                          <p:attrName>ppt_x</p:attrName>
                                        </p:attrNameLst>
                                      </p:cBhvr>
                                      <p:tavLst>
                                        <p:tav tm="0">
                                          <p:val>
                                            <p:strVal val="1+#ppt_w/2"/>
                                          </p:val>
                                        </p:tav>
                                        <p:tav tm="100000">
                                          <p:val>
                                            <p:strVal val="#ppt_x"/>
                                          </p:val>
                                        </p:tav>
                                      </p:tavLst>
                                    </p:anim>
                                    <p:anim calcmode="lin" valueType="num">
                                      <p:cBhvr additive="base">
                                        <p:cTn id="26" dur="3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romso  Noruega.jpg"/>
          <p:cNvPicPr>
            <a:picLocks noChangeAspect="1"/>
          </p:cNvPicPr>
          <p:nvPr/>
        </p:nvPicPr>
        <p:blipFill>
          <a:blip r:embed="rId2"/>
          <a:stretch>
            <a:fillRect/>
          </a:stretch>
        </p:blipFill>
        <p:spPr>
          <a:xfrm>
            <a:off x="0" y="0"/>
            <a:ext cx="9144000" cy="6858000"/>
          </a:xfrm>
          <a:prstGeom prst="rect">
            <a:avLst/>
          </a:prstGeom>
        </p:spPr>
      </p:pic>
      <p:pic>
        <p:nvPicPr>
          <p:cNvPr id="5" name="4 Imagen" descr="Tromso  Noruega.jpg"/>
          <p:cNvPicPr>
            <a:picLocks noChangeAspect="1"/>
          </p:cNvPicPr>
          <p:nvPr/>
        </p:nvPicPr>
        <p:blipFill>
          <a:blip r:embed="rId2"/>
          <a:stretch>
            <a:fillRect/>
          </a:stretch>
        </p:blipFill>
        <p:spPr>
          <a:xfrm>
            <a:off x="0" y="0"/>
            <a:ext cx="9144000" cy="6858000"/>
          </a:xfrm>
          <a:prstGeom prst="rect">
            <a:avLst/>
          </a:prstGeom>
        </p:spPr>
      </p:pic>
      <p:sp>
        <p:nvSpPr>
          <p:cNvPr id="6" name="5 CuadroTexto"/>
          <p:cNvSpPr txBox="1"/>
          <p:nvPr/>
        </p:nvSpPr>
        <p:spPr>
          <a:xfrm>
            <a:off x="5786446" y="357166"/>
            <a:ext cx="1243930"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Tromso</a:t>
            </a: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1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across)">
                                      <p:cBhvr>
                                        <p:cTn id="15" dur="3000"/>
                                        <p:tgtEl>
                                          <p:spTgt spid="4"/>
                                        </p:tgtEl>
                                      </p:cBhvr>
                                    </p:animEffect>
                                  </p:childTnLst>
                                </p:cTn>
                              </p:par>
                              <p:par>
                                <p:cTn id="16" presetID="5" presetClass="entr" presetSubtype="5"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down)">
                                      <p:cBhvr>
                                        <p:cTn id="18" dur="3000"/>
                                        <p:tgtEl>
                                          <p:spTgt spid="5"/>
                                        </p:tgtEl>
                                      </p:cBhvr>
                                    </p:animEffect>
                                  </p:childTnLst>
                                </p:cTn>
                              </p:par>
                            </p:childTnLst>
                          </p:cTn>
                        </p:par>
                        <p:par>
                          <p:cTn id="19" fill="hold">
                            <p:stCondLst>
                              <p:cond delay="3000"/>
                            </p:stCondLst>
                            <p:childTnLst>
                              <p:par>
                                <p:cTn id="20" presetID="52" presetClass="entr" presetSubtype="0"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Scale>
                                      <p:cBhvr>
                                        <p:cTn id="22" dur="2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2000" decel="50000" fill="hold">
                                          <p:stCondLst>
                                            <p:cond delay="0"/>
                                          </p:stCondLst>
                                        </p:cTn>
                                        <p:tgtEl>
                                          <p:spTgt spid="6"/>
                                        </p:tgtEl>
                                        <p:attrNameLst>
                                          <p:attrName>ppt_x</p:attrName>
                                          <p:attrName>ppt_y</p:attrName>
                                        </p:attrNameLst>
                                      </p:cBhvr>
                                    </p:animMotion>
                                    <p:animEffect transition="in" filter="fade">
                                      <p:cBhvr>
                                        <p:cTn id="24"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Weather-Station-Krakenas-Stadhavet-Sea-Vagsoy-Sogn-og-Fjordarne-Norway.jpg"/>
          <p:cNvPicPr>
            <a:picLocks noChangeAspect="1"/>
          </p:cNvPicPr>
          <p:nvPr/>
        </p:nvPicPr>
        <p:blipFill>
          <a:blip r:embed="rId2">
            <a:lum bright="-10000" contrast="10000"/>
          </a:blip>
          <a:stretch>
            <a:fillRect/>
          </a:stretch>
        </p:blipFill>
        <p:spPr>
          <a:xfrm>
            <a:off x="0" y="0"/>
            <a:ext cx="9144000" cy="6858000"/>
          </a:xfrm>
          <a:prstGeom prst="rect">
            <a:avLst/>
          </a:prstGeom>
        </p:spPr>
      </p:pic>
      <p:pic>
        <p:nvPicPr>
          <p:cNvPr id="5" name="4 Imagen" descr="Weather-Station-Krakenas-Stadhavet-Sea-Vagsoy-Sogn-og-Fjordarne-Norway.jpg"/>
          <p:cNvPicPr>
            <a:picLocks noChangeAspect="1"/>
          </p:cNvPicPr>
          <p:nvPr/>
        </p:nvPicPr>
        <p:blipFill>
          <a:blip r:embed="rId2">
            <a:lum bright="-10000" contrast="10000"/>
          </a:blip>
          <a:stretch>
            <a:fillRect/>
          </a:stretch>
        </p:blipFill>
        <p:spPr>
          <a:xfrm>
            <a:off x="0" y="0"/>
            <a:ext cx="9144000" cy="6858000"/>
          </a:xfrm>
          <a:prstGeom prst="rect">
            <a:avLst/>
          </a:prstGeom>
        </p:spPr>
      </p:pic>
      <p:sp>
        <p:nvSpPr>
          <p:cNvPr id="6" name="5 CuadroTexto"/>
          <p:cNvSpPr txBox="1"/>
          <p:nvPr/>
        </p:nvSpPr>
        <p:spPr>
          <a:xfrm>
            <a:off x="1643042" y="0"/>
            <a:ext cx="5808898" cy="830997"/>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nn-NO"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Estación meteorológica, Krakenas, </a:t>
            </a:r>
          </a:p>
          <a:p>
            <a:pPr algn="ctr"/>
            <a:r>
              <a:rPr lang="nn-NO"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Mar Stadhavet, Vagsoy, Sogn og Fjordarne</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vertical)">
                                      <p:cBhvr>
                                        <p:cTn id="7" dur="3000"/>
                                        <p:tgtEl>
                                          <p:spTgt spid="4"/>
                                        </p:tgtEl>
                                      </p:cBhvr>
                                    </p:animEffect>
                                  </p:childTnLst>
                                </p:cTn>
                              </p:par>
                              <p:par>
                                <p:cTn id="8" presetID="3"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3000"/>
                                        <p:tgtEl>
                                          <p:spTgt spid="5"/>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52" presetClass="entr" presetSubtype="0"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Scale>
                                      <p:cBhvr>
                                        <p:cTn id="22" dur="2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2000" decel="50000" fill="hold">
                                          <p:stCondLst>
                                            <p:cond delay="0"/>
                                          </p:stCondLst>
                                        </p:cTn>
                                        <p:tgtEl>
                                          <p:spTgt spid="6"/>
                                        </p:tgtEl>
                                        <p:attrNameLst>
                                          <p:attrName>ppt_x</p:attrName>
                                          <p:attrName>ppt_y</p:attrName>
                                        </p:attrNameLst>
                                      </p:cBhvr>
                                    </p:animMotion>
                                    <p:animEffect transition="in" filter="fade">
                                      <p:cBhvr>
                                        <p:cTn id="24"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ityscapes_norwegian_norway_town_bergen_scandinavia_norge_desktop_2500x1590_hd-wallpaper-1098651.jpg"/>
          <p:cNvPicPr>
            <a:picLocks noChangeAspect="1"/>
          </p:cNvPicPr>
          <p:nvPr/>
        </p:nvPicPr>
        <p:blipFill>
          <a:blip r:embed="rId2"/>
          <a:stretch>
            <a:fillRect/>
          </a:stretch>
        </p:blipFill>
        <p:spPr>
          <a:xfrm>
            <a:off x="0" y="0"/>
            <a:ext cx="9144000" cy="6858000"/>
          </a:xfrm>
          <a:prstGeom prst="rect">
            <a:avLst/>
          </a:prstGeom>
        </p:spPr>
      </p:pic>
      <p:pic>
        <p:nvPicPr>
          <p:cNvPr id="5" name="4 Imagen" descr="Imagen1.jpg"/>
          <p:cNvPicPr>
            <a:picLocks noChangeAspect="1"/>
          </p:cNvPicPr>
          <p:nvPr/>
        </p:nvPicPr>
        <p:blipFill>
          <a:blip r:embed="rId3"/>
          <a:stretch>
            <a:fillRect/>
          </a:stretch>
        </p:blipFill>
        <p:spPr>
          <a:xfrm flipH="1">
            <a:off x="-142940" y="0"/>
            <a:ext cx="9286940" cy="6858000"/>
          </a:xfrm>
          <a:prstGeom prst="rect">
            <a:avLst/>
          </a:prstGeom>
          <a:effectLst>
            <a:softEdge rad="31750"/>
          </a:effectLst>
        </p:spPr>
      </p:pic>
      <p:pic>
        <p:nvPicPr>
          <p:cNvPr id="4098" name="Picture 2" descr="Rendered Image"/>
          <p:cNvPicPr>
            <a:picLocks noChangeAspect="1" noChangeArrowheads="1"/>
          </p:cNvPicPr>
          <p:nvPr/>
        </p:nvPicPr>
        <p:blipFill>
          <a:blip r:embed="rId4">
            <a:lum contrast="40000"/>
          </a:blip>
          <a:srcRect/>
          <a:stretch>
            <a:fillRect/>
          </a:stretch>
        </p:blipFill>
        <p:spPr bwMode="auto">
          <a:xfrm>
            <a:off x="5786446" y="5214950"/>
            <a:ext cx="2297919" cy="880055"/>
          </a:xfrm>
          <a:prstGeom prst="rect">
            <a:avLst/>
          </a:prstGeom>
          <a:noFill/>
        </p:spPr>
      </p:pic>
      <p:sp>
        <p:nvSpPr>
          <p:cNvPr id="7" name="6 CuadroTexto"/>
          <p:cNvSpPr txBox="1"/>
          <p:nvPr/>
        </p:nvSpPr>
        <p:spPr>
          <a:xfrm>
            <a:off x="6929454" y="571480"/>
            <a:ext cx="1785950" cy="461665"/>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Berguen</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spd="slow" advTm="1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200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2"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ppt_w/2"/>
                                          </p:val>
                                        </p:tav>
                                        <p:tav tm="100000">
                                          <p:val>
                                            <p:strVal val="#ppt_x"/>
                                          </p:val>
                                        </p:tav>
                                      </p:tavLst>
                                    </p:anim>
                                    <p:anim calcmode="lin" valueType="num">
                                      <p:cBhvr>
                                        <p:cTn id="14" dur="5000" fill="hold"/>
                                        <p:tgtEl>
                                          <p:spTgt spid="4"/>
                                        </p:tgtEl>
                                        <p:attrNameLst>
                                          <p:attrName>ppt_y</p:attrName>
                                        </p:attrNameLst>
                                      </p:cBhvr>
                                      <p:tavLst>
                                        <p:tav tm="0">
                                          <p:val>
                                            <p:strVal val="#ppt_y"/>
                                          </p:val>
                                        </p:tav>
                                        <p:tav tm="100000">
                                          <p:val>
                                            <p:strVal val="#ppt_y"/>
                                          </p:val>
                                        </p:tav>
                                      </p:tavLst>
                                    </p:anim>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strVal val="#ppt_h"/>
                                          </p:val>
                                        </p:tav>
                                        <p:tav tm="100000">
                                          <p:val>
                                            <p:strVal val="#ppt_h"/>
                                          </p:val>
                                        </p:tav>
                                      </p:tavLst>
                                    </p:anim>
                                  </p:childTnLst>
                                </p:cTn>
                              </p:par>
                            </p:childTnLst>
                          </p:cTn>
                        </p:par>
                        <p:par>
                          <p:cTn id="17" fill="hold">
                            <p:stCondLst>
                              <p:cond delay="7000"/>
                            </p:stCondLst>
                            <p:childTnLst>
                              <p:par>
                                <p:cTn id="18" presetID="52" presetClass="entr" presetSubtype="0"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animScale>
                                      <p:cBhvr>
                                        <p:cTn id="20" dur="1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1" dur="1000" decel="50000" fill="hold">
                                          <p:stCondLst>
                                            <p:cond delay="0"/>
                                          </p:stCondLst>
                                        </p:cTn>
                                        <p:tgtEl>
                                          <p:spTgt spid="7"/>
                                        </p:tgtEl>
                                        <p:attrNameLst>
                                          <p:attrName>ppt_x</p:attrName>
                                          <p:attrName>ppt_y</p:attrName>
                                        </p:attrNameLst>
                                      </p:cBhvr>
                                    </p:animMotion>
                                    <p:animEffect transition="in" filter="fade">
                                      <p:cBhvr>
                                        <p:cTn id="22" dur="1000"/>
                                        <p:tgtEl>
                                          <p:spTgt spid="7"/>
                                        </p:tgtEl>
                                      </p:cBhvr>
                                    </p:animEffect>
                                  </p:childTnLst>
                                </p:cTn>
                              </p:par>
                            </p:childTnLst>
                          </p:cTn>
                        </p:par>
                        <p:par>
                          <p:cTn id="23" fill="hold">
                            <p:stCondLst>
                              <p:cond delay="8000"/>
                            </p:stCondLst>
                            <p:childTnLst>
                              <p:par>
                                <p:cTn id="24" presetID="23" presetClass="entr" presetSubtype="16" fill="hold" nodeType="afterEffect">
                                  <p:stCondLst>
                                    <p:cond delay="0"/>
                                  </p:stCondLst>
                                  <p:childTnLst>
                                    <p:set>
                                      <p:cBhvr>
                                        <p:cTn id="25" dur="1" fill="hold">
                                          <p:stCondLst>
                                            <p:cond delay="0"/>
                                          </p:stCondLst>
                                        </p:cTn>
                                        <p:tgtEl>
                                          <p:spTgt spid="4098"/>
                                        </p:tgtEl>
                                        <p:attrNameLst>
                                          <p:attrName>style.visibility</p:attrName>
                                        </p:attrNameLst>
                                      </p:cBhvr>
                                      <p:to>
                                        <p:strVal val="visible"/>
                                      </p:to>
                                    </p:set>
                                    <p:anim calcmode="lin" valueType="num">
                                      <p:cBhvr>
                                        <p:cTn id="26" dur="1000" fill="hold"/>
                                        <p:tgtEl>
                                          <p:spTgt spid="4098"/>
                                        </p:tgtEl>
                                        <p:attrNameLst>
                                          <p:attrName>ppt_w</p:attrName>
                                        </p:attrNameLst>
                                      </p:cBhvr>
                                      <p:tavLst>
                                        <p:tav tm="0">
                                          <p:val>
                                            <p:fltVal val="0"/>
                                          </p:val>
                                        </p:tav>
                                        <p:tav tm="100000">
                                          <p:val>
                                            <p:strVal val="#ppt_w"/>
                                          </p:val>
                                        </p:tav>
                                      </p:tavLst>
                                    </p:anim>
                                    <p:anim calcmode="lin" valueType="num">
                                      <p:cBhvr>
                                        <p:cTn id="27" dur="1000" fill="hold"/>
                                        <p:tgtEl>
                                          <p:spTgt spid="409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79.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VIAJANDO POR NORUEG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-VIAJANDO POR NORUEGA-</Template>
  <TotalTime>0</TotalTime>
  <Words>609</Words>
  <Application>Microsoft Office PowerPoint</Application>
  <PresentationFormat>Presentación en pantalla (4:3)</PresentationFormat>
  <Paragraphs>60</Paragraphs>
  <Slides>79</Slides>
  <Notes>0</Notes>
  <HiddenSlides>0</HiddenSlides>
  <MMClips>1</MMClips>
  <ScaleCrop>false</ScaleCrop>
  <HeadingPairs>
    <vt:vector size="4" baseType="variant">
      <vt:variant>
        <vt:lpstr>Tema</vt:lpstr>
      </vt:variant>
      <vt:variant>
        <vt:i4>2</vt:i4>
      </vt:variant>
      <vt:variant>
        <vt:lpstr>Títulos de diapositiva</vt:lpstr>
      </vt:variant>
      <vt:variant>
        <vt:i4>79</vt:i4>
      </vt:variant>
    </vt:vector>
  </HeadingPairs>
  <TitlesOfParts>
    <vt:vector size="81" baseType="lpstr">
      <vt:lpstr>-VIAJANDO POR NORUEGA-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2013-09-02T14:34:41Z</dcterms:created>
  <dcterms:modified xsi:type="dcterms:W3CDTF">2013-09-02T14:36:05Z</dcterms:modified>
</cp:coreProperties>
</file>