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82"/>
  </p:notesMasterIdLst>
  <p:sldIdLst>
    <p:sldId id="337" r:id="rId3"/>
    <p:sldId id="273" r:id="rId4"/>
    <p:sldId id="274" r:id="rId5"/>
    <p:sldId id="332" r:id="rId6"/>
    <p:sldId id="278" r:id="rId7"/>
    <p:sldId id="334" r:id="rId8"/>
    <p:sldId id="330" r:id="rId9"/>
    <p:sldId id="333" r:id="rId10"/>
    <p:sldId id="340" r:id="rId11"/>
    <p:sldId id="256" r:id="rId12"/>
    <p:sldId id="328" r:id="rId13"/>
    <p:sldId id="327" r:id="rId14"/>
    <p:sldId id="331" r:id="rId15"/>
    <p:sldId id="267" r:id="rId16"/>
    <p:sldId id="329" r:id="rId17"/>
    <p:sldId id="292" r:id="rId18"/>
    <p:sldId id="291" r:id="rId19"/>
    <p:sldId id="289" r:id="rId20"/>
    <p:sldId id="290" r:id="rId21"/>
    <p:sldId id="282" r:id="rId22"/>
    <p:sldId id="288" r:id="rId23"/>
    <p:sldId id="287" r:id="rId24"/>
    <p:sldId id="284" r:id="rId25"/>
    <p:sldId id="310" r:id="rId26"/>
    <p:sldId id="285" r:id="rId27"/>
    <p:sldId id="283" r:id="rId28"/>
    <p:sldId id="281" r:id="rId29"/>
    <p:sldId id="279" r:id="rId30"/>
    <p:sldId id="286" r:id="rId31"/>
    <p:sldId id="280" r:id="rId32"/>
    <p:sldId id="277" r:id="rId33"/>
    <p:sldId id="275" r:id="rId34"/>
    <p:sldId id="276" r:id="rId35"/>
    <p:sldId id="272" r:id="rId36"/>
    <p:sldId id="271" r:id="rId37"/>
    <p:sldId id="309" r:id="rId38"/>
    <p:sldId id="270" r:id="rId39"/>
    <p:sldId id="269" r:id="rId40"/>
    <p:sldId id="268" r:id="rId41"/>
    <p:sldId id="266" r:id="rId42"/>
    <p:sldId id="265" r:id="rId43"/>
    <p:sldId id="262" r:id="rId44"/>
    <p:sldId id="264" r:id="rId45"/>
    <p:sldId id="263" r:id="rId46"/>
    <p:sldId id="311" r:id="rId47"/>
    <p:sldId id="308" r:id="rId48"/>
    <p:sldId id="307" r:id="rId49"/>
    <p:sldId id="306" r:id="rId50"/>
    <p:sldId id="304" r:id="rId51"/>
    <p:sldId id="303" r:id="rId52"/>
    <p:sldId id="301" r:id="rId53"/>
    <p:sldId id="300" r:id="rId54"/>
    <p:sldId id="299" r:id="rId55"/>
    <p:sldId id="298" r:id="rId56"/>
    <p:sldId id="297" r:id="rId57"/>
    <p:sldId id="296" r:id="rId58"/>
    <p:sldId id="259" r:id="rId59"/>
    <p:sldId id="295" r:id="rId60"/>
    <p:sldId id="294" r:id="rId61"/>
    <p:sldId id="319" r:id="rId62"/>
    <p:sldId id="293" r:id="rId63"/>
    <p:sldId id="318" r:id="rId64"/>
    <p:sldId id="312" r:id="rId65"/>
    <p:sldId id="317" r:id="rId66"/>
    <p:sldId id="316" r:id="rId67"/>
    <p:sldId id="314" r:id="rId68"/>
    <p:sldId id="320" r:id="rId69"/>
    <p:sldId id="342" r:id="rId70"/>
    <p:sldId id="313" r:id="rId71"/>
    <p:sldId id="321" r:id="rId72"/>
    <p:sldId id="324" r:id="rId73"/>
    <p:sldId id="323" r:id="rId74"/>
    <p:sldId id="336" r:id="rId75"/>
    <p:sldId id="326" r:id="rId76"/>
    <p:sldId id="338" r:id="rId77"/>
    <p:sldId id="339" r:id="rId78"/>
    <p:sldId id="343" r:id="rId79"/>
    <p:sldId id="325" r:id="rId80"/>
    <p:sldId id="344" r:id="rId8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jDTg9V03l3jTGaLQoe1Hw" hashData="B56ErMTsIiTovZ8sqh9Kn3UO9p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354" y="6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FCBD39-7BF6-400B-9ED5-9C39B186A0DF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CE24E9-1201-46EA-856A-B7E2D13374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CE24E9-1201-46EA-856A-B7E2D13374AD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4750C-5EC6-44CF-9B9D-6CF6D748FB72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E4750C-5EC6-44CF-9B9D-6CF6D748FB72}" type="datetimeFigureOut">
              <a:rPr lang="es-ES" smtClean="0"/>
              <a:pPr/>
              <a:t>17/02/2016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220878-986D-4D3E-8E87-58FED1C12F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image" Target="../media/image92.png"/><Relationship Id="rId18" Type="http://schemas.openxmlformats.org/officeDocument/2006/relationships/image" Target="../media/image9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8.png"/><Relationship Id="rId11" Type="http://schemas.openxmlformats.org/officeDocument/2006/relationships/image" Target="../media/image9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7.png"/><Relationship Id="rId9" Type="http://schemas.openxmlformats.org/officeDocument/2006/relationships/image" Target="../media/image9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4" name="13 Imagen" descr="ntk1354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15" name="14 Imagen" descr="ntk1354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80902" name="Picture 6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0"/>
            <a:ext cx="4333875" cy="1438275"/>
          </a:xfrm>
          <a:prstGeom prst="rect">
            <a:avLst/>
          </a:prstGeom>
          <a:noFill/>
        </p:spPr>
      </p:pic>
      <p:pic>
        <p:nvPicPr>
          <p:cNvPr id="80904" name="Picture 8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6" y="0"/>
            <a:ext cx="2085975" cy="1276350"/>
          </a:xfrm>
          <a:prstGeom prst="rect">
            <a:avLst/>
          </a:prstGeom>
          <a:noFill/>
        </p:spPr>
      </p:pic>
      <p:pic>
        <p:nvPicPr>
          <p:cNvPr id="80906" name="Picture 10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00430" y="1714488"/>
            <a:ext cx="3228975" cy="1276350"/>
          </a:xfrm>
          <a:prstGeom prst="rect">
            <a:avLst/>
          </a:prstGeom>
          <a:noFill/>
        </p:spPr>
      </p:pic>
      <p:pic>
        <p:nvPicPr>
          <p:cNvPr id="80908" name="Picture 12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57686" y="785794"/>
            <a:ext cx="1247775" cy="1276350"/>
          </a:xfrm>
          <a:prstGeom prst="rect">
            <a:avLst/>
          </a:prstGeom>
          <a:noFill/>
        </p:spPr>
      </p:pic>
      <p:pic>
        <p:nvPicPr>
          <p:cNvPr id="80910" name="Picture 14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12" y="3929066"/>
            <a:ext cx="1447800" cy="1276350"/>
          </a:xfrm>
          <a:prstGeom prst="rect">
            <a:avLst/>
          </a:prstGeom>
          <a:noFill/>
        </p:spPr>
      </p:pic>
      <p:pic>
        <p:nvPicPr>
          <p:cNvPr id="80912" name="Picture 16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562850" y="3929066"/>
            <a:ext cx="1581150" cy="1276350"/>
          </a:xfrm>
          <a:prstGeom prst="rect">
            <a:avLst/>
          </a:prstGeom>
          <a:noFill/>
        </p:spPr>
      </p:pic>
      <p:pic>
        <p:nvPicPr>
          <p:cNvPr id="80914" name="Picture 18" descr="Rendered Image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715140" y="4786322"/>
            <a:ext cx="2000250" cy="1276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0">
    <p:zoom/>
    <p:sndAc>
      <p:stSnd loop="1">
        <p:snd r:embed="rId2" name="We Are The World -todos somos el mun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0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80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09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09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09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80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09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09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0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6000"/>
                            </p:stCondLst>
                            <p:childTnLst>
                              <p:par>
                                <p:cTn id="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09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09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09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80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9000"/>
                            </p:stCondLst>
                            <p:childTnLst>
                              <p:par>
                                <p:cTn id="5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09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09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09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80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000"/>
                            </p:stCondLst>
                            <p:childTnLst>
                              <p:par>
                                <p:cTn id="6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0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0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09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80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penhague, Dinamar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6" name="5 Imagen" descr="Copenhague, Dinamar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643042" y="500042"/>
            <a:ext cx="1374094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Copenhague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 Dinamarca</a:t>
            </a:r>
          </a:p>
          <a:p>
            <a:pPr algn="ctr"/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gne (Germany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ologne (Germany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42910" y="571480"/>
            <a:ext cx="2122697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Colonia - Alemania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an mezquita -emiratos arab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072066" y="800103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gran mezquita -emiratos arab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357290" y="428604"/>
            <a:ext cx="1960793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Gran Mezquita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Emiratos </a:t>
            </a:r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Arabes</a:t>
            </a:r>
            <a:endParaRPr lang="es-ES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  <a:p>
            <a:pPr algn="ctr"/>
            <a:endParaRPr lang="es-ES" sz="1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hedral in Zaragoza, Spain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Cathedral in Zaragoza, Spain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572132" y="428604"/>
            <a:ext cx="2928958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Catedral  De  Zaragoza</a:t>
            </a:r>
          </a:p>
          <a:p>
            <a:pPr algn="ctr"/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España</a:t>
            </a:r>
            <a:endParaRPr lang="es-ES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oadway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6" name="5 Imagen" descr="Broadway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142976" y="285728"/>
            <a:ext cx="2164238" cy="830997"/>
          </a:xfrm>
          <a:prstGeom prst="rect">
            <a:avLst/>
          </a:prstGeom>
          <a:noFill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Broadway 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Estados Unidos	</a:t>
            </a: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chu picchu  cuzco pe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6" name="5 Imagen" descr="macchu picchu  cuzco pe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8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572264" y="571480"/>
            <a:ext cx="1795684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Macchu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 Picchu 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 Cuzco Perú</a:t>
            </a:r>
          </a:p>
          <a:p>
            <a:pPr algn="ctr"/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to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714348" y="857253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800" dirty="0"/>
          </a:p>
        </p:txBody>
      </p:sp>
      <p:pic>
        <p:nvPicPr>
          <p:cNvPr id="6" name="5 Imagen" descr="esto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215206" y="642918"/>
            <a:ext cx="1143008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Estonia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rre en la ciudad de Dubai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6" name="5 Imagen" descr="Torre en la ciudad de Dubai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357950" y="357166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Dubai</a:t>
            </a: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fast -reino uni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6" name="5 Imagen" descr="Belfast -reino uni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000232" y="5688449"/>
            <a:ext cx="2928958" cy="1046440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Belfast   Reino Unido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 Irlanda del Norte</a:t>
            </a:r>
          </a:p>
          <a:p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tro  dub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metro  dub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85720" y="571480"/>
            <a:ext cx="1805302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Metro  </a:t>
            </a:r>
            <a:r>
              <a:rPr lang="es-E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Dubai</a:t>
            </a:r>
            <a:endParaRPr lang="es-ES" sz="2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072198" y="428604"/>
            <a:ext cx="2214578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3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París  Francia</a:t>
            </a:r>
          </a:p>
          <a:p>
            <a:endParaRPr lang="es-ES" sz="28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786578" y="500042"/>
            <a:ext cx="1372211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Pristina" pitchFamily="66" charset="0"/>
              </a:rPr>
              <a:t>Londres</a:t>
            </a:r>
          </a:p>
          <a:p>
            <a:pPr algn="ctr"/>
            <a:r>
              <a:rPr lang="es-ES_tradnl" sz="2400" b="1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Pristina" pitchFamily="66" charset="0"/>
              </a:rPr>
              <a:t>Inglaterra</a:t>
            </a:r>
            <a:endParaRPr lang="es-ES" sz="2400" b="1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Pristina" pitchFamily="66" charset="0"/>
            </a:endParaRPr>
          </a:p>
          <a:p>
            <a:pPr algn="ctr"/>
            <a:endParaRPr lang="es-ES" sz="2400" b="1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mbarcadero Marina in San Diego 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Embarcadero Marina in San Diego 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500298" y="642918"/>
            <a:ext cx="2031325" cy="147732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San Diego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 Estados Unidos	</a:t>
            </a:r>
            <a:endParaRPr lang="es-ES" sz="2800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la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6" name="5 Imagen" descr="mala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429520" y="571480"/>
            <a:ext cx="1023037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Malasia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ran Slove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71472" y="714377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Piran Slove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072330" y="642918"/>
            <a:ext cx="122982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Piran</a:t>
            </a:r>
          </a:p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</a:t>
            </a:r>
            <a:r>
              <a:rPr lang="es-E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Slovenia</a:t>
            </a:r>
            <a:endParaRPr lang="es-ES" sz="2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  <a:p>
            <a:pPr algn="ctr"/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cife  bras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7000892" y="814390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recife  bras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572264" y="500042"/>
            <a:ext cx="1749197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Recife  Brasil</a:t>
            </a:r>
          </a:p>
          <a:p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eci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3326"/>
            <a:ext cx="9161839" cy="684467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8243432" y="771528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veneci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39" y="13327"/>
            <a:ext cx="9161839" cy="6844673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42910" y="500042"/>
            <a:ext cx="1843774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V</a:t>
            </a:r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enecia  Italia</a:t>
            </a:r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 Francisco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an Francisco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5500694" y="5572140"/>
            <a:ext cx="1911101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San Francisco 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Estados Unidos	</a:t>
            </a: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dape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6" name="5 Imagen" descr="Budape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857224" y="785794"/>
            <a:ext cx="1112805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Budapest</a:t>
            </a:r>
          </a:p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Hungría</a:t>
            </a: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7429520" y="564357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2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8" y="0"/>
            <a:ext cx="9179718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929454" y="714356"/>
            <a:ext cx="21002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París  Francia</a:t>
            </a:r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STERDAM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857356" y="764384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AMSTERDAM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857356" y="428604"/>
            <a:ext cx="2696572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Amsterdam</a:t>
            </a:r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 Holanda</a:t>
            </a:r>
          </a:p>
          <a:p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hia de la concha .san sebastian 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6" name="5 Imagen" descr="Bahia de la concha .san sebastian 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1472" y="5288340"/>
            <a:ext cx="22797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Pristina" pitchFamily="66" charset="0"/>
              </a:rPr>
              <a:t>Bahía De La Concha</a:t>
            </a:r>
          </a:p>
          <a:p>
            <a:pPr algn="ctr"/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Pristina" pitchFamily="66" charset="0"/>
              </a:rPr>
              <a:t>=San Sebastián =</a:t>
            </a:r>
          </a:p>
          <a:p>
            <a:pPr algn="ctr"/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Pristina" pitchFamily="66" charset="0"/>
              </a:rPr>
              <a:t>España</a:t>
            </a:r>
          </a:p>
          <a:p>
            <a:pPr algn="ctr"/>
            <a:endParaRPr lang="es-E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N ZEN TOK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JARDIN ZEN TOK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357950" y="5715016"/>
            <a:ext cx="2028119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Jardín  Zen  Tokio</a:t>
            </a:r>
          </a:p>
          <a:p>
            <a:pPr algn="ctr"/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Japón</a:t>
            </a:r>
            <a:endParaRPr lang="es-ES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  <a:p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gentina buenos-aires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argentina buenos-aires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357950" y="785794"/>
            <a:ext cx="1535998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_tradnl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Buenos  Aires</a:t>
            </a:r>
          </a:p>
          <a:p>
            <a:pPr algn="ctr"/>
            <a:r>
              <a:rPr lang="es-ES_tradnl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Argentina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g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Belg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000892" y="285728"/>
            <a:ext cx="918841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Bélgica</a:t>
            </a: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DAPEST  HUNG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357818" y="714377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BUDAPEST  HUNG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214942" y="785794"/>
            <a:ext cx="2087431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Budapest  Hungría</a:t>
            </a:r>
          </a:p>
          <a:p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tatas del iguazu  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7" name="6 Imagen" descr="catatas del iguazu  argent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500430" y="5572140"/>
            <a:ext cx="17716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latin typeface="Pristina" pitchFamily="66" charset="0"/>
              </a:rPr>
              <a:t>Cataratas Del Iguazú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latin typeface="Pristina" pitchFamily="66" charset="0"/>
              </a:rPr>
              <a:t>Argentina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STERDAM HOL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6" name="5 Imagen" descr="AMSTERDAM HOL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643570" y="428604"/>
            <a:ext cx="1356462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_tradnl" sz="24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Amsterdam</a:t>
            </a:r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 Holanda</a:t>
            </a:r>
          </a:p>
          <a:p>
            <a:pPr algn="ctr"/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 de Praga visto a través del río Moldav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785786" y="707233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b="1" dirty="0">
              <a:solidFill>
                <a:schemeClr val="bg1"/>
              </a:solidFill>
            </a:endParaRPr>
          </a:p>
        </p:txBody>
      </p:sp>
      <p:pic>
        <p:nvPicPr>
          <p:cNvPr id="6" name="5 Imagen" descr="Castillo de Praga visto a través del río Moldav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85786" y="428604"/>
            <a:ext cx="1890261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_tradnl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Praga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República Checa 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le_Costanera_Norte_Santiago CHI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7143768" y="742952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Chile_Costanera_Norte_Santiago CHI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071538" y="357166"/>
            <a:ext cx="1895071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_tradnl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Santiago de Chile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udad Vieja (Gamla Stan) es el centro original de la ciudad de Estocolm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Ciudad Vieja (Gamla Stan) es el centro original de la ciudad de Estocolm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572000" y="357166"/>
            <a:ext cx="3324949" cy="89255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Pristina" pitchFamily="66" charset="0"/>
              </a:rPr>
              <a:t>Ciudad Vieja De Estocolmo</a:t>
            </a:r>
          </a:p>
          <a:p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udad de Amsterd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iudad de Amsterd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572132" y="428604"/>
            <a:ext cx="234551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Amsterdam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  Holanda</a:t>
            </a:r>
          </a:p>
          <a:p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oacia Pala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500166" y="764384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Croacia Pala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357290" y="6027003"/>
            <a:ext cx="9316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Croacia</a:t>
            </a:r>
          </a:p>
          <a:p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NANT BELG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DINANT BELG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428728" y="785794"/>
            <a:ext cx="9476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Dinant</a:t>
            </a: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Bélgica</a:t>
            </a:r>
          </a:p>
          <a:p>
            <a:pPr algn="ctr"/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rusale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Jerusale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000892" y="500042"/>
            <a:ext cx="1335622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Jerusalem</a:t>
            </a:r>
            <a:endParaRPr lang="es-ES" sz="2800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pPr algn="ctr"/>
            <a:r>
              <a:rPr lang="es-ES_tradnl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Israel</a:t>
            </a:r>
            <a:endParaRPr lang="es-ES" sz="2800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pPr algn="ctr"/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b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6" name="5 Imagen" descr="Dub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428728" y="642918"/>
            <a:ext cx="809837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Dubai</a:t>
            </a:r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BAI PUER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6" name="5 Imagen" descr="DUBAI PUER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286512" y="500042"/>
            <a:ext cx="857256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Puerto  </a:t>
            </a:r>
          </a:p>
          <a:p>
            <a:r>
              <a:rPr lang="es-ES_tradnl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Dubai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 Puente del Puerto y la Ópera de Sydney Austr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6" name="5 Imagen" descr="El Puente del Puerto y la Ópera de Sydney Austr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000892" y="428604"/>
            <a:ext cx="12612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Sydney</a:t>
            </a:r>
            <a:endParaRPr lang="es-E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Australia</a:t>
            </a:r>
          </a:p>
          <a:p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tambu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estambu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572264" y="428604"/>
            <a:ext cx="2058577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Estambul  Turquía</a:t>
            </a: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ente di Trevi - la fuente más famosa de Ro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uente di Trevi - la fuente más famosa de Ro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786578" y="214290"/>
            <a:ext cx="1927131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Fontana  di Trevi</a:t>
            </a:r>
          </a:p>
          <a:p>
            <a:pPr algn="ctr"/>
            <a:r>
              <a:rPr lang="es-ES_tradnl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Roma Italia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eidelberg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heidelberg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857884" y="357166"/>
            <a:ext cx="2335896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Heidelberg  Alemania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NTE BELG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6" name="5 Imagen" descr="GANTE BELG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643702" y="500042"/>
            <a:ext cx="168507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Gante   Bélgica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statt (Austria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71472" y="757240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Hallstatt (Austria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928662" y="428604"/>
            <a:ext cx="1957587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Hallstatt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   Austria</a:t>
            </a: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NG KONG 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6" name="5 Imagen" descr="HONG KONG 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357950" y="500042"/>
            <a:ext cx="215796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Hong Kong   China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go Lady Bird en Austin, Estados Unid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Lago Lady Bird en Austin, Estados Unid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643438" y="285728"/>
            <a:ext cx="2805575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Lago Lady </a:t>
            </a:r>
            <a:r>
              <a:rPr lang="es-ES" sz="24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Bird</a:t>
            </a: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 en Austin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Estados Unidos</a:t>
            </a:r>
          </a:p>
          <a:p>
            <a:pPr algn="ctr"/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go Titicaca es el lago más grande de Sudamérica. La zona del lago está dividido entre Perú y Bolivi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6" name="5 Imagen" descr="lago Titicaca es el lago más grande de Sudamérica. La zona del lago está dividido entre Perú y Bolivi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00034" y="500042"/>
            <a:ext cx="3607078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Lago  Titicaca entre Perú y Bolivia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ngfredag  Norue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6" name="5 Imagen" descr="Langfredag  Norue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143504" y="500042"/>
            <a:ext cx="232627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Langfredag</a:t>
            </a: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 Noruega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ma- pe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928926" y="771528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lima- pe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071538" y="500042"/>
            <a:ext cx="1377300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Lima- Perú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jublj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6" name="5 Imagen" descr="Ljublj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357554" y="357166"/>
            <a:ext cx="2241319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Ljubljana</a:t>
            </a: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   Eslovenia</a:t>
            </a:r>
            <a:endParaRPr lang="es-ES" b="1" dirty="0" smtClean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drid 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madrid 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7" name="6 Imagen" descr="madrid 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857752" y="642918"/>
            <a:ext cx="186301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Madrid  España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dellin colombia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929190" y="7715280"/>
            <a:ext cx="18473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2800" dirty="0" smtClean="0"/>
          </a:p>
          <a:p>
            <a:endParaRPr lang="es-ES" sz="2800" dirty="0"/>
          </a:p>
        </p:txBody>
      </p:sp>
      <p:pic>
        <p:nvPicPr>
          <p:cNvPr id="6" name="5 Imagen" descr="medellin colombia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000760" y="428604"/>
            <a:ext cx="2064989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Medellín Colombia</a:t>
            </a:r>
          </a:p>
          <a:p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nneapolis.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5" y="0"/>
            <a:ext cx="9152930" cy="6858000"/>
          </a:xfrm>
          <a:prstGeom prst="rect">
            <a:avLst/>
          </a:prstGeom>
        </p:spPr>
      </p:pic>
      <p:pic>
        <p:nvPicPr>
          <p:cNvPr id="6" name="5 Imagen" descr="Minneapolis.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000760" y="428604"/>
            <a:ext cx="1725152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Minneapolis.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Estados Unidos	</a:t>
            </a:r>
            <a:endParaRPr lang="es-ES" sz="28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  <a:p>
            <a:pPr algn="ctr"/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mona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mona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7429520" y="357166"/>
            <a:ext cx="1026243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Mónaco</a:t>
            </a:r>
          </a:p>
          <a:p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Quebec-City-Canada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Quebec-City-Canada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643570" y="857232"/>
            <a:ext cx="2928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Québec</a:t>
            </a:r>
            <a:r>
              <a:rPr lang="es-ES_tradnl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  Canadá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w york  eeuu.jpg"/>
          <p:cNvPicPr>
            <a:picLocks noChangeAspect="1"/>
          </p:cNvPicPr>
          <p:nvPr/>
        </p:nvPicPr>
        <p:blipFill>
          <a:blip r:embed="rId2"/>
          <a:srcRect t="5164"/>
          <a:stretch>
            <a:fillRect/>
          </a:stretch>
        </p:blipFill>
        <p:spPr>
          <a:xfrm>
            <a:off x="0" y="0"/>
            <a:ext cx="9144000" cy="6854654"/>
          </a:xfrm>
          <a:prstGeom prst="rect">
            <a:avLst/>
          </a:prstGeom>
        </p:spPr>
      </p:pic>
      <p:pic>
        <p:nvPicPr>
          <p:cNvPr id="7" name="6 Imagen" descr="new york  eeuu.jpg"/>
          <p:cNvPicPr>
            <a:picLocks noChangeAspect="1"/>
          </p:cNvPicPr>
          <p:nvPr/>
        </p:nvPicPr>
        <p:blipFill>
          <a:blip r:embed="rId2"/>
          <a:srcRect t="5164"/>
          <a:stretch>
            <a:fillRect/>
          </a:stretch>
        </p:blipFill>
        <p:spPr>
          <a:xfrm>
            <a:off x="0" y="3346"/>
            <a:ext cx="9144000" cy="685465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286512" y="428604"/>
            <a:ext cx="17267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New York    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Estados Unidos</a:t>
            </a:r>
          </a:p>
          <a:p>
            <a:pPr algn="ctr"/>
            <a:endParaRPr lang="es-ES" sz="2400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O DANUBIO 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6" name="5 Imagen" descr="RIO DANUBIO 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429124" y="357166"/>
            <a:ext cx="256833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Rio Danubio  Alemania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024x768_notre-dame-de-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1024x768_notre-dame-de-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500826" y="1071546"/>
            <a:ext cx="16193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Notre Dame</a:t>
            </a:r>
          </a:p>
          <a:p>
            <a:pPr algn="ctr"/>
            <a:r>
              <a:rPr lang="fr-F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</a:t>
            </a:r>
            <a:r>
              <a:rPr lang="fr-F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París</a:t>
            </a:r>
            <a:r>
              <a:rPr lang="fr-F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Francia</a:t>
            </a:r>
            <a:endParaRPr lang="es-E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  <a:p>
            <a:pPr algn="ctr"/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143372" y="428604"/>
            <a:ext cx="168507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Osaka Japón</a:t>
            </a:r>
          </a:p>
          <a:p>
            <a:endParaRPr lang="es-ES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024px-Porto_de_Lisboa_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1024px-Porto_de_Lisboa_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929190" y="500042"/>
            <a:ext cx="18982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Puerto De Lisboa</a:t>
            </a:r>
          </a:p>
          <a:p>
            <a:pPr algn="ctr"/>
            <a:r>
              <a:rPr lang="es-ES_tradnl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Portugal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Westminster_Palace_London_England_Wallpaper_vjlv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Westminster_Palace_London_England_Wallpaper_vjlv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42910" y="500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428596" y="500042"/>
            <a:ext cx="2795958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Palacio De Westminster 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 Londres</a:t>
            </a: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la pa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7" name="6 Imagen" descr="la pa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428728" y="714356"/>
            <a:ext cx="1792478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La Paz   Bolivia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AGA República Che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RAGA República Che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57158" y="357166"/>
            <a:ext cx="252184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Praga República Checa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costa-verde_limacomovam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costa-verde_limacomovam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286380" y="357166"/>
            <a:ext cx="2563522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_tradnl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Costa Verde  Lima Perú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6" name="5 Imagen" descr="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429388" y="714356"/>
            <a:ext cx="797013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París</a:t>
            </a:r>
          </a:p>
          <a:p>
            <a:endParaRPr lang="es-ES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rtofino, Liguria, Itali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Portofino, Liguria, Italia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1472" y="571480"/>
            <a:ext cx="1824538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Portofino</a:t>
            </a:r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 </a:t>
            </a:r>
          </a:p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Liguria  Italia</a:t>
            </a:r>
            <a:endParaRPr lang="es-E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214942" y="500042"/>
            <a:ext cx="2728632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Rio De Janeiro Brasil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NCOUVER CA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6" name="5 Imagen" descr="VANCOUVER CA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928662" y="285728"/>
            <a:ext cx="2387192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Vancouver Canadá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rtug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6" name="5 Imagen" descr="portug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858016" y="428604"/>
            <a:ext cx="1056700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Portugal</a:t>
            </a:r>
            <a:endParaRPr lang="es-ES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nte de Carlos sobre el río Vltava en Praga, República Csech.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6" name="5 Imagen" descr="Puente de Carlos sobre el río Vltava en Praga, República Csech.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57158" y="4572008"/>
            <a:ext cx="25779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Praga  República Checa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punta-del-es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unta-del-es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786578" y="285728"/>
            <a:ext cx="16658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Punta del Este </a:t>
            </a:r>
          </a:p>
          <a:p>
            <a:pPr algn="ctr"/>
            <a:r>
              <a:rPr lang="es-ES_tradnl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Uruguay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ito ecuad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quito ecuad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286380" y="571480"/>
            <a:ext cx="163057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Quito Ecuador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TIAGO DE CHI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SANTIAGO DE CHI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500694" y="714356"/>
            <a:ext cx="2270173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Santiago De Chile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3643306" y="771528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Oia,_Santorini_HDR_suns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7" name="6 Imagen" descr="Oia,_Santorini_HDR_suns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357290" y="571480"/>
            <a:ext cx="21579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Santorini</a:t>
            </a:r>
            <a:r>
              <a:rPr lang="es-ES_tradnl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  Grecia</a:t>
            </a: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a hermosa iglesia antigua en el corazón de Amsterdam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357554" y="778671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</p:txBody>
      </p:sp>
      <p:pic>
        <p:nvPicPr>
          <p:cNvPr id="6" name="5 Imagen" descr="una hermosa iglesia antigua en el corazón de Amsterdam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071670" y="714356"/>
            <a:ext cx="2699778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_tradnl" sz="28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Amsterdam</a:t>
            </a:r>
            <a:r>
              <a:rPr lang="es-ES_tradnl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ristina" pitchFamily="66" charset="0"/>
              </a:rPr>
              <a:t>  Holanda</a:t>
            </a:r>
            <a:endParaRPr lang="es-ES" sz="2800" b="1" dirty="0">
              <a:ln w="50800"/>
              <a:solidFill>
                <a:schemeClr val="bg1">
                  <a:shade val="50000"/>
                </a:schemeClr>
              </a:solidFill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RRES PETRONAS -LUMP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785815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/>
          </a:p>
          <a:p>
            <a:endParaRPr lang="es-ES" dirty="0"/>
          </a:p>
        </p:txBody>
      </p:sp>
      <p:pic>
        <p:nvPicPr>
          <p:cNvPr id="6" name="5 Imagen" descr="TORRES PETRONAS -LUMP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072198" y="714356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Malasia</a:t>
            </a:r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sta nocturna de Parí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6" name="5 Imagen" descr="Vista nocturna de Parí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857884" y="5643578"/>
            <a:ext cx="269016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Vista nocturna de París</a:t>
            </a:r>
          </a:p>
          <a:p>
            <a:pPr algn="ctr"/>
            <a:r>
              <a:rPr lang="es-ES_tradnl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ristina" pitchFamily="66" charset="0"/>
              </a:rPr>
              <a:t>Francia</a:t>
            </a:r>
            <a:endParaRPr lang="es-E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ristin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nte del arco iris en Tokio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Puente del arco iris en Tokio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857752" y="428604"/>
            <a:ext cx="3223959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accent3"/>
                </a:solidFill>
                <a:latin typeface="Pristina" pitchFamily="66" charset="0"/>
              </a:rPr>
              <a:t>Puente Del Arco Iris En Tokio</a:t>
            </a:r>
          </a:p>
          <a:p>
            <a:endParaRPr lang="es-ES" sz="2400" b="1" dirty="0">
              <a:ln/>
              <a:solidFill>
                <a:schemeClr val="accent3"/>
              </a:solidFill>
              <a:latin typeface="Pristina" pitchFamily="66" charset="0"/>
            </a:endParaRPr>
          </a:p>
        </p:txBody>
      </p:sp>
      <p:pic>
        <p:nvPicPr>
          <p:cNvPr id="9218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697454">
            <a:off x="5279202" y="5434357"/>
            <a:ext cx="1787313" cy="7311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VIAJANDO POR EL MUNDO EN UN PPS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 VIAJANDO POR EL MUNDO EN UN PPS -</Template>
  <TotalTime>0</TotalTime>
  <Words>253</Words>
  <Application>Microsoft Office PowerPoint</Application>
  <PresentationFormat>Presentación en pantalla (4:3)</PresentationFormat>
  <Paragraphs>113</Paragraphs>
  <Slides>79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79</vt:i4>
      </vt:variant>
    </vt:vector>
  </HeadingPairs>
  <TitlesOfParts>
    <vt:vector size="81" baseType="lpstr">
      <vt:lpstr>- VIAJANDO POR EL MUNDO EN UN PPS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2016-02-17T21:18:56Z</dcterms:created>
  <dcterms:modified xsi:type="dcterms:W3CDTF">2016-02-17T21:20:37Z</dcterms:modified>
</cp:coreProperties>
</file>