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95" r:id="rId3"/>
    <p:sldId id="298" r:id="rId4"/>
    <p:sldId id="296" r:id="rId5"/>
    <p:sldId id="265" r:id="rId6"/>
    <p:sldId id="287" r:id="rId7"/>
    <p:sldId id="291" r:id="rId8"/>
    <p:sldId id="286" r:id="rId9"/>
    <p:sldId id="284" r:id="rId10"/>
    <p:sldId id="280" r:id="rId11"/>
    <p:sldId id="283" r:id="rId12"/>
    <p:sldId id="282" r:id="rId13"/>
    <p:sldId id="281" r:id="rId14"/>
    <p:sldId id="279" r:id="rId15"/>
    <p:sldId id="278" r:id="rId16"/>
    <p:sldId id="277" r:id="rId17"/>
    <p:sldId id="276" r:id="rId18"/>
    <p:sldId id="275" r:id="rId19"/>
    <p:sldId id="274" r:id="rId20"/>
    <p:sldId id="272" r:id="rId21"/>
    <p:sldId id="271" r:id="rId22"/>
    <p:sldId id="270" r:id="rId23"/>
    <p:sldId id="269" r:id="rId24"/>
    <p:sldId id="268" r:id="rId25"/>
    <p:sldId id="267" r:id="rId26"/>
    <p:sldId id="266" r:id="rId27"/>
    <p:sldId id="264" r:id="rId28"/>
    <p:sldId id="263" r:id="rId29"/>
    <p:sldId id="259" r:id="rId30"/>
    <p:sldId id="262" r:id="rId31"/>
    <p:sldId id="261" r:id="rId32"/>
    <p:sldId id="294" r:id="rId33"/>
    <p:sldId id="292" r:id="rId34"/>
    <p:sldId id="290" r:id="rId35"/>
    <p:sldId id="257" r:id="rId36"/>
    <p:sldId id="260" r:id="rId37"/>
    <p:sldId id="289" r:id="rId38"/>
    <p:sldId id="299" r:id="rId3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VHxsybFaCMG8XL4nbH+kEg" hashData="0p/j2fUrWVchrr+3W4iVlCfW/E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36" autoAdjust="0"/>
    <p:restoredTop sz="94640" autoAdjust="0"/>
  </p:normalViewPr>
  <p:slideViewPr>
    <p:cSldViewPr>
      <p:cViewPr>
        <p:scale>
          <a:sx n="60" d="100"/>
          <a:sy n="60" d="100"/>
        </p:scale>
        <p:origin x="-90" y="-18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4D673-5A5A-4B35-87DA-0D9FF0DBAD46}" type="datetimeFigureOut">
              <a:rPr lang="es-ES" smtClean="0"/>
              <a:pPr/>
              <a:t>09/09/2012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E27EA-99E1-4615-955B-44B5228759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4D673-5A5A-4B35-87DA-0D9FF0DBAD46}" type="datetimeFigureOut">
              <a:rPr lang="es-ES" smtClean="0"/>
              <a:pPr/>
              <a:t>09/09/2012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E27EA-99E1-4615-955B-44B5228759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4D673-5A5A-4B35-87DA-0D9FF0DBAD46}" type="datetimeFigureOut">
              <a:rPr lang="es-ES" smtClean="0"/>
              <a:pPr/>
              <a:t>09/09/2012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E27EA-99E1-4615-955B-44B5228759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4D673-5A5A-4B35-87DA-0D9FF0DBAD46}" type="datetimeFigureOut">
              <a:rPr lang="es-ES" smtClean="0"/>
              <a:pPr/>
              <a:t>09/09/2012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E27EA-99E1-4615-955B-44B5228759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4D673-5A5A-4B35-87DA-0D9FF0DBAD46}" type="datetimeFigureOut">
              <a:rPr lang="es-ES" smtClean="0"/>
              <a:pPr/>
              <a:t>09/09/2012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E27EA-99E1-4615-955B-44B5228759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4D673-5A5A-4B35-87DA-0D9FF0DBAD46}" type="datetimeFigureOut">
              <a:rPr lang="es-ES" smtClean="0"/>
              <a:pPr/>
              <a:t>09/09/2012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E27EA-99E1-4615-955B-44B5228759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4D673-5A5A-4B35-87DA-0D9FF0DBAD46}" type="datetimeFigureOut">
              <a:rPr lang="es-ES" smtClean="0"/>
              <a:pPr/>
              <a:t>09/09/2012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E27EA-99E1-4615-955B-44B5228759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4D673-5A5A-4B35-87DA-0D9FF0DBAD46}" type="datetimeFigureOut">
              <a:rPr lang="es-ES" smtClean="0"/>
              <a:pPr/>
              <a:t>09/09/2012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E27EA-99E1-4615-955B-44B5228759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4D673-5A5A-4B35-87DA-0D9FF0DBAD46}" type="datetimeFigureOut">
              <a:rPr lang="es-ES" smtClean="0"/>
              <a:pPr/>
              <a:t>09/09/2012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E27EA-99E1-4615-955B-44B5228759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4D673-5A5A-4B35-87DA-0D9FF0DBAD46}" type="datetimeFigureOut">
              <a:rPr lang="es-ES" smtClean="0"/>
              <a:pPr/>
              <a:t>09/09/2012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E27EA-99E1-4615-955B-44B5228759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4D673-5A5A-4B35-87DA-0D9FF0DBAD46}" type="datetimeFigureOut">
              <a:rPr lang="es-ES" smtClean="0"/>
              <a:pPr/>
              <a:t>09/09/2012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E27EA-99E1-4615-955B-44B5228759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63F8F8-E8D4-4BEC-BE80-ABBFAABE475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4D673-5A5A-4B35-87DA-0D9FF0DBAD46}" type="datetimeFigureOut">
              <a:rPr lang="es-ES" smtClean="0"/>
              <a:pPr/>
              <a:t>09/09/2012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4E27EA-99E1-4615-955B-44B5228759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6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C23258A-50B6-44B4-B07A-8FEA8A10EDA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73.png"/><Relationship Id="rId7" Type="http://schemas.openxmlformats.org/officeDocument/2006/relationships/image" Target="../media/image75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76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74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001e638-97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0001e63e-970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2052" name="WordArt 4" descr="thump_1777160p2"/>
          <p:cNvSpPr>
            <a:spLocks noChangeArrowheads="1" noChangeShapeType="1" noTextEdit="1"/>
          </p:cNvSpPr>
          <p:nvPr/>
        </p:nvSpPr>
        <p:spPr bwMode="auto">
          <a:xfrm>
            <a:off x="1428728" y="4214818"/>
            <a:ext cx="7143800" cy="2071702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32035"/>
              </a:avLst>
            </a:prstTxWarp>
            <a:scene3d>
              <a:camera prst="legacyPerspectiveTop"/>
              <a:lightRig rig="legacyFlat3" dir="b"/>
            </a:scene3d>
            <a:sp3d extrusionH="887400" prstMaterial="legacyMatte">
              <a:bevelT w="209550" h="203200" prst="angle"/>
              <a:extrusionClr>
                <a:srgbClr val="663300"/>
              </a:extrusionClr>
            </a:sp3d>
          </a:bodyPr>
          <a:lstStyle/>
          <a:p>
            <a:pPr algn="ctr" rtl="0"/>
            <a:r>
              <a:rPr lang="es-ES" sz="8000" kern="10" spc="0" dirty="0" smtClean="0">
                <a:ln w="9525">
                  <a:round/>
                  <a:headEnd/>
                  <a:tailEnd/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effectLst/>
                <a:latin typeface="Impact"/>
              </a:rPr>
              <a:t>V</a:t>
            </a:r>
            <a:r>
              <a:rPr lang="es-ES" sz="8000" kern="10" spc="600" dirty="0" smtClean="0">
                <a:ln w="9525">
                  <a:round/>
                  <a:headEnd/>
                  <a:tailEnd/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effectLst/>
                <a:latin typeface="Impact"/>
              </a:rPr>
              <a:t>enecia  Inundada</a:t>
            </a:r>
            <a:endParaRPr lang="es-ES" sz="8000" kern="10" spc="600" dirty="0">
              <a:ln w="9525">
                <a:round/>
                <a:headEnd/>
                <a:tailEnd/>
              </a:ln>
              <a:blipFill dpi="0" rotWithShape="1">
                <a:blip r:embed="rId5"/>
                <a:srcRect/>
                <a:tile tx="0" ty="0" sx="100000" sy="100000" flip="none" algn="tl"/>
              </a:blipFill>
              <a:effectLst/>
              <a:latin typeface="Impact"/>
            </a:endParaRPr>
          </a:p>
        </p:txBody>
      </p:sp>
    </p:spTree>
  </p:cSld>
  <p:clrMapOvr>
    <a:masterClrMapping/>
  </p:clrMapOvr>
  <p:transition advTm="20000">
    <p:sndAc>
      <p:stSnd loop="1">
        <p:snd r:embed="rId2" name="Andrea_Boccelli_-_Andrea_Bocelli_-_O_Sole_Mi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gondola_san_marc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-214338"/>
            <a:ext cx="9144000" cy="7072338"/>
          </a:xfrm>
        </p:spPr>
      </p:pic>
      <p:sp>
        <p:nvSpPr>
          <p:cNvPr id="5" name="4 CuadroTexto"/>
          <p:cNvSpPr txBox="1"/>
          <p:nvPr/>
        </p:nvSpPr>
        <p:spPr>
          <a:xfrm>
            <a:off x="214282" y="0"/>
            <a:ext cx="8715435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Desde que se fundó la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 ciudad de Venecia</a:t>
            </a:r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 hace ya muchos siglos que tiene que vivir todos los días inundaciones, pero es ahora mas que nunca cuando 2 veces al día se enfrentan con la marea alta, la cual inunda toda la 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plaza San Marcos</a:t>
            </a:r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 por ejemplo, primavera y otoño son las peores épocas del año en las que se presenta este fenómeno natural, es lógico que por estar rodeada de ríos y canales enfrente estas 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consecuencias</a:t>
            </a:r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, como cada lugar tiene que explotar sus mejores cualidades y afrontar las cosas que ocurren, el gobierno de Italia esta haciendo un proyecto llamado 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MOS</a:t>
            </a:r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, el cual parece ser eficiente, pronto se pondrá en práctica, se trata de unos denominados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 diques móviles </a:t>
            </a:r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que cuando el agua crezca se cerrarán automáticamente.</a:t>
            </a:r>
          </a:p>
          <a:p>
            <a:endParaRPr lang="es-ES" sz="2000" dirty="0">
              <a:latin typeface="Script MT Bold" pitchFamily="66" charset="0"/>
            </a:endParaRPr>
          </a:p>
        </p:txBody>
      </p:sp>
    </p:spTree>
  </p:cSld>
  <p:clrMapOvr>
    <a:masterClrMapping/>
  </p:clrMapOvr>
  <p:transition advTm="4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001e637-97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0" y="0"/>
            <a:ext cx="913772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0001e635-97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0" y="0"/>
            <a:ext cx="913772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0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1024px-Venezia_acqua_alta_notte_200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piazza-san-marc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9" name="8 Imagen" descr="venice_769120817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799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IMG_034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enecia_inundada_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85728"/>
            <a:ext cx="9144000" cy="628652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venecia_inundada_1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5728"/>
            <a:ext cx="9144000" cy="628654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6-veneza-afp-g-200930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0042"/>
            <a:ext cx="9144000" cy="578647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1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00042"/>
            <a:ext cx="9144000" cy="578647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3-venice_afp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4290"/>
            <a:ext cx="9144000" cy="642939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12902_26090_45070686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14290"/>
            <a:ext cx="9144000" cy="642942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2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28144096970.jpg"/>
          <p:cNvPicPr>
            <a:picLocks noChangeAspect="1"/>
          </p:cNvPicPr>
          <p:nvPr/>
        </p:nvPicPr>
        <p:blipFill>
          <a:blip r:embed="rId2">
            <a:lum bright="-10000"/>
          </a:blip>
          <a:stretch>
            <a:fillRect/>
          </a:stretch>
        </p:blipFill>
        <p:spPr>
          <a:xfrm>
            <a:off x="0" y="571480"/>
            <a:ext cx="9144000" cy="578647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Le-luci-di-San-Marco-venezia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71480"/>
            <a:ext cx="9144000" cy="578647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nt_ext_20884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P101062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1700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PA17002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9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" presetClass="exit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01_1721246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v02_1723227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2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03_172119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85728"/>
            <a:ext cx="9144000" cy="621508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v04_1722477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5728"/>
            <a:ext cx="9144000" cy="621510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05_1721203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8604"/>
            <a:ext cx="9144000" cy="604103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v06_1722483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57166"/>
            <a:ext cx="9144000" cy="607223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07_1721190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621510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v09_1721193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5728"/>
            <a:ext cx="9144000" cy="621510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11_172129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85728"/>
            <a:ext cx="9144000" cy="614366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v13_1721313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5728"/>
            <a:ext cx="9144000" cy="614366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14_1721200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614366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v15_1721203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57166"/>
            <a:ext cx="9144000" cy="607223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22_1722120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7"/>
            <a:ext cx="9144000" cy="614366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v24_1723229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57166"/>
            <a:ext cx="9144000" cy="614366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ENECIA S MARCO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85728"/>
            <a:ext cx="9144000" cy="614366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veneci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5728"/>
            <a:ext cx="9144000" cy="621510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venecia_se_inunda_02120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8604"/>
            <a:ext cx="9144000" cy="600079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03-venice_afp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28604"/>
            <a:ext cx="9144000" cy="600079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5 - 31 (4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614366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8db0b158b6e078348bde862219c6aa5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57166"/>
            <a:ext cx="9144000" cy="607223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10venecia-agua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609005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010venecia-agua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5728"/>
            <a:ext cx="9144000" cy="611683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10venecia-agua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86668"/>
            <a:ext cx="9144000" cy="588466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010venecia-agua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00042"/>
            <a:ext cx="9144000" cy="585791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10venecia-agua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0042"/>
            <a:ext cx="9144000" cy="587573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202_019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00042"/>
            <a:ext cx="9144000" cy="585791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03pod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18125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20219_g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4322e6f90a44177d838583bc343d09e_720x5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14406455 (1).jp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0812021301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4480" y="0"/>
            <a:ext cx="564360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1440645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480" y="0"/>
            <a:ext cx="564360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011016venecia_dentro_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792710778_sWW2f-L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lide(fromRigh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144083452_881bfb7f09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7" y="357166"/>
            <a:ext cx="9144027" cy="614364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5145389925_f8e12bc668_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57166"/>
            <a:ext cx="9144000" cy="614366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2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2813436674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92906"/>
            <a:ext cx="9144000" cy="607218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10093010172699952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57166"/>
            <a:ext cx="9144000" cy="614366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_venezia_Mulino_Stuky_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614366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image-44661-galleryV9-qhvp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57166"/>
            <a:ext cx="9144000" cy="619722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G_078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5918" y="0"/>
            <a:ext cx="578646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venise 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5918" y="0"/>
            <a:ext cx="571504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enice under Wat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7" name="6 Imagen" descr="Que-c-est-triste-Venise_pics_80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CuadroTexto"/>
          <p:cNvSpPr txBox="1"/>
          <p:nvPr/>
        </p:nvSpPr>
        <p:spPr>
          <a:xfrm>
            <a:off x="3143240" y="6072206"/>
            <a:ext cx="18473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sz="2000" dirty="0">
              <a:ln w="18415" cmpd="sng">
                <a:solidFill>
                  <a:sysClr val="windowText" lastClr="000000"/>
                </a:solidFill>
                <a:prstDash val="solid"/>
              </a:ln>
              <a:solidFill>
                <a:srgbClr val="FFFF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Venezia_acqua_alta-580x38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0046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venic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taliopopzzz25 06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85750"/>
            <a:ext cx="9144000" cy="62865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kayak_inundada_plaza_San_Marco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5728"/>
            <a:ext cx="9144000" cy="628654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3143240" y="5715016"/>
            <a:ext cx="27622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 smtClean="0">
                <a:ln w="18415" cmpd="sng">
                  <a:noFill/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Script MT Bold" pitchFamily="66" charset="0"/>
              </a:rPr>
              <a:t>Francisco del Olmo- Jazmín</a:t>
            </a:r>
            <a:endParaRPr lang="es-ES" dirty="0">
              <a:ln w="18415" cmpd="sng">
                <a:noFill/>
                <a:prstDash val="solid"/>
              </a:ln>
              <a:solidFill>
                <a:srgbClr val="FFFF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6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VENECIA INUNDADA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-VENECIA INUNDADA-</Template>
  <TotalTime>0</TotalTime>
  <Words>51</Words>
  <Application>Microsoft Office PowerPoint</Application>
  <PresentationFormat>Presentación en pantalla (4:3)</PresentationFormat>
  <Paragraphs>18</Paragraphs>
  <Slides>37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37</vt:i4>
      </vt:variant>
    </vt:vector>
  </HeadingPairs>
  <TitlesOfParts>
    <vt:vector size="39" baseType="lpstr">
      <vt:lpstr>-VENECIA INUNDADA-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2012-09-10T02:40:32Z</dcterms:created>
  <dcterms:modified xsi:type="dcterms:W3CDTF">2012-09-10T02:42:11Z</dcterms:modified>
</cp:coreProperties>
</file>