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4" r:id="rId10"/>
    <p:sldId id="265" r:id="rId11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79" autoAdjust="0"/>
    <p:restoredTop sz="94660"/>
  </p:normalViewPr>
  <p:slideViewPr>
    <p:cSldViewPr snapToGrid="0">
      <p:cViewPr varScale="1">
        <p:scale>
          <a:sx n="123" d="100"/>
          <a:sy n="123" d="100"/>
        </p:scale>
        <p:origin x="12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ACFAC-1253-4BAE-AA56-89E05485CCC2}" type="datetimeFigureOut">
              <a:rPr lang="es-ES" smtClean="0"/>
              <a:t>03/01/2016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E1B99-1684-427A-9377-7D5CD08BC4B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158253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ACFAC-1253-4BAE-AA56-89E05485CCC2}" type="datetimeFigureOut">
              <a:rPr lang="es-ES" smtClean="0"/>
              <a:t>03/01/2016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E1B99-1684-427A-9377-7D5CD08BC4B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074346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ACFAC-1253-4BAE-AA56-89E05485CCC2}" type="datetimeFigureOut">
              <a:rPr lang="es-ES" smtClean="0"/>
              <a:t>03/01/2016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E1B99-1684-427A-9377-7D5CD08BC4B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055754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ACFAC-1253-4BAE-AA56-89E05485CCC2}" type="datetimeFigureOut">
              <a:rPr lang="es-ES" smtClean="0"/>
              <a:t>03/01/2016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E1B99-1684-427A-9377-7D5CD08BC4B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62089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ACFAC-1253-4BAE-AA56-89E05485CCC2}" type="datetimeFigureOut">
              <a:rPr lang="es-ES" smtClean="0"/>
              <a:t>03/01/2016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E1B99-1684-427A-9377-7D5CD08BC4B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541768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ACFAC-1253-4BAE-AA56-89E05485CCC2}" type="datetimeFigureOut">
              <a:rPr lang="es-ES" smtClean="0"/>
              <a:t>03/01/2016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E1B99-1684-427A-9377-7D5CD08BC4B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19668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ACFAC-1253-4BAE-AA56-89E05485CCC2}" type="datetimeFigureOut">
              <a:rPr lang="es-ES" smtClean="0"/>
              <a:t>03/01/2016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E1B99-1684-427A-9377-7D5CD08BC4B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422853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ACFAC-1253-4BAE-AA56-89E05485CCC2}" type="datetimeFigureOut">
              <a:rPr lang="es-ES" smtClean="0"/>
              <a:t>03/01/2016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E1B99-1684-427A-9377-7D5CD08BC4B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626302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ACFAC-1253-4BAE-AA56-89E05485CCC2}" type="datetimeFigureOut">
              <a:rPr lang="es-ES" smtClean="0"/>
              <a:t>03/01/2016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E1B99-1684-427A-9377-7D5CD08BC4B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837057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ACFAC-1253-4BAE-AA56-89E05485CCC2}" type="datetimeFigureOut">
              <a:rPr lang="es-ES" smtClean="0"/>
              <a:t>03/01/2016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E1B99-1684-427A-9377-7D5CD08BC4B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69541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ACFAC-1253-4BAE-AA56-89E05485CCC2}" type="datetimeFigureOut">
              <a:rPr lang="es-ES" smtClean="0"/>
              <a:t>03/01/2016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E1B99-1684-427A-9377-7D5CD08BC4B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627040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34099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9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9ACFAC-1253-4BAE-AA56-89E05485CCC2}" type="datetimeFigureOut">
              <a:rPr lang="es-ES" smtClean="0"/>
              <a:t>03/01/2016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5E1B99-1684-427A-9377-7D5CD08BC4B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129150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7813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gif"/><Relationship Id="rId4" Type="http://schemas.openxmlformats.org/officeDocument/2006/relationships/image" Target="../media/image12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18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27.png"/><Relationship Id="rId18" Type="http://schemas.openxmlformats.org/officeDocument/2006/relationships/image" Target="../media/image30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29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23.png"/><Relationship Id="rId11" Type="http://schemas.openxmlformats.org/officeDocument/2006/relationships/image" Target="../media/image26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28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2.png"/><Relationship Id="rId9" Type="http://schemas.openxmlformats.org/officeDocument/2006/relationships/image" Target="../media/image25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530" y="-1"/>
            <a:ext cx="12249529" cy="69527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CuadroTexto 2"/>
          <p:cNvSpPr txBox="1"/>
          <p:nvPr/>
        </p:nvSpPr>
        <p:spPr>
          <a:xfrm>
            <a:off x="-1" y="494270"/>
            <a:ext cx="12191999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05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Venecia</a:t>
            </a:r>
            <a:endParaRPr lang="es-ES" sz="10500" b="1" dirty="0">
              <a:solidFill>
                <a:schemeClr val="accent5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-28766" y="5066271"/>
            <a:ext cx="12192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72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Ciudad </a:t>
            </a:r>
            <a:r>
              <a:rPr lang="es-ES" sz="7200" b="1" dirty="0" err="1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construída</a:t>
            </a:r>
            <a:r>
              <a:rPr lang="es-ES" sz="72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 sobre el agua</a:t>
            </a:r>
            <a:endParaRPr lang="es-ES" sz="7200" b="1" dirty="0">
              <a:solidFill>
                <a:schemeClr val="accent5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54754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  <p:sndAc>
          <p:stSnd>
            <p:snd r:embed="rId2" name="arrivederciroma.wav"/>
          </p:stSnd>
        </p:sndAc>
      </p:transition>
    </mc:Choice>
    <mc:Fallback xmlns="">
      <p:transition spd="slow">
        <p:fade/>
        <p:sndAc>
          <p:stSnd>
            <p:snd r:embed="rId4" name="arrivedercirom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681" y="288324"/>
            <a:ext cx="10058400" cy="628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02737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09952">
            <a:off x="219709" y="292527"/>
            <a:ext cx="6350000" cy="4241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6836" y="1152781"/>
            <a:ext cx="3773364" cy="252129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0628" y="3872523"/>
            <a:ext cx="4448432" cy="25800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838160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820" y="632747"/>
            <a:ext cx="5742467" cy="573098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6687" y="1856932"/>
            <a:ext cx="5061144" cy="34152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9458" y="4446888"/>
            <a:ext cx="2924175" cy="2247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59659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0272" y="406270"/>
            <a:ext cx="8924544" cy="60258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3650" y="4135395"/>
            <a:ext cx="553218" cy="477151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440" y="1175853"/>
            <a:ext cx="1865355" cy="124357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5563" y="525505"/>
            <a:ext cx="2136174" cy="1424116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6673" y="546572"/>
            <a:ext cx="1780111" cy="1186741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7112" y="494270"/>
            <a:ext cx="1987893" cy="1325262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1770" y="854559"/>
            <a:ext cx="2601548" cy="1788564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1174" y="439153"/>
            <a:ext cx="3810000" cy="2619375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0194" y="426692"/>
            <a:ext cx="3810000" cy="2619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9769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065" y="326425"/>
            <a:ext cx="10048514" cy="62803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5487" y="4339065"/>
            <a:ext cx="1326292" cy="950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2324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318" y="3283422"/>
            <a:ext cx="4838684" cy="35745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160" y="156519"/>
            <a:ext cx="4349578" cy="43495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1422" y="4240942"/>
            <a:ext cx="2857500" cy="28575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9133" y="288323"/>
            <a:ext cx="2662881" cy="266288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02505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026" y="510746"/>
            <a:ext cx="6969211" cy="522690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0915" y="5638800"/>
            <a:ext cx="840174" cy="12192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8995718" y="6030097"/>
            <a:ext cx="24713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err="1" smtClean="0">
                <a:solidFill>
                  <a:schemeClr val="accent1">
                    <a:lumMod val="75000"/>
                  </a:schemeClr>
                </a:solidFill>
                <a:latin typeface="Blackadder ITC" panose="04020505051007020D02" pitchFamily="82" charset="0"/>
              </a:rPr>
              <a:t>Yaizuke</a:t>
            </a:r>
            <a:endParaRPr lang="es-ES" sz="3200" dirty="0">
              <a:solidFill>
                <a:schemeClr val="accent1">
                  <a:lumMod val="75000"/>
                </a:schemeClr>
              </a:solidFill>
              <a:latin typeface="Blackadder ITC" panose="04020505051007020D02" pitchFamily="82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0915" y="1268214"/>
            <a:ext cx="3534032" cy="20497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167340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5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1524000" y="6553200"/>
            <a:ext cx="9144000" cy="304800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1400">
                <a:solidFill>
                  <a:srgbClr val="40F903"/>
                </a:solidFill>
                <a:latin typeface="Kristen ITC" panose="03050502040202030202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06012">
            <a:off x="5638800" y="838200"/>
            <a:ext cx="4826000" cy="210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36</Words>
  <Application>Microsoft Office PowerPoint</Application>
  <PresentationFormat>Panorámica</PresentationFormat>
  <Paragraphs>6</Paragraphs>
  <Slides>9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9</vt:i4>
      </vt:variant>
    </vt:vector>
  </HeadingPairs>
  <TitlesOfParts>
    <vt:vector size="17" baseType="lpstr">
      <vt:lpstr>Arial</vt:lpstr>
      <vt:lpstr>Blackadder ITC</vt:lpstr>
      <vt:lpstr>Calibri</vt:lpstr>
      <vt:lpstr>Calibri Light</vt:lpstr>
      <vt:lpstr>Edwardian Script ITC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wakinona</dc:creator>
  <cp:lastModifiedBy>wakinona</cp:lastModifiedBy>
  <cp:revision>9</cp:revision>
  <dcterms:created xsi:type="dcterms:W3CDTF">2016-01-02T08:40:35Z</dcterms:created>
  <dcterms:modified xsi:type="dcterms:W3CDTF">2016-01-03T09:50:18Z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