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1"/>
  </p:notesMasterIdLst>
  <p:sldIdLst>
    <p:sldId id="336" r:id="rId3"/>
    <p:sldId id="331" r:id="rId4"/>
    <p:sldId id="322" r:id="rId5"/>
    <p:sldId id="328" r:id="rId6"/>
    <p:sldId id="330" r:id="rId7"/>
    <p:sldId id="281" r:id="rId8"/>
    <p:sldId id="279" r:id="rId9"/>
    <p:sldId id="278" r:id="rId10"/>
    <p:sldId id="277" r:id="rId11"/>
    <p:sldId id="275" r:id="rId12"/>
    <p:sldId id="332" r:id="rId13"/>
    <p:sldId id="261" r:id="rId14"/>
    <p:sldId id="280" r:id="rId15"/>
    <p:sldId id="272" r:id="rId16"/>
    <p:sldId id="257" r:id="rId17"/>
    <p:sldId id="266" r:id="rId18"/>
    <p:sldId id="292" r:id="rId19"/>
    <p:sldId id="256" r:id="rId20"/>
    <p:sldId id="334" r:id="rId21"/>
    <p:sldId id="274" r:id="rId22"/>
    <p:sldId id="271" r:id="rId23"/>
    <p:sldId id="270" r:id="rId24"/>
    <p:sldId id="269" r:id="rId25"/>
    <p:sldId id="268" r:id="rId26"/>
    <p:sldId id="267" r:id="rId27"/>
    <p:sldId id="265" r:id="rId28"/>
    <p:sldId id="263" r:id="rId29"/>
    <p:sldId id="264" r:id="rId30"/>
    <p:sldId id="299" r:id="rId31"/>
    <p:sldId id="302" r:id="rId32"/>
    <p:sldId id="298" r:id="rId33"/>
    <p:sldId id="316" r:id="rId34"/>
    <p:sldId id="309" r:id="rId35"/>
    <p:sldId id="300" r:id="rId36"/>
    <p:sldId id="297" r:id="rId37"/>
    <p:sldId id="296" r:id="rId38"/>
    <p:sldId id="273" r:id="rId39"/>
    <p:sldId id="262" r:id="rId40"/>
    <p:sldId id="288" r:id="rId41"/>
    <p:sldId id="301" r:id="rId42"/>
    <p:sldId id="290" r:id="rId43"/>
    <p:sldId id="287" r:id="rId44"/>
    <p:sldId id="294" r:id="rId45"/>
    <p:sldId id="289" r:id="rId46"/>
    <p:sldId id="291" r:id="rId47"/>
    <p:sldId id="286" r:id="rId48"/>
    <p:sldId id="285" r:id="rId49"/>
    <p:sldId id="284" r:id="rId50"/>
    <p:sldId id="283" r:id="rId51"/>
    <p:sldId id="282" r:id="rId52"/>
    <p:sldId id="314" r:id="rId53"/>
    <p:sldId id="312" r:id="rId54"/>
    <p:sldId id="311" r:id="rId55"/>
    <p:sldId id="308" r:id="rId56"/>
    <p:sldId id="307" r:id="rId57"/>
    <p:sldId id="305" r:id="rId58"/>
    <p:sldId id="306" r:id="rId59"/>
    <p:sldId id="304" r:id="rId60"/>
    <p:sldId id="303" r:id="rId61"/>
    <p:sldId id="324" r:id="rId62"/>
    <p:sldId id="323" r:id="rId63"/>
    <p:sldId id="321" r:id="rId64"/>
    <p:sldId id="320" r:id="rId65"/>
    <p:sldId id="319" r:id="rId66"/>
    <p:sldId id="310" r:id="rId67"/>
    <p:sldId id="318" r:id="rId68"/>
    <p:sldId id="313" r:id="rId69"/>
    <p:sldId id="335" r:id="rId7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soaaSkdPfZQ579+f0H4DA" hashData="psUijb9XDEOW+CSGKynUoQS/pM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000099"/>
    <a:srgbClr val="105C8A"/>
    <a:srgbClr val="0000FF"/>
    <a:srgbClr val="5C8044"/>
    <a:srgbClr val="FF9900"/>
    <a:srgbClr val="2E3917"/>
    <a:srgbClr val="E8245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9139" autoAdjust="0"/>
    <p:restoredTop sz="94660"/>
  </p:normalViewPr>
  <p:slideViewPr>
    <p:cSldViewPr>
      <p:cViewPr>
        <p:scale>
          <a:sx n="40" d="100"/>
          <a:sy n="40" d="100"/>
        </p:scale>
        <p:origin x="-1278" y="-73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5CA233-867C-4123-A625-7AFB72D005D5}" type="datetimeFigureOut">
              <a:rPr lang="es-ES" smtClean="0"/>
              <a:pPr/>
              <a:t>09/01/2014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51C187-C0D6-4945-9D37-2A911616ADB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D51C187-C0D6-4945-9D37-2A911616ADBC}" type="slidenum">
              <a:rPr lang="es-ES" smtClean="0"/>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D51C187-C0D6-4945-9D37-2A911616ADBC}" type="slidenum">
              <a:rPr lang="es-ES" smtClean="0"/>
              <a:pPr/>
              <a:t>27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242D8FD-9993-4EDF-9082-B33B09AE6E9F}" type="datetimeFigureOut">
              <a:rPr lang="es-ES" smtClean="0"/>
              <a:pPr/>
              <a:t>09/01/2014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F449A7-EC16-474B-949D-06A57A9279FF}" type="slidenum">
              <a:rPr lang="es-ES" smtClean="0"/>
              <a:pPr/>
              <a:t>‹Nº›</a:t>
            </a:fld>
            <a:endParaRPr lang="es-ES"/>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242D8FD-9993-4EDF-9082-B33B09AE6E9F}" type="datetimeFigureOut">
              <a:rPr lang="es-ES" smtClean="0"/>
              <a:pPr/>
              <a:t>09/01/2014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F449A7-EC16-474B-949D-06A57A9279FF}" type="slidenum">
              <a:rPr lang="es-ES" smtClean="0"/>
              <a:pPr/>
              <a:t>‹Nº›</a:t>
            </a:fld>
            <a:endParaRPr lang="es-ES"/>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242D8FD-9993-4EDF-9082-B33B09AE6E9F}" type="datetimeFigureOut">
              <a:rPr lang="es-ES" smtClean="0"/>
              <a:pPr/>
              <a:t>09/01/2014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F449A7-EC16-474B-949D-06A57A9279FF}" type="slidenum">
              <a:rPr lang="es-ES" smtClean="0"/>
              <a:pPr/>
              <a:t>‹Nº›</a:t>
            </a:fld>
            <a:endParaRPr lang="es-ES"/>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242D8FD-9993-4EDF-9082-B33B09AE6E9F}" type="datetimeFigureOut">
              <a:rPr lang="es-ES" smtClean="0"/>
              <a:pPr/>
              <a:t>09/01/2014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F449A7-EC16-474B-949D-06A57A9279FF}" type="slidenum">
              <a:rPr lang="es-ES" smtClean="0"/>
              <a:pPr/>
              <a:t>‹Nº›</a:t>
            </a:fld>
            <a:endParaRPr lang="es-ES"/>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242D8FD-9993-4EDF-9082-B33B09AE6E9F}" type="datetimeFigureOut">
              <a:rPr lang="es-ES" smtClean="0"/>
              <a:pPr/>
              <a:t>09/01/2014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2F449A7-EC16-474B-949D-06A57A9279FF}" type="slidenum">
              <a:rPr lang="es-ES" smtClean="0"/>
              <a:pPr/>
              <a:t>‹Nº›</a:t>
            </a:fld>
            <a:endParaRPr lang="es-ES"/>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242D8FD-9993-4EDF-9082-B33B09AE6E9F}" type="datetimeFigureOut">
              <a:rPr lang="es-ES" smtClean="0"/>
              <a:pPr/>
              <a:t>09/01/2014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2F449A7-EC16-474B-949D-06A57A9279FF}" type="slidenum">
              <a:rPr lang="es-ES" smtClean="0"/>
              <a:pPr/>
              <a:t>‹Nº›</a:t>
            </a:fld>
            <a:endParaRPr lang="es-ES"/>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242D8FD-9993-4EDF-9082-B33B09AE6E9F}" type="datetimeFigureOut">
              <a:rPr lang="es-ES" smtClean="0"/>
              <a:pPr/>
              <a:t>09/01/2014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2F449A7-EC16-474B-949D-06A57A9279FF}" type="slidenum">
              <a:rPr lang="es-ES" smtClean="0"/>
              <a:pPr/>
              <a:t>‹Nº›</a:t>
            </a:fld>
            <a:endParaRPr lang="es-ES"/>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242D8FD-9993-4EDF-9082-B33B09AE6E9F}" type="datetimeFigureOut">
              <a:rPr lang="es-ES" smtClean="0"/>
              <a:pPr/>
              <a:t>09/01/2014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F449A7-EC16-474B-949D-06A57A9279FF}" type="slidenum">
              <a:rPr lang="es-ES" smtClean="0"/>
              <a:pPr/>
              <a:t>‹Nº›</a:t>
            </a:fld>
            <a:endParaRPr lang="es-ES"/>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242D8FD-9993-4EDF-9082-B33B09AE6E9F}" type="datetimeFigureOut">
              <a:rPr lang="es-ES" smtClean="0"/>
              <a:pPr/>
              <a:t>09/01/2014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2F449A7-EC16-474B-949D-06A57A9279FF}" type="slidenum">
              <a:rPr lang="es-ES" smtClean="0"/>
              <a:pPr/>
              <a:t>‹Nº›</a:t>
            </a:fld>
            <a:endParaRPr lang="es-ES"/>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242D8FD-9993-4EDF-9082-B33B09AE6E9F}" type="datetimeFigureOut">
              <a:rPr lang="es-ES" smtClean="0"/>
              <a:pPr/>
              <a:t>09/01/2014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F449A7-EC16-474B-949D-06A57A9279FF}" type="slidenum">
              <a:rPr lang="es-ES" smtClean="0"/>
              <a:pPr/>
              <a:t>‹Nº›</a:t>
            </a:fld>
            <a:endParaRPr lang="es-ES"/>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242D8FD-9993-4EDF-9082-B33B09AE6E9F}" type="datetimeFigureOut">
              <a:rPr lang="es-ES" smtClean="0"/>
              <a:pPr/>
              <a:t>09/01/2014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2F449A7-EC16-474B-949D-06A57A9279FF}" type="slidenum">
              <a:rPr lang="es-ES" smtClean="0"/>
              <a:pPr/>
              <a:t>‹Nº›</a:t>
            </a:fld>
            <a:endParaRPr lang="es-ES"/>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4741B43-5A55-4458-80B3-C163E144CC3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42D8FD-9993-4EDF-9082-B33B09AE6E9F}" type="datetimeFigureOut">
              <a:rPr lang="es-ES" smtClean="0"/>
              <a:pPr/>
              <a:t>09/01/2014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F449A7-EC16-474B-949D-06A57A9279F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540D424-2469-4DAC-BA41-583647BF543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4.png"/><Relationship Id="rId7" Type="http://schemas.openxmlformats.org/officeDocument/2006/relationships/image" Target="../media/image7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aint_tropez_1.jpg"/>
          <p:cNvPicPr>
            <a:picLocks noGrp="1" noChangeAspect="1"/>
          </p:cNvPicPr>
          <p:nvPr>
            <p:ph idx="1"/>
          </p:nvPr>
        </p:nvPicPr>
        <p:blipFill>
          <a:blip r:embed="rId3"/>
          <a:stretch>
            <a:fillRect/>
          </a:stretch>
        </p:blipFill>
        <p:spPr>
          <a:xfrm>
            <a:off x="0" y="0"/>
            <a:ext cx="9144000" cy="6858000"/>
          </a:xfrm>
        </p:spPr>
      </p:pic>
      <p:sp>
        <p:nvSpPr>
          <p:cNvPr id="6" name="5 Paralelogramo"/>
          <p:cNvSpPr/>
          <p:nvPr/>
        </p:nvSpPr>
        <p:spPr>
          <a:xfrm>
            <a:off x="0" y="2428868"/>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5224434" y="3714752"/>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2928934"/>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0" y="3571852"/>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0" y="3214686"/>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1000108"/>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000216"/>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0" y="1500174"/>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500042"/>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0" y="0"/>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224434" y="3286124"/>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5224434" y="2857496"/>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5224434" y="2357430"/>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5224434" y="1857364"/>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5224434" y="1428736"/>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5224434" y="1000108"/>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5224434" y="500042"/>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5224434" y="0"/>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4" name="Picture 4" descr="Rendered Image"/>
          <p:cNvPicPr>
            <a:picLocks noChangeAspect="1" noChangeArrowheads="1"/>
          </p:cNvPicPr>
          <p:nvPr/>
        </p:nvPicPr>
        <p:blipFill>
          <a:blip r:embed="rId4">
            <a:duotone>
              <a:prstClr val="black"/>
              <a:schemeClr val="accent5">
                <a:tint val="45000"/>
                <a:satMod val="400000"/>
              </a:schemeClr>
            </a:duotone>
            <a:lum bright="10000" contrast="40000"/>
          </a:blip>
          <a:srcRect/>
          <a:stretch>
            <a:fillRect/>
          </a:stretch>
        </p:blipFill>
        <p:spPr bwMode="auto">
          <a:xfrm>
            <a:off x="1785918" y="571480"/>
            <a:ext cx="5505450" cy="1343026"/>
          </a:xfrm>
          <a:prstGeom prst="rect">
            <a:avLst/>
          </a:prstGeom>
          <a:noFill/>
        </p:spPr>
      </p:pic>
      <p:pic>
        <p:nvPicPr>
          <p:cNvPr id="25" name="Picture 6" descr="Rendered Image"/>
          <p:cNvPicPr>
            <a:picLocks noChangeAspect="1" noChangeArrowheads="1"/>
          </p:cNvPicPr>
          <p:nvPr/>
        </p:nvPicPr>
        <p:blipFill>
          <a:blip r:embed="rId5">
            <a:duotone>
              <a:prstClr val="black"/>
              <a:schemeClr val="accent5">
                <a:tint val="45000"/>
                <a:satMod val="400000"/>
              </a:schemeClr>
            </a:duotone>
            <a:lum bright="10000" contrast="40000"/>
          </a:blip>
          <a:srcRect/>
          <a:stretch>
            <a:fillRect/>
          </a:stretch>
        </p:blipFill>
        <p:spPr bwMode="auto">
          <a:xfrm>
            <a:off x="4071934" y="1857364"/>
            <a:ext cx="1381125" cy="1247775"/>
          </a:xfrm>
          <a:prstGeom prst="rect">
            <a:avLst/>
          </a:prstGeom>
          <a:noFill/>
        </p:spPr>
      </p:pic>
      <p:pic>
        <p:nvPicPr>
          <p:cNvPr id="26" name="Picture 8" descr="Rendered Image"/>
          <p:cNvPicPr>
            <a:picLocks noChangeAspect="1" noChangeArrowheads="1"/>
          </p:cNvPicPr>
          <p:nvPr/>
        </p:nvPicPr>
        <p:blipFill>
          <a:blip r:embed="rId6">
            <a:duotone>
              <a:prstClr val="black"/>
              <a:schemeClr val="accent5">
                <a:tint val="45000"/>
                <a:satMod val="400000"/>
              </a:schemeClr>
            </a:duotone>
            <a:lum bright="10000" contrast="40000"/>
          </a:blip>
          <a:srcRect/>
          <a:stretch>
            <a:fillRect/>
          </a:stretch>
        </p:blipFill>
        <p:spPr bwMode="auto">
          <a:xfrm>
            <a:off x="1500166" y="2857496"/>
            <a:ext cx="2905125" cy="1343026"/>
          </a:xfrm>
          <a:prstGeom prst="rect">
            <a:avLst/>
          </a:prstGeom>
          <a:noFill/>
        </p:spPr>
      </p:pic>
      <p:pic>
        <p:nvPicPr>
          <p:cNvPr id="27" name="Picture 10" descr="Rendered Image"/>
          <p:cNvPicPr>
            <a:picLocks noChangeAspect="1" noChangeArrowheads="1"/>
          </p:cNvPicPr>
          <p:nvPr/>
        </p:nvPicPr>
        <p:blipFill>
          <a:blip r:embed="rId7">
            <a:duotone>
              <a:prstClr val="black"/>
              <a:schemeClr val="accent5">
                <a:tint val="45000"/>
                <a:satMod val="400000"/>
              </a:schemeClr>
            </a:duotone>
            <a:lum bright="10000" contrast="40000"/>
          </a:blip>
          <a:srcRect/>
          <a:stretch>
            <a:fillRect/>
          </a:stretch>
        </p:blipFill>
        <p:spPr bwMode="auto">
          <a:xfrm>
            <a:off x="4357686" y="2928934"/>
            <a:ext cx="3457575" cy="1266826"/>
          </a:xfrm>
          <a:prstGeom prst="rect">
            <a:avLst/>
          </a:prstGeom>
          <a:noFill/>
        </p:spPr>
      </p:pic>
      <p:pic>
        <p:nvPicPr>
          <p:cNvPr id="28" name="Picture 12" descr="Rendered Image"/>
          <p:cNvPicPr>
            <a:picLocks noChangeAspect="1" noChangeArrowheads="1"/>
          </p:cNvPicPr>
          <p:nvPr/>
        </p:nvPicPr>
        <p:blipFill>
          <a:blip r:embed="rId8">
            <a:duotone>
              <a:prstClr val="black"/>
              <a:schemeClr val="accent5">
                <a:tint val="45000"/>
                <a:satMod val="400000"/>
              </a:schemeClr>
            </a:duotone>
            <a:lum bright="10000" contrast="40000"/>
          </a:blip>
          <a:srcRect/>
          <a:stretch>
            <a:fillRect/>
          </a:stretch>
        </p:blipFill>
        <p:spPr bwMode="auto">
          <a:xfrm>
            <a:off x="2786050" y="4714884"/>
            <a:ext cx="3714776" cy="1256076"/>
          </a:xfrm>
          <a:prstGeom prst="rect">
            <a:avLst/>
          </a:prstGeom>
          <a:noFill/>
        </p:spPr>
      </p:pic>
      <p:pic>
        <p:nvPicPr>
          <p:cNvPr id="29" name="Picture 2" descr="Rendered Image"/>
          <p:cNvPicPr>
            <a:picLocks noChangeAspect="1" noChangeArrowheads="1"/>
          </p:cNvPicPr>
          <p:nvPr/>
        </p:nvPicPr>
        <p:blipFill>
          <a:blip r:embed="rId9">
            <a:lum bright="40000" contrast="40000"/>
          </a:blip>
          <a:srcRect/>
          <a:stretch>
            <a:fillRect/>
          </a:stretch>
        </p:blipFill>
        <p:spPr bwMode="auto">
          <a:xfrm>
            <a:off x="357158" y="6215082"/>
            <a:ext cx="2152650" cy="238125"/>
          </a:xfrm>
          <a:prstGeom prst="rect">
            <a:avLst/>
          </a:prstGeom>
          <a:noFill/>
        </p:spPr>
      </p:pic>
      <p:pic>
        <p:nvPicPr>
          <p:cNvPr id="30" name="29 Imagen" descr="saint_tropez_1.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20000">
    <p:zoom/>
    <p:sndAc>
      <p:stSnd loop="1">
        <p:snd r:embed="rId2" name="Francia y su Música (Sección 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vertical)">
                                      <p:cBhvr>
                                        <p:cTn id="19" dur="3000"/>
                                        <p:tgtEl>
                                          <p:spTgt spid="10"/>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vertical)">
                                      <p:cBhvr>
                                        <p:cTn id="22" dur="3000"/>
                                        <p:tgtEl>
                                          <p:spTgt spid="11"/>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vertical)">
                                      <p:cBhvr>
                                        <p:cTn id="25" dur="3000"/>
                                        <p:tgtEl>
                                          <p:spTgt spid="12"/>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vertical)">
                                      <p:cBhvr>
                                        <p:cTn id="28" dur="3000"/>
                                        <p:tgtEl>
                                          <p:spTgt spid="13"/>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linds(vertical)">
                                      <p:cBhvr>
                                        <p:cTn id="31" dur="3000"/>
                                        <p:tgtEl>
                                          <p:spTgt spid="14"/>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linds(vertical)">
                                      <p:cBhvr>
                                        <p:cTn id="34" dur="3000"/>
                                        <p:tgtEl>
                                          <p:spTgt spid="15"/>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vertical)">
                                      <p:cBhvr>
                                        <p:cTn id="37" dur="3000"/>
                                        <p:tgtEl>
                                          <p:spTgt spid="7"/>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vertical)">
                                      <p:cBhvr>
                                        <p:cTn id="40" dur="3000"/>
                                        <p:tgtEl>
                                          <p:spTgt spid="16"/>
                                        </p:tgtEl>
                                      </p:cBhvr>
                                    </p:animEffect>
                                  </p:childTnLst>
                                </p:cTn>
                              </p:par>
                              <p:par>
                                <p:cTn id="41" presetID="3" presetClass="entr" presetSubtype="5"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linds(vertical)">
                                      <p:cBhvr>
                                        <p:cTn id="43" dur="3000"/>
                                        <p:tgtEl>
                                          <p:spTgt spid="17"/>
                                        </p:tgtEl>
                                      </p:cBhvr>
                                    </p:animEffect>
                                  </p:childTnLst>
                                </p:cTn>
                              </p:par>
                              <p:par>
                                <p:cTn id="44" presetID="3" presetClass="entr" presetSubtype="5"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linds(vertical)">
                                      <p:cBhvr>
                                        <p:cTn id="46" dur="3000"/>
                                        <p:tgtEl>
                                          <p:spTgt spid="18"/>
                                        </p:tgtEl>
                                      </p:cBhvr>
                                    </p:animEffect>
                                  </p:childTnLst>
                                </p:cTn>
                              </p:par>
                              <p:par>
                                <p:cTn id="47" presetID="3" presetClass="entr" presetSubtype="5"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3" presetClass="entr" presetSubtype="5"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linds(vertical)">
                                      <p:cBhvr>
                                        <p:cTn id="52" dur="3000"/>
                                        <p:tgtEl>
                                          <p:spTgt spid="20"/>
                                        </p:tgtEl>
                                      </p:cBhvr>
                                    </p:animEffect>
                                  </p:childTnLst>
                                </p:cTn>
                              </p:par>
                              <p:par>
                                <p:cTn id="53" presetID="3" presetClass="entr" presetSubtype="5"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linds(vertical)">
                                      <p:cBhvr>
                                        <p:cTn id="55" dur="3000"/>
                                        <p:tgtEl>
                                          <p:spTgt spid="21"/>
                                        </p:tgtEl>
                                      </p:cBhvr>
                                    </p:animEffect>
                                  </p:childTnLst>
                                </p:cTn>
                              </p:par>
                              <p:par>
                                <p:cTn id="56" presetID="3" presetClass="entr" presetSubtype="5"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blinds(vertical)">
                                      <p:cBhvr>
                                        <p:cTn id="58" dur="3000"/>
                                        <p:tgtEl>
                                          <p:spTgt spid="22"/>
                                        </p:tgtEl>
                                      </p:cBhvr>
                                    </p:animEffect>
                                  </p:childTnLst>
                                </p:cTn>
                              </p:par>
                              <p:par>
                                <p:cTn id="59" presetID="3" presetClass="entr" presetSubtype="5"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blinds(vertical)">
                                      <p:cBhvr>
                                        <p:cTn id="61" dur="3000"/>
                                        <p:tgtEl>
                                          <p:spTgt spid="23"/>
                                        </p:tgtEl>
                                      </p:cBhvr>
                                    </p:animEffect>
                                  </p:childTnLst>
                                </p:cTn>
                              </p:par>
                              <p:par>
                                <p:cTn id="62" presetID="2" presetClass="entr" presetSubtype="3"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additive="base">
                                        <p:cTn id="64" dur="3000" fill="hold"/>
                                        <p:tgtEl>
                                          <p:spTgt spid="6"/>
                                        </p:tgtEl>
                                        <p:attrNameLst>
                                          <p:attrName>ppt_x</p:attrName>
                                        </p:attrNameLst>
                                      </p:cBhvr>
                                      <p:tavLst>
                                        <p:tav tm="0">
                                          <p:val>
                                            <p:strVal val="1+#ppt_w/2"/>
                                          </p:val>
                                        </p:tav>
                                        <p:tav tm="100000">
                                          <p:val>
                                            <p:strVal val="#ppt_x"/>
                                          </p:val>
                                        </p:tav>
                                      </p:tavLst>
                                    </p:anim>
                                    <p:anim calcmode="lin" valueType="num">
                                      <p:cBhvr additive="base">
                                        <p:cTn id="65" dur="3000" fill="hold"/>
                                        <p:tgtEl>
                                          <p:spTgt spid="6"/>
                                        </p:tgtEl>
                                        <p:attrNameLst>
                                          <p:attrName>ppt_y</p:attrName>
                                        </p:attrNameLst>
                                      </p:cBhvr>
                                      <p:tavLst>
                                        <p:tav tm="0">
                                          <p:val>
                                            <p:strVal val="0-#ppt_h/2"/>
                                          </p:val>
                                        </p:tav>
                                        <p:tav tm="100000">
                                          <p:val>
                                            <p:strVal val="#ppt_y"/>
                                          </p:val>
                                        </p:tav>
                                      </p:tavLst>
                                    </p:anim>
                                  </p:childTnLst>
                                </p:cTn>
                              </p:par>
                              <p:par>
                                <p:cTn id="66" presetID="2" presetClass="entr" presetSubtype="3" fill="hold" grpId="1" nodeType="withEffect">
                                  <p:stCondLst>
                                    <p:cond delay="0"/>
                                  </p:stCondLst>
                                  <p:childTnLst>
                                    <p:set>
                                      <p:cBhvr>
                                        <p:cTn id="67" dur="1" fill="hold">
                                          <p:stCondLst>
                                            <p:cond delay="0"/>
                                          </p:stCondLst>
                                        </p:cTn>
                                        <p:tgtEl>
                                          <p:spTgt spid="8"/>
                                        </p:tgtEl>
                                        <p:attrNameLst>
                                          <p:attrName>style.visibility</p:attrName>
                                        </p:attrNameLst>
                                      </p:cBhvr>
                                      <p:to>
                                        <p:strVal val="visible"/>
                                      </p:to>
                                    </p:set>
                                    <p:anim calcmode="lin" valueType="num">
                                      <p:cBhvr additive="base">
                                        <p:cTn id="68" dur="3000" fill="hold"/>
                                        <p:tgtEl>
                                          <p:spTgt spid="8"/>
                                        </p:tgtEl>
                                        <p:attrNameLst>
                                          <p:attrName>ppt_x</p:attrName>
                                        </p:attrNameLst>
                                      </p:cBhvr>
                                      <p:tavLst>
                                        <p:tav tm="0">
                                          <p:val>
                                            <p:strVal val="1+#ppt_w/2"/>
                                          </p:val>
                                        </p:tav>
                                        <p:tav tm="100000">
                                          <p:val>
                                            <p:strVal val="#ppt_x"/>
                                          </p:val>
                                        </p:tav>
                                      </p:tavLst>
                                    </p:anim>
                                    <p:anim calcmode="lin" valueType="num">
                                      <p:cBhvr additive="base">
                                        <p:cTn id="69" dur="3000" fill="hold"/>
                                        <p:tgtEl>
                                          <p:spTgt spid="8"/>
                                        </p:tgtEl>
                                        <p:attrNameLst>
                                          <p:attrName>ppt_y</p:attrName>
                                        </p:attrNameLst>
                                      </p:cBhvr>
                                      <p:tavLst>
                                        <p:tav tm="0">
                                          <p:val>
                                            <p:strVal val="0-#ppt_h/2"/>
                                          </p:val>
                                        </p:tav>
                                        <p:tav tm="100000">
                                          <p:val>
                                            <p:strVal val="#ppt_y"/>
                                          </p:val>
                                        </p:tav>
                                      </p:tavLst>
                                    </p:anim>
                                  </p:childTnLst>
                                </p:cTn>
                              </p:par>
                              <p:par>
                                <p:cTn id="70" presetID="2" presetClass="entr" presetSubtype="3"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 calcmode="lin" valueType="num">
                                      <p:cBhvr additive="base">
                                        <p:cTn id="72" dur="3000" fill="hold"/>
                                        <p:tgtEl>
                                          <p:spTgt spid="9"/>
                                        </p:tgtEl>
                                        <p:attrNameLst>
                                          <p:attrName>ppt_x</p:attrName>
                                        </p:attrNameLst>
                                      </p:cBhvr>
                                      <p:tavLst>
                                        <p:tav tm="0">
                                          <p:val>
                                            <p:strVal val="1+#ppt_w/2"/>
                                          </p:val>
                                        </p:tav>
                                        <p:tav tm="100000">
                                          <p:val>
                                            <p:strVal val="#ppt_x"/>
                                          </p:val>
                                        </p:tav>
                                      </p:tavLst>
                                    </p:anim>
                                    <p:anim calcmode="lin" valueType="num">
                                      <p:cBhvr additive="base">
                                        <p:cTn id="73" dur="3000" fill="hold"/>
                                        <p:tgtEl>
                                          <p:spTgt spid="9"/>
                                        </p:tgtEl>
                                        <p:attrNameLst>
                                          <p:attrName>ppt_y</p:attrName>
                                        </p:attrNameLst>
                                      </p:cBhvr>
                                      <p:tavLst>
                                        <p:tav tm="0">
                                          <p:val>
                                            <p:strVal val="0-#ppt_h/2"/>
                                          </p:val>
                                        </p:tav>
                                        <p:tav tm="100000">
                                          <p:val>
                                            <p:strVal val="#ppt_y"/>
                                          </p:val>
                                        </p:tav>
                                      </p:tavLst>
                                    </p:anim>
                                  </p:childTnLst>
                                </p:cTn>
                              </p:par>
                              <p:par>
                                <p:cTn id="74" presetID="2" presetClass="entr" presetSubtype="3" fill="hold" grpId="1" nodeType="withEffect">
                                  <p:stCondLst>
                                    <p:cond delay="0"/>
                                  </p:stCondLst>
                                  <p:childTnLst>
                                    <p:set>
                                      <p:cBhvr>
                                        <p:cTn id="75" dur="1" fill="hold">
                                          <p:stCondLst>
                                            <p:cond delay="0"/>
                                          </p:stCondLst>
                                        </p:cTn>
                                        <p:tgtEl>
                                          <p:spTgt spid="10"/>
                                        </p:tgtEl>
                                        <p:attrNameLst>
                                          <p:attrName>style.visibility</p:attrName>
                                        </p:attrNameLst>
                                      </p:cBhvr>
                                      <p:to>
                                        <p:strVal val="visible"/>
                                      </p:to>
                                    </p:set>
                                    <p:anim calcmode="lin" valueType="num">
                                      <p:cBhvr additive="base">
                                        <p:cTn id="76" dur="3000" fill="hold"/>
                                        <p:tgtEl>
                                          <p:spTgt spid="10"/>
                                        </p:tgtEl>
                                        <p:attrNameLst>
                                          <p:attrName>ppt_x</p:attrName>
                                        </p:attrNameLst>
                                      </p:cBhvr>
                                      <p:tavLst>
                                        <p:tav tm="0">
                                          <p:val>
                                            <p:strVal val="1+#ppt_w/2"/>
                                          </p:val>
                                        </p:tav>
                                        <p:tav tm="100000">
                                          <p:val>
                                            <p:strVal val="#ppt_x"/>
                                          </p:val>
                                        </p:tav>
                                      </p:tavLst>
                                    </p:anim>
                                    <p:anim calcmode="lin" valueType="num">
                                      <p:cBhvr additive="base">
                                        <p:cTn id="77" dur="3000" fill="hold"/>
                                        <p:tgtEl>
                                          <p:spTgt spid="10"/>
                                        </p:tgtEl>
                                        <p:attrNameLst>
                                          <p:attrName>ppt_y</p:attrName>
                                        </p:attrNameLst>
                                      </p:cBhvr>
                                      <p:tavLst>
                                        <p:tav tm="0">
                                          <p:val>
                                            <p:strVal val="0-#ppt_h/2"/>
                                          </p:val>
                                        </p:tav>
                                        <p:tav tm="100000">
                                          <p:val>
                                            <p:strVal val="#ppt_y"/>
                                          </p:val>
                                        </p:tav>
                                      </p:tavLst>
                                    </p:anim>
                                  </p:childTnLst>
                                </p:cTn>
                              </p:par>
                              <p:par>
                                <p:cTn id="78" presetID="2" presetClass="entr" presetSubtype="3" fill="hold" grpId="1"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additive="base">
                                        <p:cTn id="80" dur="3000" fill="hold"/>
                                        <p:tgtEl>
                                          <p:spTgt spid="11"/>
                                        </p:tgtEl>
                                        <p:attrNameLst>
                                          <p:attrName>ppt_x</p:attrName>
                                        </p:attrNameLst>
                                      </p:cBhvr>
                                      <p:tavLst>
                                        <p:tav tm="0">
                                          <p:val>
                                            <p:strVal val="1+#ppt_w/2"/>
                                          </p:val>
                                        </p:tav>
                                        <p:tav tm="100000">
                                          <p:val>
                                            <p:strVal val="#ppt_x"/>
                                          </p:val>
                                        </p:tav>
                                      </p:tavLst>
                                    </p:anim>
                                    <p:anim calcmode="lin" valueType="num">
                                      <p:cBhvr additive="base">
                                        <p:cTn id="81" dur="3000" fill="hold"/>
                                        <p:tgtEl>
                                          <p:spTgt spid="11"/>
                                        </p:tgtEl>
                                        <p:attrNameLst>
                                          <p:attrName>ppt_y</p:attrName>
                                        </p:attrNameLst>
                                      </p:cBhvr>
                                      <p:tavLst>
                                        <p:tav tm="0">
                                          <p:val>
                                            <p:strVal val="0-#ppt_h/2"/>
                                          </p:val>
                                        </p:tav>
                                        <p:tav tm="100000">
                                          <p:val>
                                            <p:strVal val="#ppt_y"/>
                                          </p:val>
                                        </p:tav>
                                      </p:tavLst>
                                    </p:anim>
                                  </p:childTnLst>
                                </p:cTn>
                              </p:par>
                              <p:par>
                                <p:cTn id="82" presetID="2" presetClass="entr" presetSubtype="3"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additive="base">
                                        <p:cTn id="84" dur="3000" fill="hold"/>
                                        <p:tgtEl>
                                          <p:spTgt spid="12"/>
                                        </p:tgtEl>
                                        <p:attrNameLst>
                                          <p:attrName>ppt_x</p:attrName>
                                        </p:attrNameLst>
                                      </p:cBhvr>
                                      <p:tavLst>
                                        <p:tav tm="0">
                                          <p:val>
                                            <p:strVal val="1+#ppt_w/2"/>
                                          </p:val>
                                        </p:tav>
                                        <p:tav tm="100000">
                                          <p:val>
                                            <p:strVal val="#ppt_x"/>
                                          </p:val>
                                        </p:tav>
                                      </p:tavLst>
                                    </p:anim>
                                    <p:anim calcmode="lin" valueType="num">
                                      <p:cBhvr additive="base">
                                        <p:cTn id="85" dur="3000" fill="hold"/>
                                        <p:tgtEl>
                                          <p:spTgt spid="12"/>
                                        </p:tgtEl>
                                        <p:attrNameLst>
                                          <p:attrName>ppt_y</p:attrName>
                                        </p:attrNameLst>
                                      </p:cBhvr>
                                      <p:tavLst>
                                        <p:tav tm="0">
                                          <p:val>
                                            <p:strVal val="0-#ppt_h/2"/>
                                          </p:val>
                                        </p:tav>
                                        <p:tav tm="100000">
                                          <p:val>
                                            <p:strVal val="#ppt_y"/>
                                          </p:val>
                                        </p:tav>
                                      </p:tavLst>
                                    </p:anim>
                                  </p:childTnLst>
                                </p:cTn>
                              </p:par>
                              <p:par>
                                <p:cTn id="86" presetID="2" presetClass="entr" presetSubtype="3"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3000" fill="hold"/>
                                        <p:tgtEl>
                                          <p:spTgt spid="13"/>
                                        </p:tgtEl>
                                        <p:attrNameLst>
                                          <p:attrName>ppt_x</p:attrName>
                                        </p:attrNameLst>
                                      </p:cBhvr>
                                      <p:tavLst>
                                        <p:tav tm="0">
                                          <p:val>
                                            <p:strVal val="1+#ppt_w/2"/>
                                          </p:val>
                                        </p:tav>
                                        <p:tav tm="100000">
                                          <p:val>
                                            <p:strVal val="#ppt_x"/>
                                          </p:val>
                                        </p:tav>
                                      </p:tavLst>
                                    </p:anim>
                                    <p:anim calcmode="lin" valueType="num">
                                      <p:cBhvr additive="base">
                                        <p:cTn id="89" dur="3000" fill="hold"/>
                                        <p:tgtEl>
                                          <p:spTgt spid="13"/>
                                        </p:tgtEl>
                                        <p:attrNameLst>
                                          <p:attrName>ppt_y</p:attrName>
                                        </p:attrNameLst>
                                      </p:cBhvr>
                                      <p:tavLst>
                                        <p:tav tm="0">
                                          <p:val>
                                            <p:strVal val="0-#ppt_h/2"/>
                                          </p:val>
                                        </p:tav>
                                        <p:tav tm="100000">
                                          <p:val>
                                            <p:strVal val="#ppt_y"/>
                                          </p:val>
                                        </p:tav>
                                      </p:tavLst>
                                    </p:anim>
                                  </p:childTnLst>
                                </p:cTn>
                              </p:par>
                              <p:par>
                                <p:cTn id="90" presetID="2" presetClass="entr" presetSubtype="3" fill="hold" grpId="1" nodeType="withEffect">
                                  <p:stCondLst>
                                    <p:cond delay="0"/>
                                  </p:stCondLst>
                                  <p:childTnLst>
                                    <p:set>
                                      <p:cBhvr>
                                        <p:cTn id="91" dur="1" fill="hold">
                                          <p:stCondLst>
                                            <p:cond delay="0"/>
                                          </p:stCondLst>
                                        </p:cTn>
                                        <p:tgtEl>
                                          <p:spTgt spid="14"/>
                                        </p:tgtEl>
                                        <p:attrNameLst>
                                          <p:attrName>style.visibility</p:attrName>
                                        </p:attrNameLst>
                                      </p:cBhvr>
                                      <p:to>
                                        <p:strVal val="visible"/>
                                      </p:to>
                                    </p:set>
                                    <p:anim calcmode="lin" valueType="num">
                                      <p:cBhvr additive="base">
                                        <p:cTn id="92" dur="3000" fill="hold"/>
                                        <p:tgtEl>
                                          <p:spTgt spid="14"/>
                                        </p:tgtEl>
                                        <p:attrNameLst>
                                          <p:attrName>ppt_x</p:attrName>
                                        </p:attrNameLst>
                                      </p:cBhvr>
                                      <p:tavLst>
                                        <p:tav tm="0">
                                          <p:val>
                                            <p:strVal val="1+#ppt_w/2"/>
                                          </p:val>
                                        </p:tav>
                                        <p:tav tm="100000">
                                          <p:val>
                                            <p:strVal val="#ppt_x"/>
                                          </p:val>
                                        </p:tav>
                                      </p:tavLst>
                                    </p:anim>
                                    <p:anim calcmode="lin" valueType="num">
                                      <p:cBhvr additive="base">
                                        <p:cTn id="93" dur="3000" fill="hold"/>
                                        <p:tgtEl>
                                          <p:spTgt spid="14"/>
                                        </p:tgtEl>
                                        <p:attrNameLst>
                                          <p:attrName>ppt_y</p:attrName>
                                        </p:attrNameLst>
                                      </p:cBhvr>
                                      <p:tavLst>
                                        <p:tav tm="0">
                                          <p:val>
                                            <p:strVal val="0-#ppt_h/2"/>
                                          </p:val>
                                        </p:tav>
                                        <p:tav tm="100000">
                                          <p:val>
                                            <p:strVal val="#ppt_y"/>
                                          </p:val>
                                        </p:tav>
                                      </p:tavLst>
                                    </p:anim>
                                  </p:childTnLst>
                                </p:cTn>
                              </p:par>
                              <p:par>
                                <p:cTn id="94" presetID="2" presetClass="entr" presetSubtype="3"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1+#ppt_w/2"/>
                                          </p:val>
                                        </p:tav>
                                        <p:tav tm="100000">
                                          <p:val>
                                            <p:strVal val="#ppt_x"/>
                                          </p:val>
                                        </p:tav>
                                      </p:tavLst>
                                    </p:anim>
                                    <p:anim calcmode="lin" valueType="num">
                                      <p:cBhvr additive="base">
                                        <p:cTn id="97" dur="3000" fill="hold"/>
                                        <p:tgtEl>
                                          <p:spTgt spid="15"/>
                                        </p:tgtEl>
                                        <p:attrNameLst>
                                          <p:attrName>ppt_y</p:attrName>
                                        </p:attrNameLst>
                                      </p:cBhvr>
                                      <p:tavLst>
                                        <p:tav tm="0">
                                          <p:val>
                                            <p:strVal val="0-#ppt_h/2"/>
                                          </p:val>
                                        </p:tav>
                                        <p:tav tm="100000">
                                          <p:val>
                                            <p:strVal val="#ppt_y"/>
                                          </p:val>
                                        </p:tav>
                                      </p:tavLst>
                                    </p:anim>
                                  </p:childTnLst>
                                </p:cTn>
                              </p:par>
                              <p:par>
                                <p:cTn id="98" presetID="2" presetClass="entr" presetSubtype="9" fill="hold" grpId="1" nodeType="withEffect">
                                  <p:stCondLst>
                                    <p:cond delay="0"/>
                                  </p:stCondLst>
                                  <p:childTnLst>
                                    <p:set>
                                      <p:cBhvr>
                                        <p:cTn id="99" dur="1" fill="hold">
                                          <p:stCondLst>
                                            <p:cond delay="0"/>
                                          </p:stCondLst>
                                        </p:cTn>
                                        <p:tgtEl>
                                          <p:spTgt spid="7"/>
                                        </p:tgtEl>
                                        <p:attrNameLst>
                                          <p:attrName>style.visibility</p:attrName>
                                        </p:attrNameLst>
                                      </p:cBhvr>
                                      <p:to>
                                        <p:strVal val="visible"/>
                                      </p:to>
                                    </p:set>
                                    <p:anim calcmode="lin" valueType="num">
                                      <p:cBhvr additive="base">
                                        <p:cTn id="100" dur="3000" fill="hold"/>
                                        <p:tgtEl>
                                          <p:spTgt spid="7"/>
                                        </p:tgtEl>
                                        <p:attrNameLst>
                                          <p:attrName>ppt_x</p:attrName>
                                        </p:attrNameLst>
                                      </p:cBhvr>
                                      <p:tavLst>
                                        <p:tav tm="0">
                                          <p:val>
                                            <p:strVal val="0-#ppt_w/2"/>
                                          </p:val>
                                        </p:tav>
                                        <p:tav tm="100000">
                                          <p:val>
                                            <p:strVal val="#ppt_x"/>
                                          </p:val>
                                        </p:tav>
                                      </p:tavLst>
                                    </p:anim>
                                    <p:anim calcmode="lin" valueType="num">
                                      <p:cBhvr additive="base">
                                        <p:cTn id="101" dur="3000" fill="hold"/>
                                        <p:tgtEl>
                                          <p:spTgt spid="7"/>
                                        </p:tgtEl>
                                        <p:attrNameLst>
                                          <p:attrName>ppt_y</p:attrName>
                                        </p:attrNameLst>
                                      </p:cBhvr>
                                      <p:tavLst>
                                        <p:tav tm="0">
                                          <p:val>
                                            <p:strVal val="0-#ppt_h/2"/>
                                          </p:val>
                                        </p:tav>
                                        <p:tav tm="100000">
                                          <p:val>
                                            <p:strVal val="#ppt_y"/>
                                          </p:val>
                                        </p:tav>
                                      </p:tavLst>
                                    </p:anim>
                                  </p:childTnLst>
                                </p:cTn>
                              </p:par>
                              <p:par>
                                <p:cTn id="102" presetID="2" presetClass="entr" presetSubtype="9"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additive="base">
                                        <p:cTn id="104" dur="3000" fill="hold"/>
                                        <p:tgtEl>
                                          <p:spTgt spid="16"/>
                                        </p:tgtEl>
                                        <p:attrNameLst>
                                          <p:attrName>ppt_x</p:attrName>
                                        </p:attrNameLst>
                                      </p:cBhvr>
                                      <p:tavLst>
                                        <p:tav tm="0">
                                          <p:val>
                                            <p:strVal val="0-#ppt_w/2"/>
                                          </p:val>
                                        </p:tav>
                                        <p:tav tm="100000">
                                          <p:val>
                                            <p:strVal val="#ppt_x"/>
                                          </p:val>
                                        </p:tav>
                                      </p:tavLst>
                                    </p:anim>
                                    <p:anim calcmode="lin" valueType="num">
                                      <p:cBhvr additive="base">
                                        <p:cTn id="105" dur="3000" fill="hold"/>
                                        <p:tgtEl>
                                          <p:spTgt spid="16"/>
                                        </p:tgtEl>
                                        <p:attrNameLst>
                                          <p:attrName>ppt_y</p:attrName>
                                        </p:attrNameLst>
                                      </p:cBhvr>
                                      <p:tavLst>
                                        <p:tav tm="0">
                                          <p:val>
                                            <p:strVal val="0-#ppt_h/2"/>
                                          </p:val>
                                        </p:tav>
                                        <p:tav tm="100000">
                                          <p:val>
                                            <p:strVal val="#ppt_y"/>
                                          </p:val>
                                        </p:tav>
                                      </p:tavLst>
                                    </p:anim>
                                  </p:childTnLst>
                                </p:cTn>
                              </p:par>
                              <p:par>
                                <p:cTn id="106" presetID="2" presetClass="entr" presetSubtype="9" fill="hold" grpId="1" nodeType="withEffect">
                                  <p:stCondLst>
                                    <p:cond delay="0"/>
                                  </p:stCondLst>
                                  <p:childTnLst>
                                    <p:set>
                                      <p:cBhvr>
                                        <p:cTn id="107" dur="1" fill="hold">
                                          <p:stCondLst>
                                            <p:cond delay="0"/>
                                          </p:stCondLst>
                                        </p:cTn>
                                        <p:tgtEl>
                                          <p:spTgt spid="17"/>
                                        </p:tgtEl>
                                        <p:attrNameLst>
                                          <p:attrName>style.visibility</p:attrName>
                                        </p:attrNameLst>
                                      </p:cBhvr>
                                      <p:to>
                                        <p:strVal val="visible"/>
                                      </p:to>
                                    </p:set>
                                    <p:anim calcmode="lin" valueType="num">
                                      <p:cBhvr additive="base">
                                        <p:cTn id="108" dur="3000" fill="hold"/>
                                        <p:tgtEl>
                                          <p:spTgt spid="17"/>
                                        </p:tgtEl>
                                        <p:attrNameLst>
                                          <p:attrName>ppt_x</p:attrName>
                                        </p:attrNameLst>
                                      </p:cBhvr>
                                      <p:tavLst>
                                        <p:tav tm="0">
                                          <p:val>
                                            <p:strVal val="0-#ppt_w/2"/>
                                          </p:val>
                                        </p:tav>
                                        <p:tav tm="100000">
                                          <p:val>
                                            <p:strVal val="#ppt_x"/>
                                          </p:val>
                                        </p:tav>
                                      </p:tavLst>
                                    </p:anim>
                                    <p:anim calcmode="lin" valueType="num">
                                      <p:cBhvr additive="base">
                                        <p:cTn id="109" dur="3000" fill="hold"/>
                                        <p:tgtEl>
                                          <p:spTgt spid="17"/>
                                        </p:tgtEl>
                                        <p:attrNameLst>
                                          <p:attrName>ppt_y</p:attrName>
                                        </p:attrNameLst>
                                      </p:cBhvr>
                                      <p:tavLst>
                                        <p:tav tm="0">
                                          <p:val>
                                            <p:strVal val="0-#ppt_h/2"/>
                                          </p:val>
                                        </p:tav>
                                        <p:tav tm="100000">
                                          <p:val>
                                            <p:strVal val="#ppt_y"/>
                                          </p:val>
                                        </p:tav>
                                      </p:tavLst>
                                    </p:anim>
                                  </p:childTnLst>
                                </p:cTn>
                              </p:par>
                              <p:par>
                                <p:cTn id="110" presetID="2" presetClass="entr" presetSubtype="9" fill="hold" grpId="1" nodeType="withEffect">
                                  <p:stCondLst>
                                    <p:cond delay="0"/>
                                  </p:stCondLst>
                                  <p:childTnLst>
                                    <p:set>
                                      <p:cBhvr>
                                        <p:cTn id="111" dur="1" fill="hold">
                                          <p:stCondLst>
                                            <p:cond delay="0"/>
                                          </p:stCondLst>
                                        </p:cTn>
                                        <p:tgtEl>
                                          <p:spTgt spid="18"/>
                                        </p:tgtEl>
                                        <p:attrNameLst>
                                          <p:attrName>style.visibility</p:attrName>
                                        </p:attrNameLst>
                                      </p:cBhvr>
                                      <p:to>
                                        <p:strVal val="visible"/>
                                      </p:to>
                                    </p:set>
                                    <p:anim calcmode="lin" valueType="num">
                                      <p:cBhvr additive="base">
                                        <p:cTn id="112" dur="3000" fill="hold"/>
                                        <p:tgtEl>
                                          <p:spTgt spid="18"/>
                                        </p:tgtEl>
                                        <p:attrNameLst>
                                          <p:attrName>ppt_x</p:attrName>
                                        </p:attrNameLst>
                                      </p:cBhvr>
                                      <p:tavLst>
                                        <p:tav tm="0">
                                          <p:val>
                                            <p:strVal val="0-#ppt_w/2"/>
                                          </p:val>
                                        </p:tav>
                                        <p:tav tm="100000">
                                          <p:val>
                                            <p:strVal val="#ppt_x"/>
                                          </p:val>
                                        </p:tav>
                                      </p:tavLst>
                                    </p:anim>
                                    <p:anim calcmode="lin" valueType="num">
                                      <p:cBhvr additive="base">
                                        <p:cTn id="113" dur="3000" fill="hold"/>
                                        <p:tgtEl>
                                          <p:spTgt spid="18"/>
                                        </p:tgtEl>
                                        <p:attrNameLst>
                                          <p:attrName>ppt_y</p:attrName>
                                        </p:attrNameLst>
                                      </p:cBhvr>
                                      <p:tavLst>
                                        <p:tav tm="0">
                                          <p:val>
                                            <p:strVal val="0-#ppt_h/2"/>
                                          </p:val>
                                        </p:tav>
                                        <p:tav tm="100000">
                                          <p:val>
                                            <p:strVal val="#ppt_y"/>
                                          </p:val>
                                        </p:tav>
                                      </p:tavLst>
                                    </p:anim>
                                  </p:childTnLst>
                                </p:cTn>
                              </p:par>
                              <p:par>
                                <p:cTn id="114" presetID="2" presetClass="entr" presetSubtype="9"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 calcmode="lin" valueType="num">
                                      <p:cBhvr additive="base">
                                        <p:cTn id="116" dur="3000" fill="hold"/>
                                        <p:tgtEl>
                                          <p:spTgt spid="19"/>
                                        </p:tgtEl>
                                        <p:attrNameLst>
                                          <p:attrName>ppt_x</p:attrName>
                                        </p:attrNameLst>
                                      </p:cBhvr>
                                      <p:tavLst>
                                        <p:tav tm="0">
                                          <p:val>
                                            <p:strVal val="0-#ppt_w/2"/>
                                          </p:val>
                                        </p:tav>
                                        <p:tav tm="100000">
                                          <p:val>
                                            <p:strVal val="#ppt_x"/>
                                          </p:val>
                                        </p:tav>
                                      </p:tavLst>
                                    </p:anim>
                                    <p:anim calcmode="lin" valueType="num">
                                      <p:cBhvr additive="base">
                                        <p:cTn id="117" dur="3000" fill="hold"/>
                                        <p:tgtEl>
                                          <p:spTgt spid="19"/>
                                        </p:tgtEl>
                                        <p:attrNameLst>
                                          <p:attrName>ppt_y</p:attrName>
                                        </p:attrNameLst>
                                      </p:cBhvr>
                                      <p:tavLst>
                                        <p:tav tm="0">
                                          <p:val>
                                            <p:strVal val="0-#ppt_h/2"/>
                                          </p:val>
                                        </p:tav>
                                        <p:tav tm="100000">
                                          <p:val>
                                            <p:strVal val="#ppt_y"/>
                                          </p:val>
                                        </p:tav>
                                      </p:tavLst>
                                    </p:anim>
                                  </p:childTnLst>
                                </p:cTn>
                              </p:par>
                              <p:par>
                                <p:cTn id="118" presetID="2" presetClass="entr" presetSubtype="9" fill="hold" grpId="1" nodeType="withEffect">
                                  <p:stCondLst>
                                    <p:cond delay="0"/>
                                  </p:stCondLst>
                                  <p:childTnLst>
                                    <p:set>
                                      <p:cBhvr>
                                        <p:cTn id="119" dur="1" fill="hold">
                                          <p:stCondLst>
                                            <p:cond delay="0"/>
                                          </p:stCondLst>
                                        </p:cTn>
                                        <p:tgtEl>
                                          <p:spTgt spid="20"/>
                                        </p:tgtEl>
                                        <p:attrNameLst>
                                          <p:attrName>style.visibility</p:attrName>
                                        </p:attrNameLst>
                                      </p:cBhvr>
                                      <p:to>
                                        <p:strVal val="visible"/>
                                      </p:to>
                                    </p:set>
                                    <p:anim calcmode="lin" valueType="num">
                                      <p:cBhvr additive="base">
                                        <p:cTn id="120" dur="3000" fill="hold"/>
                                        <p:tgtEl>
                                          <p:spTgt spid="20"/>
                                        </p:tgtEl>
                                        <p:attrNameLst>
                                          <p:attrName>ppt_x</p:attrName>
                                        </p:attrNameLst>
                                      </p:cBhvr>
                                      <p:tavLst>
                                        <p:tav tm="0">
                                          <p:val>
                                            <p:strVal val="0-#ppt_w/2"/>
                                          </p:val>
                                        </p:tav>
                                        <p:tav tm="100000">
                                          <p:val>
                                            <p:strVal val="#ppt_x"/>
                                          </p:val>
                                        </p:tav>
                                      </p:tavLst>
                                    </p:anim>
                                    <p:anim calcmode="lin" valueType="num">
                                      <p:cBhvr additive="base">
                                        <p:cTn id="121" dur="3000" fill="hold"/>
                                        <p:tgtEl>
                                          <p:spTgt spid="20"/>
                                        </p:tgtEl>
                                        <p:attrNameLst>
                                          <p:attrName>ppt_y</p:attrName>
                                        </p:attrNameLst>
                                      </p:cBhvr>
                                      <p:tavLst>
                                        <p:tav tm="0">
                                          <p:val>
                                            <p:strVal val="0-#ppt_h/2"/>
                                          </p:val>
                                        </p:tav>
                                        <p:tav tm="100000">
                                          <p:val>
                                            <p:strVal val="#ppt_y"/>
                                          </p:val>
                                        </p:tav>
                                      </p:tavLst>
                                    </p:anim>
                                  </p:childTnLst>
                                </p:cTn>
                              </p:par>
                              <p:par>
                                <p:cTn id="122" presetID="2" presetClass="entr" presetSubtype="9" fill="hold" grpId="1" nodeType="withEffect">
                                  <p:stCondLst>
                                    <p:cond delay="0"/>
                                  </p:stCondLst>
                                  <p:childTnLst>
                                    <p:set>
                                      <p:cBhvr>
                                        <p:cTn id="123" dur="1" fill="hold">
                                          <p:stCondLst>
                                            <p:cond delay="0"/>
                                          </p:stCondLst>
                                        </p:cTn>
                                        <p:tgtEl>
                                          <p:spTgt spid="21"/>
                                        </p:tgtEl>
                                        <p:attrNameLst>
                                          <p:attrName>style.visibility</p:attrName>
                                        </p:attrNameLst>
                                      </p:cBhvr>
                                      <p:to>
                                        <p:strVal val="visible"/>
                                      </p:to>
                                    </p:set>
                                    <p:anim calcmode="lin" valueType="num">
                                      <p:cBhvr additive="base">
                                        <p:cTn id="124" dur="3000" fill="hold"/>
                                        <p:tgtEl>
                                          <p:spTgt spid="21"/>
                                        </p:tgtEl>
                                        <p:attrNameLst>
                                          <p:attrName>ppt_x</p:attrName>
                                        </p:attrNameLst>
                                      </p:cBhvr>
                                      <p:tavLst>
                                        <p:tav tm="0">
                                          <p:val>
                                            <p:strVal val="0-#ppt_w/2"/>
                                          </p:val>
                                        </p:tav>
                                        <p:tav tm="100000">
                                          <p:val>
                                            <p:strVal val="#ppt_x"/>
                                          </p:val>
                                        </p:tav>
                                      </p:tavLst>
                                    </p:anim>
                                    <p:anim calcmode="lin" valueType="num">
                                      <p:cBhvr additive="base">
                                        <p:cTn id="125" dur="3000" fill="hold"/>
                                        <p:tgtEl>
                                          <p:spTgt spid="21"/>
                                        </p:tgtEl>
                                        <p:attrNameLst>
                                          <p:attrName>ppt_y</p:attrName>
                                        </p:attrNameLst>
                                      </p:cBhvr>
                                      <p:tavLst>
                                        <p:tav tm="0">
                                          <p:val>
                                            <p:strVal val="0-#ppt_h/2"/>
                                          </p:val>
                                        </p:tav>
                                        <p:tav tm="100000">
                                          <p:val>
                                            <p:strVal val="#ppt_y"/>
                                          </p:val>
                                        </p:tav>
                                      </p:tavLst>
                                    </p:anim>
                                  </p:childTnLst>
                                </p:cTn>
                              </p:par>
                              <p:par>
                                <p:cTn id="126" presetID="2" presetClass="entr" presetSubtype="9" fill="hold" grpId="1" nodeType="with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additive="base">
                                        <p:cTn id="128" dur="3000" fill="hold"/>
                                        <p:tgtEl>
                                          <p:spTgt spid="22"/>
                                        </p:tgtEl>
                                        <p:attrNameLst>
                                          <p:attrName>ppt_x</p:attrName>
                                        </p:attrNameLst>
                                      </p:cBhvr>
                                      <p:tavLst>
                                        <p:tav tm="0">
                                          <p:val>
                                            <p:strVal val="0-#ppt_w/2"/>
                                          </p:val>
                                        </p:tav>
                                        <p:tav tm="100000">
                                          <p:val>
                                            <p:strVal val="#ppt_x"/>
                                          </p:val>
                                        </p:tav>
                                      </p:tavLst>
                                    </p:anim>
                                    <p:anim calcmode="lin" valueType="num">
                                      <p:cBhvr additive="base">
                                        <p:cTn id="129" dur="3000" fill="hold"/>
                                        <p:tgtEl>
                                          <p:spTgt spid="22"/>
                                        </p:tgtEl>
                                        <p:attrNameLst>
                                          <p:attrName>ppt_y</p:attrName>
                                        </p:attrNameLst>
                                      </p:cBhvr>
                                      <p:tavLst>
                                        <p:tav tm="0">
                                          <p:val>
                                            <p:strVal val="0-#ppt_h/2"/>
                                          </p:val>
                                        </p:tav>
                                        <p:tav tm="100000">
                                          <p:val>
                                            <p:strVal val="#ppt_y"/>
                                          </p:val>
                                        </p:tav>
                                      </p:tavLst>
                                    </p:anim>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3000" fill="hold"/>
                                        <p:tgtEl>
                                          <p:spTgt spid="23"/>
                                        </p:tgtEl>
                                        <p:attrNameLst>
                                          <p:attrName>ppt_x</p:attrName>
                                        </p:attrNameLst>
                                      </p:cBhvr>
                                      <p:tavLst>
                                        <p:tav tm="0">
                                          <p:val>
                                            <p:strVal val="0-#ppt_w/2"/>
                                          </p:val>
                                        </p:tav>
                                        <p:tav tm="100000">
                                          <p:val>
                                            <p:strVal val="#ppt_x"/>
                                          </p:val>
                                        </p:tav>
                                      </p:tavLst>
                                    </p:anim>
                                    <p:anim calcmode="lin" valueType="num">
                                      <p:cBhvr additive="base">
                                        <p:cTn id="133" dur="3000" fill="hold"/>
                                        <p:tgtEl>
                                          <p:spTgt spid="23"/>
                                        </p:tgtEl>
                                        <p:attrNameLst>
                                          <p:attrName>ppt_y</p:attrName>
                                        </p:attrNameLst>
                                      </p:cBhvr>
                                      <p:tavLst>
                                        <p:tav tm="0">
                                          <p:val>
                                            <p:strVal val="0-#ppt_h/2"/>
                                          </p:val>
                                        </p:tav>
                                        <p:tav tm="100000">
                                          <p:val>
                                            <p:strVal val="#ppt_y"/>
                                          </p:val>
                                        </p:tav>
                                      </p:tavLst>
                                    </p:anim>
                                  </p:childTnLst>
                                </p:cTn>
                              </p:par>
                            </p:childTnLst>
                          </p:cTn>
                        </p:par>
                        <p:par>
                          <p:cTn id="134" fill="hold">
                            <p:stCondLst>
                              <p:cond delay="3000"/>
                            </p:stCondLst>
                            <p:childTnLst>
                              <p:par>
                                <p:cTn id="135" presetID="2" presetClass="exit" presetSubtype="12" fill="hold" grpId="2" nodeType="after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1+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1+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1+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3000"/>
                                        <p:tgtEl>
                                          <p:spTgt spid="10"/>
                                        </p:tgtEl>
                                        <p:attrNameLst>
                                          <p:attrName>ppt_x</p:attrName>
                                        </p:attrNameLst>
                                      </p:cBhvr>
                                      <p:tavLst>
                                        <p:tav tm="0">
                                          <p:val>
                                            <p:strVal val="ppt_x"/>
                                          </p:val>
                                        </p:tav>
                                        <p:tav tm="100000">
                                          <p:val>
                                            <p:strVal val="0-ppt_w/2"/>
                                          </p:val>
                                        </p:tav>
                                      </p:tavLst>
                                    </p:anim>
                                    <p:anim calcmode="lin" valueType="num">
                                      <p:cBhvr additive="base">
                                        <p:cTn id="149" dur="3000"/>
                                        <p:tgtEl>
                                          <p:spTgt spid="10"/>
                                        </p:tgtEl>
                                        <p:attrNameLst>
                                          <p:attrName>ppt_y</p:attrName>
                                        </p:attrNameLst>
                                      </p:cBhvr>
                                      <p:tavLst>
                                        <p:tav tm="0">
                                          <p:val>
                                            <p:strVal val="ppt_y"/>
                                          </p:val>
                                        </p:tav>
                                        <p:tav tm="100000">
                                          <p:val>
                                            <p:strVal val="1+ppt_h/2"/>
                                          </p:val>
                                        </p:tav>
                                      </p:tavLst>
                                    </p:anim>
                                    <p:set>
                                      <p:cBhvr>
                                        <p:cTn id="150" dur="1" fill="hold">
                                          <p:stCondLst>
                                            <p:cond delay="2999"/>
                                          </p:stCondLst>
                                        </p:cTn>
                                        <p:tgtEl>
                                          <p:spTgt spid="10"/>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3000"/>
                                        <p:tgtEl>
                                          <p:spTgt spid="11"/>
                                        </p:tgtEl>
                                        <p:attrNameLst>
                                          <p:attrName>ppt_x</p:attrName>
                                        </p:attrNameLst>
                                      </p:cBhvr>
                                      <p:tavLst>
                                        <p:tav tm="0">
                                          <p:val>
                                            <p:strVal val="ppt_x"/>
                                          </p:val>
                                        </p:tav>
                                        <p:tav tm="100000">
                                          <p:val>
                                            <p:strVal val="0-ppt_w/2"/>
                                          </p:val>
                                        </p:tav>
                                      </p:tavLst>
                                    </p:anim>
                                    <p:anim calcmode="lin" valueType="num">
                                      <p:cBhvr additive="base">
                                        <p:cTn id="153" dur="3000"/>
                                        <p:tgtEl>
                                          <p:spTgt spid="11"/>
                                        </p:tgtEl>
                                        <p:attrNameLst>
                                          <p:attrName>ppt_y</p:attrName>
                                        </p:attrNameLst>
                                      </p:cBhvr>
                                      <p:tavLst>
                                        <p:tav tm="0">
                                          <p:val>
                                            <p:strVal val="ppt_y"/>
                                          </p:val>
                                        </p:tav>
                                        <p:tav tm="100000">
                                          <p:val>
                                            <p:strVal val="1+ppt_h/2"/>
                                          </p:val>
                                        </p:tav>
                                      </p:tavLst>
                                    </p:anim>
                                    <p:set>
                                      <p:cBhvr>
                                        <p:cTn id="154" dur="1" fill="hold">
                                          <p:stCondLst>
                                            <p:cond delay="2999"/>
                                          </p:stCondLst>
                                        </p:cTn>
                                        <p:tgtEl>
                                          <p:spTgt spid="11"/>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3000"/>
                                        <p:tgtEl>
                                          <p:spTgt spid="12"/>
                                        </p:tgtEl>
                                        <p:attrNameLst>
                                          <p:attrName>ppt_x</p:attrName>
                                        </p:attrNameLst>
                                      </p:cBhvr>
                                      <p:tavLst>
                                        <p:tav tm="0">
                                          <p:val>
                                            <p:strVal val="ppt_x"/>
                                          </p:val>
                                        </p:tav>
                                        <p:tav tm="100000">
                                          <p:val>
                                            <p:strVal val="0-ppt_w/2"/>
                                          </p:val>
                                        </p:tav>
                                      </p:tavLst>
                                    </p:anim>
                                    <p:anim calcmode="lin" valueType="num">
                                      <p:cBhvr additive="base">
                                        <p:cTn id="157" dur="3000"/>
                                        <p:tgtEl>
                                          <p:spTgt spid="12"/>
                                        </p:tgtEl>
                                        <p:attrNameLst>
                                          <p:attrName>ppt_y</p:attrName>
                                        </p:attrNameLst>
                                      </p:cBhvr>
                                      <p:tavLst>
                                        <p:tav tm="0">
                                          <p:val>
                                            <p:strVal val="ppt_y"/>
                                          </p:val>
                                        </p:tav>
                                        <p:tav tm="100000">
                                          <p:val>
                                            <p:strVal val="1+ppt_h/2"/>
                                          </p:val>
                                        </p:tav>
                                      </p:tavLst>
                                    </p:anim>
                                    <p:set>
                                      <p:cBhvr>
                                        <p:cTn id="158" dur="1" fill="hold">
                                          <p:stCondLst>
                                            <p:cond delay="2999"/>
                                          </p:stCondLst>
                                        </p:cTn>
                                        <p:tgtEl>
                                          <p:spTgt spid="12"/>
                                        </p:tgtEl>
                                        <p:attrNameLst>
                                          <p:attrName>style.visibility</p:attrName>
                                        </p:attrNameLst>
                                      </p:cBhvr>
                                      <p:to>
                                        <p:strVal val="hidden"/>
                                      </p:to>
                                    </p:set>
                                  </p:childTnLst>
                                </p:cTn>
                              </p:par>
                              <p:par>
                                <p:cTn id="159" presetID="2" presetClass="exit" presetSubtype="12" fill="hold" grpId="2" nodeType="withEffect">
                                  <p:stCondLst>
                                    <p:cond delay="0"/>
                                  </p:stCondLst>
                                  <p:childTnLst>
                                    <p:anim calcmode="lin" valueType="num">
                                      <p:cBhvr additive="base">
                                        <p:cTn id="160" dur="3000"/>
                                        <p:tgtEl>
                                          <p:spTgt spid="13"/>
                                        </p:tgtEl>
                                        <p:attrNameLst>
                                          <p:attrName>ppt_x</p:attrName>
                                        </p:attrNameLst>
                                      </p:cBhvr>
                                      <p:tavLst>
                                        <p:tav tm="0">
                                          <p:val>
                                            <p:strVal val="ppt_x"/>
                                          </p:val>
                                        </p:tav>
                                        <p:tav tm="100000">
                                          <p:val>
                                            <p:strVal val="0-ppt_w/2"/>
                                          </p:val>
                                        </p:tav>
                                      </p:tavLst>
                                    </p:anim>
                                    <p:anim calcmode="lin" valueType="num">
                                      <p:cBhvr additive="base">
                                        <p:cTn id="161" dur="3000"/>
                                        <p:tgtEl>
                                          <p:spTgt spid="13"/>
                                        </p:tgtEl>
                                        <p:attrNameLst>
                                          <p:attrName>ppt_y</p:attrName>
                                        </p:attrNameLst>
                                      </p:cBhvr>
                                      <p:tavLst>
                                        <p:tav tm="0">
                                          <p:val>
                                            <p:strVal val="ppt_y"/>
                                          </p:val>
                                        </p:tav>
                                        <p:tav tm="100000">
                                          <p:val>
                                            <p:strVal val="1+ppt_h/2"/>
                                          </p:val>
                                        </p:tav>
                                      </p:tavLst>
                                    </p:anim>
                                    <p:set>
                                      <p:cBhvr>
                                        <p:cTn id="162" dur="1" fill="hold">
                                          <p:stCondLst>
                                            <p:cond delay="2999"/>
                                          </p:stCondLst>
                                        </p:cTn>
                                        <p:tgtEl>
                                          <p:spTgt spid="13"/>
                                        </p:tgtEl>
                                        <p:attrNameLst>
                                          <p:attrName>style.visibility</p:attrName>
                                        </p:attrNameLst>
                                      </p:cBhvr>
                                      <p:to>
                                        <p:strVal val="hidden"/>
                                      </p:to>
                                    </p:set>
                                  </p:childTnLst>
                                </p:cTn>
                              </p:par>
                              <p:par>
                                <p:cTn id="163" presetID="2" presetClass="exit" presetSubtype="12" fill="hold" grpId="2" nodeType="withEffect">
                                  <p:stCondLst>
                                    <p:cond delay="0"/>
                                  </p:stCondLst>
                                  <p:childTnLst>
                                    <p:anim calcmode="lin" valueType="num">
                                      <p:cBhvr additive="base">
                                        <p:cTn id="164" dur="3000"/>
                                        <p:tgtEl>
                                          <p:spTgt spid="14"/>
                                        </p:tgtEl>
                                        <p:attrNameLst>
                                          <p:attrName>ppt_x</p:attrName>
                                        </p:attrNameLst>
                                      </p:cBhvr>
                                      <p:tavLst>
                                        <p:tav tm="0">
                                          <p:val>
                                            <p:strVal val="ppt_x"/>
                                          </p:val>
                                        </p:tav>
                                        <p:tav tm="100000">
                                          <p:val>
                                            <p:strVal val="0-ppt_w/2"/>
                                          </p:val>
                                        </p:tav>
                                      </p:tavLst>
                                    </p:anim>
                                    <p:anim calcmode="lin" valueType="num">
                                      <p:cBhvr additive="base">
                                        <p:cTn id="165" dur="3000"/>
                                        <p:tgtEl>
                                          <p:spTgt spid="14"/>
                                        </p:tgtEl>
                                        <p:attrNameLst>
                                          <p:attrName>ppt_y</p:attrName>
                                        </p:attrNameLst>
                                      </p:cBhvr>
                                      <p:tavLst>
                                        <p:tav tm="0">
                                          <p:val>
                                            <p:strVal val="ppt_y"/>
                                          </p:val>
                                        </p:tav>
                                        <p:tav tm="100000">
                                          <p:val>
                                            <p:strVal val="1+ppt_h/2"/>
                                          </p:val>
                                        </p:tav>
                                      </p:tavLst>
                                    </p:anim>
                                    <p:set>
                                      <p:cBhvr>
                                        <p:cTn id="166" dur="1" fill="hold">
                                          <p:stCondLst>
                                            <p:cond delay="2999"/>
                                          </p:stCondLst>
                                        </p:cTn>
                                        <p:tgtEl>
                                          <p:spTgt spid="14"/>
                                        </p:tgtEl>
                                        <p:attrNameLst>
                                          <p:attrName>style.visibility</p:attrName>
                                        </p:attrNameLst>
                                      </p:cBhvr>
                                      <p:to>
                                        <p:strVal val="hidden"/>
                                      </p:to>
                                    </p:set>
                                  </p:childTnLst>
                                </p:cTn>
                              </p:par>
                              <p:par>
                                <p:cTn id="167" presetID="2" presetClass="exit" presetSubtype="12" fill="hold" grpId="2" nodeType="withEffect">
                                  <p:stCondLst>
                                    <p:cond delay="0"/>
                                  </p:stCondLst>
                                  <p:childTnLst>
                                    <p:anim calcmode="lin" valueType="num">
                                      <p:cBhvr additive="base">
                                        <p:cTn id="168" dur="3000"/>
                                        <p:tgtEl>
                                          <p:spTgt spid="15"/>
                                        </p:tgtEl>
                                        <p:attrNameLst>
                                          <p:attrName>ppt_x</p:attrName>
                                        </p:attrNameLst>
                                      </p:cBhvr>
                                      <p:tavLst>
                                        <p:tav tm="0">
                                          <p:val>
                                            <p:strVal val="ppt_x"/>
                                          </p:val>
                                        </p:tav>
                                        <p:tav tm="100000">
                                          <p:val>
                                            <p:strVal val="0-ppt_w/2"/>
                                          </p:val>
                                        </p:tav>
                                      </p:tavLst>
                                    </p:anim>
                                    <p:anim calcmode="lin" valueType="num">
                                      <p:cBhvr additive="base">
                                        <p:cTn id="169" dur="3000"/>
                                        <p:tgtEl>
                                          <p:spTgt spid="15"/>
                                        </p:tgtEl>
                                        <p:attrNameLst>
                                          <p:attrName>ppt_y</p:attrName>
                                        </p:attrNameLst>
                                      </p:cBhvr>
                                      <p:tavLst>
                                        <p:tav tm="0">
                                          <p:val>
                                            <p:strVal val="ppt_y"/>
                                          </p:val>
                                        </p:tav>
                                        <p:tav tm="100000">
                                          <p:val>
                                            <p:strVal val="1+ppt_h/2"/>
                                          </p:val>
                                        </p:tav>
                                      </p:tavLst>
                                    </p:anim>
                                    <p:set>
                                      <p:cBhvr>
                                        <p:cTn id="170" dur="1" fill="hold">
                                          <p:stCondLst>
                                            <p:cond delay="2999"/>
                                          </p:stCondLst>
                                        </p:cTn>
                                        <p:tgtEl>
                                          <p:spTgt spid="15"/>
                                        </p:tgtEl>
                                        <p:attrNameLst>
                                          <p:attrName>style.visibility</p:attrName>
                                        </p:attrNameLst>
                                      </p:cBhvr>
                                      <p:to>
                                        <p:strVal val="hidden"/>
                                      </p:to>
                                    </p:set>
                                  </p:childTnLst>
                                </p:cTn>
                              </p:par>
                              <p:par>
                                <p:cTn id="171" presetID="2" presetClass="exit" presetSubtype="6" fill="hold" grpId="2" nodeType="withEffect">
                                  <p:stCondLst>
                                    <p:cond delay="0"/>
                                  </p:stCondLst>
                                  <p:childTnLst>
                                    <p:anim calcmode="lin" valueType="num">
                                      <p:cBhvr additive="base">
                                        <p:cTn id="172" dur="3000"/>
                                        <p:tgtEl>
                                          <p:spTgt spid="7"/>
                                        </p:tgtEl>
                                        <p:attrNameLst>
                                          <p:attrName>ppt_x</p:attrName>
                                        </p:attrNameLst>
                                      </p:cBhvr>
                                      <p:tavLst>
                                        <p:tav tm="0">
                                          <p:val>
                                            <p:strVal val="ppt_x"/>
                                          </p:val>
                                        </p:tav>
                                        <p:tav tm="100000">
                                          <p:val>
                                            <p:strVal val="1+ppt_w/2"/>
                                          </p:val>
                                        </p:tav>
                                      </p:tavLst>
                                    </p:anim>
                                    <p:anim calcmode="lin" valueType="num">
                                      <p:cBhvr additive="base">
                                        <p:cTn id="173" dur="3000"/>
                                        <p:tgtEl>
                                          <p:spTgt spid="7"/>
                                        </p:tgtEl>
                                        <p:attrNameLst>
                                          <p:attrName>ppt_y</p:attrName>
                                        </p:attrNameLst>
                                      </p:cBhvr>
                                      <p:tavLst>
                                        <p:tav tm="0">
                                          <p:val>
                                            <p:strVal val="ppt_y"/>
                                          </p:val>
                                        </p:tav>
                                        <p:tav tm="100000">
                                          <p:val>
                                            <p:strVal val="1+ppt_h/2"/>
                                          </p:val>
                                        </p:tav>
                                      </p:tavLst>
                                    </p:anim>
                                    <p:set>
                                      <p:cBhvr>
                                        <p:cTn id="174" dur="1" fill="hold">
                                          <p:stCondLst>
                                            <p:cond delay="2999"/>
                                          </p:stCondLst>
                                        </p:cTn>
                                        <p:tgtEl>
                                          <p:spTgt spid="7"/>
                                        </p:tgtEl>
                                        <p:attrNameLst>
                                          <p:attrName>style.visibility</p:attrName>
                                        </p:attrNameLst>
                                      </p:cBhvr>
                                      <p:to>
                                        <p:strVal val="hidden"/>
                                      </p:to>
                                    </p:set>
                                  </p:childTnLst>
                                </p:cTn>
                              </p:par>
                              <p:par>
                                <p:cTn id="175" presetID="2" presetClass="exit" presetSubtype="6" fill="hold" grpId="2" nodeType="withEffect">
                                  <p:stCondLst>
                                    <p:cond delay="0"/>
                                  </p:stCondLst>
                                  <p:childTnLst>
                                    <p:anim calcmode="lin" valueType="num">
                                      <p:cBhvr additive="base">
                                        <p:cTn id="176" dur="3000"/>
                                        <p:tgtEl>
                                          <p:spTgt spid="16"/>
                                        </p:tgtEl>
                                        <p:attrNameLst>
                                          <p:attrName>ppt_x</p:attrName>
                                        </p:attrNameLst>
                                      </p:cBhvr>
                                      <p:tavLst>
                                        <p:tav tm="0">
                                          <p:val>
                                            <p:strVal val="ppt_x"/>
                                          </p:val>
                                        </p:tav>
                                        <p:tav tm="100000">
                                          <p:val>
                                            <p:strVal val="1+ppt_w/2"/>
                                          </p:val>
                                        </p:tav>
                                      </p:tavLst>
                                    </p:anim>
                                    <p:anim calcmode="lin" valueType="num">
                                      <p:cBhvr additive="base">
                                        <p:cTn id="177" dur="3000"/>
                                        <p:tgtEl>
                                          <p:spTgt spid="16"/>
                                        </p:tgtEl>
                                        <p:attrNameLst>
                                          <p:attrName>ppt_y</p:attrName>
                                        </p:attrNameLst>
                                      </p:cBhvr>
                                      <p:tavLst>
                                        <p:tav tm="0">
                                          <p:val>
                                            <p:strVal val="ppt_y"/>
                                          </p:val>
                                        </p:tav>
                                        <p:tav tm="100000">
                                          <p:val>
                                            <p:strVal val="1+ppt_h/2"/>
                                          </p:val>
                                        </p:tav>
                                      </p:tavLst>
                                    </p:anim>
                                    <p:set>
                                      <p:cBhvr>
                                        <p:cTn id="178" dur="1" fill="hold">
                                          <p:stCondLst>
                                            <p:cond delay="2999"/>
                                          </p:stCondLst>
                                        </p:cTn>
                                        <p:tgtEl>
                                          <p:spTgt spid="16"/>
                                        </p:tgtEl>
                                        <p:attrNameLst>
                                          <p:attrName>style.visibility</p:attrName>
                                        </p:attrNameLst>
                                      </p:cBhvr>
                                      <p:to>
                                        <p:strVal val="hidden"/>
                                      </p:to>
                                    </p:set>
                                  </p:childTnLst>
                                </p:cTn>
                              </p:par>
                              <p:par>
                                <p:cTn id="179" presetID="2" presetClass="exit" presetSubtype="6" fill="hold" grpId="2" nodeType="withEffect">
                                  <p:stCondLst>
                                    <p:cond delay="0"/>
                                  </p:stCondLst>
                                  <p:childTnLst>
                                    <p:anim calcmode="lin" valueType="num">
                                      <p:cBhvr additive="base">
                                        <p:cTn id="180" dur="3000"/>
                                        <p:tgtEl>
                                          <p:spTgt spid="17"/>
                                        </p:tgtEl>
                                        <p:attrNameLst>
                                          <p:attrName>ppt_x</p:attrName>
                                        </p:attrNameLst>
                                      </p:cBhvr>
                                      <p:tavLst>
                                        <p:tav tm="0">
                                          <p:val>
                                            <p:strVal val="ppt_x"/>
                                          </p:val>
                                        </p:tav>
                                        <p:tav tm="100000">
                                          <p:val>
                                            <p:strVal val="1+ppt_w/2"/>
                                          </p:val>
                                        </p:tav>
                                      </p:tavLst>
                                    </p:anim>
                                    <p:anim calcmode="lin" valueType="num">
                                      <p:cBhvr additive="base">
                                        <p:cTn id="181" dur="3000"/>
                                        <p:tgtEl>
                                          <p:spTgt spid="17"/>
                                        </p:tgtEl>
                                        <p:attrNameLst>
                                          <p:attrName>ppt_y</p:attrName>
                                        </p:attrNameLst>
                                      </p:cBhvr>
                                      <p:tavLst>
                                        <p:tav tm="0">
                                          <p:val>
                                            <p:strVal val="ppt_y"/>
                                          </p:val>
                                        </p:tav>
                                        <p:tav tm="100000">
                                          <p:val>
                                            <p:strVal val="1+ppt_h/2"/>
                                          </p:val>
                                        </p:tav>
                                      </p:tavLst>
                                    </p:anim>
                                    <p:set>
                                      <p:cBhvr>
                                        <p:cTn id="182" dur="1" fill="hold">
                                          <p:stCondLst>
                                            <p:cond delay="2999"/>
                                          </p:stCondLst>
                                        </p:cTn>
                                        <p:tgtEl>
                                          <p:spTgt spid="17"/>
                                        </p:tgtEl>
                                        <p:attrNameLst>
                                          <p:attrName>style.visibility</p:attrName>
                                        </p:attrNameLst>
                                      </p:cBhvr>
                                      <p:to>
                                        <p:strVal val="hidden"/>
                                      </p:to>
                                    </p:set>
                                  </p:childTnLst>
                                </p:cTn>
                              </p:par>
                              <p:par>
                                <p:cTn id="183" presetID="2" presetClass="exit" presetSubtype="6" fill="hold" grpId="2" nodeType="withEffect">
                                  <p:stCondLst>
                                    <p:cond delay="0"/>
                                  </p:stCondLst>
                                  <p:childTnLst>
                                    <p:anim calcmode="lin" valueType="num">
                                      <p:cBhvr additive="base">
                                        <p:cTn id="184" dur="3000"/>
                                        <p:tgtEl>
                                          <p:spTgt spid="18"/>
                                        </p:tgtEl>
                                        <p:attrNameLst>
                                          <p:attrName>ppt_x</p:attrName>
                                        </p:attrNameLst>
                                      </p:cBhvr>
                                      <p:tavLst>
                                        <p:tav tm="0">
                                          <p:val>
                                            <p:strVal val="ppt_x"/>
                                          </p:val>
                                        </p:tav>
                                        <p:tav tm="100000">
                                          <p:val>
                                            <p:strVal val="1+ppt_w/2"/>
                                          </p:val>
                                        </p:tav>
                                      </p:tavLst>
                                    </p:anim>
                                    <p:anim calcmode="lin" valueType="num">
                                      <p:cBhvr additive="base">
                                        <p:cTn id="185" dur="3000"/>
                                        <p:tgtEl>
                                          <p:spTgt spid="18"/>
                                        </p:tgtEl>
                                        <p:attrNameLst>
                                          <p:attrName>ppt_y</p:attrName>
                                        </p:attrNameLst>
                                      </p:cBhvr>
                                      <p:tavLst>
                                        <p:tav tm="0">
                                          <p:val>
                                            <p:strVal val="ppt_y"/>
                                          </p:val>
                                        </p:tav>
                                        <p:tav tm="100000">
                                          <p:val>
                                            <p:strVal val="1+ppt_h/2"/>
                                          </p:val>
                                        </p:tav>
                                      </p:tavLst>
                                    </p:anim>
                                    <p:set>
                                      <p:cBhvr>
                                        <p:cTn id="186" dur="1" fill="hold">
                                          <p:stCondLst>
                                            <p:cond delay="2999"/>
                                          </p:stCondLst>
                                        </p:cTn>
                                        <p:tgtEl>
                                          <p:spTgt spid="18"/>
                                        </p:tgtEl>
                                        <p:attrNameLst>
                                          <p:attrName>style.visibility</p:attrName>
                                        </p:attrNameLst>
                                      </p:cBhvr>
                                      <p:to>
                                        <p:strVal val="hidden"/>
                                      </p:to>
                                    </p:set>
                                  </p:childTnLst>
                                </p:cTn>
                              </p:par>
                              <p:par>
                                <p:cTn id="187" presetID="2" presetClass="exit" presetSubtype="6" fill="hold" grpId="2" nodeType="withEffect">
                                  <p:stCondLst>
                                    <p:cond delay="0"/>
                                  </p:stCondLst>
                                  <p:childTnLst>
                                    <p:anim calcmode="lin" valueType="num">
                                      <p:cBhvr additive="base">
                                        <p:cTn id="188" dur="3000"/>
                                        <p:tgtEl>
                                          <p:spTgt spid="19"/>
                                        </p:tgtEl>
                                        <p:attrNameLst>
                                          <p:attrName>ppt_x</p:attrName>
                                        </p:attrNameLst>
                                      </p:cBhvr>
                                      <p:tavLst>
                                        <p:tav tm="0">
                                          <p:val>
                                            <p:strVal val="ppt_x"/>
                                          </p:val>
                                        </p:tav>
                                        <p:tav tm="100000">
                                          <p:val>
                                            <p:strVal val="1+ppt_w/2"/>
                                          </p:val>
                                        </p:tav>
                                      </p:tavLst>
                                    </p:anim>
                                    <p:anim calcmode="lin" valueType="num">
                                      <p:cBhvr additive="base">
                                        <p:cTn id="189" dur="3000"/>
                                        <p:tgtEl>
                                          <p:spTgt spid="19"/>
                                        </p:tgtEl>
                                        <p:attrNameLst>
                                          <p:attrName>ppt_y</p:attrName>
                                        </p:attrNameLst>
                                      </p:cBhvr>
                                      <p:tavLst>
                                        <p:tav tm="0">
                                          <p:val>
                                            <p:strVal val="ppt_y"/>
                                          </p:val>
                                        </p:tav>
                                        <p:tav tm="100000">
                                          <p:val>
                                            <p:strVal val="1+ppt_h/2"/>
                                          </p:val>
                                        </p:tav>
                                      </p:tavLst>
                                    </p:anim>
                                    <p:set>
                                      <p:cBhvr>
                                        <p:cTn id="190" dur="1" fill="hold">
                                          <p:stCondLst>
                                            <p:cond delay="2999"/>
                                          </p:stCondLst>
                                        </p:cTn>
                                        <p:tgtEl>
                                          <p:spTgt spid="19"/>
                                        </p:tgtEl>
                                        <p:attrNameLst>
                                          <p:attrName>style.visibility</p:attrName>
                                        </p:attrNameLst>
                                      </p:cBhvr>
                                      <p:to>
                                        <p:strVal val="hidden"/>
                                      </p:to>
                                    </p:set>
                                  </p:childTnLst>
                                </p:cTn>
                              </p:par>
                              <p:par>
                                <p:cTn id="191" presetID="2" presetClass="exit" presetSubtype="6" fill="hold" grpId="2" nodeType="withEffect">
                                  <p:stCondLst>
                                    <p:cond delay="0"/>
                                  </p:stCondLst>
                                  <p:childTnLst>
                                    <p:anim calcmode="lin" valueType="num">
                                      <p:cBhvr additive="base">
                                        <p:cTn id="192" dur="3000"/>
                                        <p:tgtEl>
                                          <p:spTgt spid="20"/>
                                        </p:tgtEl>
                                        <p:attrNameLst>
                                          <p:attrName>ppt_x</p:attrName>
                                        </p:attrNameLst>
                                      </p:cBhvr>
                                      <p:tavLst>
                                        <p:tav tm="0">
                                          <p:val>
                                            <p:strVal val="ppt_x"/>
                                          </p:val>
                                        </p:tav>
                                        <p:tav tm="100000">
                                          <p:val>
                                            <p:strVal val="1+ppt_w/2"/>
                                          </p:val>
                                        </p:tav>
                                      </p:tavLst>
                                    </p:anim>
                                    <p:anim calcmode="lin" valueType="num">
                                      <p:cBhvr additive="base">
                                        <p:cTn id="193" dur="3000"/>
                                        <p:tgtEl>
                                          <p:spTgt spid="20"/>
                                        </p:tgtEl>
                                        <p:attrNameLst>
                                          <p:attrName>ppt_y</p:attrName>
                                        </p:attrNameLst>
                                      </p:cBhvr>
                                      <p:tavLst>
                                        <p:tav tm="0">
                                          <p:val>
                                            <p:strVal val="ppt_y"/>
                                          </p:val>
                                        </p:tav>
                                        <p:tav tm="100000">
                                          <p:val>
                                            <p:strVal val="1+ppt_h/2"/>
                                          </p:val>
                                        </p:tav>
                                      </p:tavLst>
                                    </p:anim>
                                    <p:set>
                                      <p:cBhvr>
                                        <p:cTn id="194" dur="1" fill="hold">
                                          <p:stCondLst>
                                            <p:cond delay="2999"/>
                                          </p:stCondLst>
                                        </p:cTn>
                                        <p:tgtEl>
                                          <p:spTgt spid="20"/>
                                        </p:tgtEl>
                                        <p:attrNameLst>
                                          <p:attrName>style.visibility</p:attrName>
                                        </p:attrNameLst>
                                      </p:cBhvr>
                                      <p:to>
                                        <p:strVal val="hidden"/>
                                      </p:to>
                                    </p:set>
                                  </p:childTnLst>
                                </p:cTn>
                              </p:par>
                              <p:par>
                                <p:cTn id="195" presetID="2" presetClass="exit" presetSubtype="6" fill="hold" grpId="2" nodeType="withEffect">
                                  <p:stCondLst>
                                    <p:cond delay="0"/>
                                  </p:stCondLst>
                                  <p:childTnLst>
                                    <p:anim calcmode="lin" valueType="num">
                                      <p:cBhvr additive="base">
                                        <p:cTn id="196" dur="3000"/>
                                        <p:tgtEl>
                                          <p:spTgt spid="21"/>
                                        </p:tgtEl>
                                        <p:attrNameLst>
                                          <p:attrName>ppt_x</p:attrName>
                                        </p:attrNameLst>
                                      </p:cBhvr>
                                      <p:tavLst>
                                        <p:tav tm="0">
                                          <p:val>
                                            <p:strVal val="ppt_x"/>
                                          </p:val>
                                        </p:tav>
                                        <p:tav tm="100000">
                                          <p:val>
                                            <p:strVal val="1+ppt_w/2"/>
                                          </p:val>
                                        </p:tav>
                                      </p:tavLst>
                                    </p:anim>
                                    <p:anim calcmode="lin" valueType="num">
                                      <p:cBhvr additive="base">
                                        <p:cTn id="197" dur="3000"/>
                                        <p:tgtEl>
                                          <p:spTgt spid="21"/>
                                        </p:tgtEl>
                                        <p:attrNameLst>
                                          <p:attrName>ppt_y</p:attrName>
                                        </p:attrNameLst>
                                      </p:cBhvr>
                                      <p:tavLst>
                                        <p:tav tm="0">
                                          <p:val>
                                            <p:strVal val="ppt_y"/>
                                          </p:val>
                                        </p:tav>
                                        <p:tav tm="100000">
                                          <p:val>
                                            <p:strVal val="1+ppt_h/2"/>
                                          </p:val>
                                        </p:tav>
                                      </p:tavLst>
                                    </p:anim>
                                    <p:set>
                                      <p:cBhvr>
                                        <p:cTn id="198" dur="1" fill="hold">
                                          <p:stCondLst>
                                            <p:cond delay="2999"/>
                                          </p:stCondLst>
                                        </p:cTn>
                                        <p:tgtEl>
                                          <p:spTgt spid="21"/>
                                        </p:tgtEl>
                                        <p:attrNameLst>
                                          <p:attrName>style.visibility</p:attrName>
                                        </p:attrNameLst>
                                      </p:cBhvr>
                                      <p:to>
                                        <p:strVal val="hidden"/>
                                      </p:to>
                                    </p:set>
                                  </p:childTnLst>
                                </p:cTn>
                              </p:par>
                              <p:par>
                                <p:cTn id="199" presetID="2" presetClass="exit" presetSubtype="6" fill="hold" grpId="2" nodeType="withEffect">
                                  <p:stCondLst>
                                    <p:cond delay="0"/>
                                  </p:stCondLst>
                                  <p:childTnLst>
                                    <p:anim calcmode="lin" valueType="num">
                                      <p:cBhvr additive="base">
                                        <p:cTn id="200" dur="3000"/>
                                        <p:tgtEl>
                                          <p:spTgt spid="22"/>
                                        </p:tgtEl>
                                        <p:attrNameLst>
                                          <p:attrName>ppt_x</p:attrName>
                                        </p:attrNameLst>
                                      </p:cBhvr>
                                      <p:tavLst>
                                        <p:tav tm="0">
                                          <p:val>
                                            <p:strVal val="ppt_x"/>
                                          </p:val>
                                        </p:tav>
                                        <p:tav tm="100000">
                                          <p:val>
                                            <p:strVal val="1+ppt_w/2"/>
                                          </p:val>
                                        </p:tav>
                                      </p:tavLst>
                                    </p:anim>
                                    <p:anim calcmode="lin" valueType="num">
                                      <p:cBhvr additive="base">
                                        <p:cTn id="201" dur="3000"/>
                                        <p:tgtEl>
                                          <p:spTgt spid="22"/>
                                        </p:tgtEl>
                                        <p:attrNameLst>
                                          <p:attrName>ppt_y</p:attrName>
                                        </p:attrNameLst>
                                      </p:cBhvr>
                                      <p:tavLst>
                                        <p:tav tm="0">
                                          <p:val>
                                            <p:strVal val="ppt_y"/>
                                          </p:val>
                                        </p:tav>
                                        <p:tav tm="100000">
                                          <p:val>
                                            <p:strVal val="1+ppt_h/2"/>
                                          </p:val>
                                        </p:tav>
                                      </p:tavLst>
                                    </p:anim>
                                    <p:set>
                                      <p:cBhvr>
                                        <p:cTn id="202" dur="1" fill="hold">
                                          <p:stCondLst>
                                            <p:cond delay="2999"/>
                                          </p:stCondLst>
                                        </p:cTn>
                                        <p:tgtEl>
                                          <p:spTgt spid="22"/>
                                        </p:tgtEl>
                                        <p:attrNameLst>
                                          <p:attrName>style.visibility</p:attrName>
                                        </p:attrNameLst>
                                      </p:cBhvr>
                                      <p:to>
                                        <p:strVal val="hidden"/>
                                      </p:to>
                                    </p:set>
                                  </p:childTnLst>
                                </p:cTn>
                              </p:par>
                              <p:par>
                                <p:cTn id="203" presetID="2" presetClass="exit" presetSubtype="6" fill="hold" grpId="2" nodeType="withEffect">
                                  <p:stCondLst>
                                    <p:cond delay="0"/>
                                  </p:stCondLst>
                                  <p:childTnLst>
                                    <p:anim calcmode="lin" valueType="num">
                                      <p:cBhvr additive="base">
                                        <p:cTn id="204" dur="3000"/>
                                        <p:tgtEl>
                                          <p:spTgt spid="23"/>
                                        </p:tgtEl>
                                        <p:attrNameLst>
                                          <p:attrName>ppt_x</p:attrName>
                                        </p:attrNameLst>
                                      </p:cBhvr>
                                      <p:tavLst>
                                        <p:tav tm="0">
                                          <p:val>
                                            <p:strVal val="ppt_x"/>
                                          </p:val>
                                        </p:tav>
                                        <p:tav tm="100000">
                                          <p:val>
                                            <p:strVal val="1+ppt_w/2"/>
                                          </p:val>
                                        </p:tav>
                                      </p:tavLst>
                                    </p:anim>
                                    <p:anim calcmode="lin" valueType="num">
                                      <p:cBhvr additive="base">
                                        <p:cTn id="205" dur="3000"/>
                                        <p:tgtEl>
                                          <p:spTgt spid="23"/>
                                        </p:tgtEl>
                                        <p:attrNameLst>
                                          <p:attrName>ppt_y</p:attrName>
                                        </p:attrNameLst>
                                      </p:cBhvr>
                                      <p:tavLst>
                                        <p:tav tm="0">
                                          <p:val>
                                            <p:strVal val="ppt_y"/>
                                          </p:val>
                                        </p:tav>
                                        <p:tav tm="100000">
                                          <p:val>
                                            <p:strVal val="1+ppt_h/2"/>
                                          </p:val>
                                        </p:tav>
                                      </p:tavLst>
                                    </p:anim>
                                    <p:set>
                                      <p:cBhvr>
                                        <p:cTn id="206" dur="1" fill="hold">
                                          <p:stCondLst>
                                            <p:cond delay="2999"/>
                                          </p:stCondLst>
                                        </p:cTn>
                                        <p:tgtEl>
                                          <p:spTgt spid="23"/>
                                        </p:tgtEl>
                                        <p:attrNameLst>
                                          <p:attrName>style.visibility</p:attrName>
                                        </p:attrNameLst>
                                      </p:cBhvr>
                                      <p:to>
                                        <p:strVal val="hidden"/>
                                      </p:to>
                                    </p:set>
                                  </p:childTnLst>
                                </p:cTn>
                              </p:par>
                              <p:par>
                                <p:cTn id="207" presetID="3" presetClass="exit" presetSubtype="10" fill="hold" grpId="3" nodeType="withEffect">
                                  <p:stCondLst>
                                    <p:cond delay="0"/>
                                  </p:stCondLst>
                                  <p:childTnLst>
                                    <p:animEffect transition="out" filter="blinds(horizontal)">
                                      <p:cBhvr>
                                        <p:cTn id="208" dur="3000"/>
                                        <p:tgtEl>
                                          <p:spTgt spid="6"/>
                                        </p:tgtEl>
                                      </p:cBhvr>
                                    </p:animEffect>
                                    <p:set>
                                      <p:cBhvr>
                                        <p:cTn id="209" dur="1" fill="hold">
                                          <p:stCondLst>
                                            <p:cond delay="2999"/>
                                          </p:stCondLst>
                                        </p:cTn>
                                        <p:tgtEl>
                                          <p:spTgt spid="6"/>
                                        </p:tgtEl>
                                        <p:attrNameLst>
                                          <p:attrName>style.visibility</p:attrName>
                                        </p:attrNameLst>
                                      </p:cBhvr>
                                      <p:to>
                                        <p:strVal val="hidden"/>
                                      </p:to>
                                    </p:set>
                                  </p:childTnLst>
                                </p:cTn>
                              </p:par>
                              <p:par>
                                <p:cTn id="210" presetID="3" presetClass="exit" presetSubtype="10" fill="hold" grpId="3" nodeType="withEffect">
                                  <p:stCondLst>
                                    <p:cond delay="0"/>
                                  </p:stCondLst>
                                  <p:childTnLst>
                                    <p:animEffect transition="out" filter="blinds(horizontal)">
                                      <p:cBhvr>
                                        <p:cTn id="211" dur="3000"/>
                                        <p:tgtEl>
                                          <p:spTgt spid="8"/>
                                        </p:tgtEl>
                                      </p:cBhvr>
                                    </p:animEffect>
                                    <p:set>
                                      <p:cBhvr>
                                        <p:cTn id="212" dur="1" fill="hold">
                                          <p:stCondLst>
                                            <p:cond delay="2999"/>
                                          </p:stCondLst>
                                        </p:cTn>
                                        <p:tgtEl>
                                          <p:spTgt spid="8"/>
                                        </p:tgtEl>
                                        <p:attrNameLst>
                                          <p:attrName>style.visibility</p:attrName>
                                        </p:attrNameLst>
                                      </p:cBhvr>
                                      <p:to>
                                        <p:strVal val="hidden"/>
                                      </p:to>
                                    </p:set>
                                  </p:childTnLst>
                                </p:cTn>
                              </p:par>
                              <p:par>
                                <p:cTn id="213" presetID="3" presetClass="exit" presetSubtype="10" fill="hold" grpId="3" nodeType="withEffect">
                                  <p:stCondLst>
                                    <p:cond delay="0"/>
                                  </p:stCondLst>
                                  <p:childTnLst>
                                    <p:animEffect transition="out" filter="blinds(horizontal)">
                                      <p:cBhvr>
                                        <p:cTn id="214" dur="3000"/>
                                        <p:tgtEl>
                                          <p:spTgt spid="9"/>
                                        </p:tgtEl>
                                      </p:cBhvr>
                                    </p:animEffect>
                                    <p:set>
                                      <p:cBhvr>
                                        <p:cTn id="215" dur="1" fill="hold">
                                          <p:stCondLst>
                                            <p:cond delay="2999"/>
                                          </p:stCondLst>
                                        </p:cTn>
                                        <p:tgtEl>
                                          <p:spTgt spid="9"/>
                                        </p:tgtEl>
                                        <p:attrNameLst>
                                          <p:attrName>style.visibility</p:attrName>
                                        </p:attrNameLst>
                                      </p:cBhvr>
                                      <p:to>
                                        <p:strVal val="hidden"/>
                                      </p:to>
                                    </p:set>
                                  </p:childTnLst>
                                </p:cTn>
                              </p:par>
                              <p:par>
                                <p:cTn id="216" presetID="3" presetClass="exit" presetSubtype="10" fill="hold" grpId="3" nodeType="withEffect">
                                  <p:stCondLst>
                                    <p:cond delay="0"/>
                                  </p:stCondLst>
                                  <p:childTnLst>
                                    <p:animEffect transition="out" filter="blinds(horizontal)">
                                      <p:cBhvr>
                                        <p:cTn id="217" dur="3000"/>
                                        <p:tgtEl>
                                          <p:spTgt spid="10"/>
                                        </p:tgtEl>
                                      </p:cBhvr>
                                    </p:animEffect>
                                    <p:set>
                                      <p:cBhvr>
                                        <p:cTn id="218" dur="1" fill="hold">
                                          <p:stCondLst>
                                            <p:cond delay="2999"/>
                                          </p:stCondLst>
                                        </p:cTn>
                                        <p:tgtEl>
                                          <p:spTgt spid="10"/>
                                        </p:tgtEl>
                                        <p:attrNameLst>
                                          <p:attrName>style.visibility</p:attrName>
                                        </p:attrNameLst>
                                      </p:cBhvr>
                                      <p:to>
                                        <p:strVal val="hidden"/>
                                      </p:to>
                                    </p:set>
                                  </p:childTnLst>
                                </p:cTn>
                              </p:par>
                              <p:par>
                                <p:cTn id="219" presetID="3" presetClass="exit" presetSubtype="10" fill="hold" grpId="3" nodeType="withEffect">
                                  <p:stCondLst>
                                    <p:cond delay="0"/>
                                  </p:stCondLst>
                                  <p:childTnLst>
                                    <p:animEffect transition="out" filter="blinds(horizontal)">
                                      <p:cBhvr>
                                        <p:cTn id="220" dur="3000"/>
                                        <p:tgtEl>
                                          <p:spTgt spid="11"/>
                                        </p:tgtEl>
                                      </p:cBhvr>
                                    </p:animEffect>
                                    <p:set>
                                      <p:cBhvr>
                                        <p:cTn id="221" dur="1" fill="hold">
                                          <p:stCondLst>
                                            <p:cond delay="2999"/>
                                          </p:stCondLst>
                                        </p:cTn>
                                        <p:tgtEl>
                                          <p:spTgt spid="11"/>
                                        </p:tgtEl>
                                        <p:attrNameLst>
                                          <p:attrName>style.visibility</p:attrName>
                                        </p:attrNameLst>
                                      </p:cBhvr>
                                      <p:to>
                                        <p:strVal val="hidden"/>
                                      </p:to>
                                    </p:set>
                                  </p:childTnLst>
                                </p:cTn>
                              </p:par>
                              <p:par>
                                <p:cTn id="222" presetID="3" presetClass="exit" presetSubtype="10" fill="hold" grpId="3" nodeType="withEffect">
                                  <p:stCondLst>
                                    <p:cond delay="0"/>
                                  </p:stCondLst>
                                  <p:childTnLst>
                                    <p:animEffect transition="out" filter="blinds(horizontal)">
                                      <p:cBhvr>
                                        <p:cTn id="223" dur="3000"/>
                                        <p:tgtEl>
                                          <p:spTgt spid="12"/>
                                        </p:tgtEl>
                                      </p:cBhvr>
                                    </p:animEffect>
                                    <p:set>
                                      <p:cBhvr>
                                        <p:cTn id="224" dur="1" fill="hold">
                                          <p:stCondLst>
                                            <p:cond delay="2999"/>
                                          </p:stCondLst>
                                        </p:cTn>
                                        <p:tgtEl>
                                          <p:spTgt spid="12"/>
                                        </p:tgtEl>
                                        <p:attrNameLst>
                                          <p:attrName>style.visibility</p:attrName>
                                        </p:attrNameLst>
                                      </p:cBhvr>
                                      <p:to>
                                        <p:strVal val="hidden"/>
                                      </p:to>
                                    </p:set>
                                  </p:childTnLst>
                                </p:cTn>
                              </p:par>
                              <p:par>
                                <p:cTn id="225" presetID="3" presetClass="exit" presetSubtype="10" fill="hold" grpId="3" nodeType="withEffect">
                                  <p:stCondLst>
                                    <p:cond delay="0"/>
                                  </p:stCondLst>
                                  <p:childTnLst>
                                    <p:animEffect transition="out" filter="blinds(horizontal)">
                                      <p:cBhvr>
                                        <p:cTn id="226" dur="3000"/>
                                        <p:tgtEl>
                                          <p:spTgt spid="13"/>
                                        </p:tgtEl>
                                      </p:cBhvr>
                                    </p:animEffect>
                                    <p:set>
                                      <p:cBhvr>
                                        <p:cTn id="227" dur="1" fill="hold">
                                          <p:stCondLst>
                                            <p:cond delay="2999"/>
                                          </p:stCondLst>
                                        </p:cTn>
                                        <p:tgtEl>
                                          <p:spTgt spid="13"/>
                                        </p:tgtEl>
                                        <p:attrNameLst>
                                          <p:attrName>style.visibility</p:attrName>
                                        </p:attrNameLst>
                                      </p:cBhvr>
                                      <p:to>
                                        <p:strVal val="hidden"/>
                                      </p:to>
                                    </p:set>
                                  </p:childTnLst>
                                </p:cTn>
                              </p:par>
                              <p:par>
                                <p:cTn id="228" presetID="3" presetClass="exit" presetSubtype="10" fill="hold" grpId="3" nodeType="withEffect">
                                  <p:stCondLst>
                                    <p:cond delay="0"/>
                                  </p:stCondLst>
                                  <p:childTnLst>
                                    <p:animEffect transition="out" filter="blinds(horizontal)">
                                      <p:cBhvr>
                                        <p:cTn id="229" dur="3000"/>
                                        <p:tgtEl>
                                          <p:spTgt spid="14"/>
                                        </p:tgtEl>
                                      </p:cBhvr>
                                    </p:animEffect>
                                    <p:set>
                                      <p:cBhvr>
                                        <p:cTn id="230" dur="1" fill="hold">
                                          <p:stCondLst>
                                            <p:cond delay="2999"/>
                                          </p:stCondLst>
                                        </p:cTn>
                                        <p:tgtEl>
                                          <p:spTgt spid="14"/>
                                        </p:tgtEl>
                                        <p:attrNameLst>
                                          <p:attrName>style.visibility</p:attrName>
                                        </p:attrNameLst>
                                      </p:cBhvr>
                                      <p:to>
                                        <p:strVal val="hidden"/>
                                      </p:to>
                                    </p:set>
                                  </p:childTnLst>
                                </p:cTn>
                              </p:par>
                              <p:par>
                                <p:cTn id="231" presetID="3" presetClass="exit" presetSubtype="10" fill="hold" grpId="3" nodeType="withEffect">
                                  <p:stCondLst>
                                    <p:cond delay="0"/>
                                  </p:stCondLst>
                                  <p:childTnLst>
                                    <p:animEffect transition="out" filter="blinds(horizontal)">
                                      <p:cBhvr>
                                        <p:cTn id="232" dur="3000"/>
                                        <p:tgtEl>
                                          <p:spTgt spid="15"/>
                                        </p:tgtEl>
                                      </p:cBhvr>
                                    </p:animEffect>
                                    <p:set>
                                      <p:cBhvr>
                                        <p:cTn id="233" dur="1" fill="hold">
                                          <p:stCondLst>
                                            <p:cond delay="2999"/>
                                          </p:stCondLst>
                                        </p:cTn>
                                        <p:tgtEl>
                                          <p:spTgt spid="15"/>
                                        </p:tgtEl>
                                        <p:attrNameLst>
                                          <p:attrName>style.visibility</p:attrName>
                                        </p:attrNameLst>
                                      </p:cBhvr>
                                      <p:to>
                                        <p:strVal val="hidden"/>
                                      </p:to>
                                    </p:set>
                                  </p:childTnLst>
                                </p:cTn>
                              </p:par>
                              <p:par>
                                <p:cTn id="234" presetID="2" presetClass="exit" presetSubtype="12" fill="hold" grpId="4" nodeType="withEffect">
                                  <p:stCondLst>
                                    <p:cond delay="0"/>
                                  </p:stCondLst>
                                  <p:childTnLst>
                                    <p:anim calcmode="lin" valueType="num">
                                      <p:cBhvr additive="base">
                                        <p:cTn id="235" dur="3000"/>
                                        <p:tgtEl>
                                          <p:spTgt spid="6"/>
                                        </p:tgtEl>
                                        <p:attrNameLst>
                                          <p:attrName>ppt_x</p:attrName>
                                        </p:attrNameLst>
                                      </p:cBhvr>
                                      <p:tavLst>
                                        <p:tav tm="0">
                                          <p:val>
                                            <p:strVal val="ppt_x"/>
                                          </p:val>
                                        </p:tav>
                                        <p:tav tm="100000">
                                          <p:val>
                                            <p:strVal val="0-ppt_w/2"/>
                                          </p:val>
                                        </p:tav>
                                      </p:tavLst>
                                    </p:anim>
                                    <p:anim calcmode="lin" valueType="num">
                                      <p:cBhvr additive="base">
                                        <p:cTn id="236" dur="3000"/>
                                        <p:tgtEl>
                                          <p:spTgt spid="6"/>
                                        </p:tgtEl>
                                        <p:attrNameLst>
                                          <p:attrName>ppt_y</p:attrName>
                                        </p:attrNameLst>
                                      </p:cBhvr>
                                      <p:tavLst>
                                        <p:tav tm="0">
                                          <p:val>
                                            <p:strVal val="ppt_y"/>
                                          </p:val>
                                        </p:tav>
                                        <p:tav tm="100000">
                                          <p:val>
                                            <p:strVal val="1+ppt_h/2"/>
                                          </p:val>
                                        </p:tav>
                                      </p:tavLst>
                                    </p:anim>
                                    <p:set>
                                      <p:cBhvr>
                                        <p:cTn id="237" dur="1" fill="hold">
                                          <p:stCondLst>
                                            <p:cond delay="2999"/>
                                          </p:stCondLst>
                                        </p:cTn>
                                        <p:tgtEl>
                                          <p:spTgt spid="6"/>
                                        </p:tgtEl>
                                        <p:attrNameLst>
                                          <p:attrName>style.visibility</p:attrName>
                                        </p:attrNameLst>
                                      </p:cBhvr>
                                      <p:to>
                                        <p:strVal val="hidden"/>
                                      </p:to>
                                    </p:set>
                                  </p:childTnLst>
                                </p:cTn>
                              </p:par>
                              <p:par>
                                <p:cTn id="238" presetID="2" presetClass="exit" presetSubtype="12" fill="hold" grpId="4" nodeType="withEffect">
                                  <p:stCondLst>
                                    <p:cond delay="0"/>
                                  </p:stCondLst>
                                  <p:childTnLst>
                                    <p:anim calcmode="lin" valueType="num">
                                      <p:cBhvr additive="base">
                                        <p:cTn id="239" dur="3000"/>
                                        <p:tgtEl>
                                          <p:spTgt spid="8"/>
                                        </p:tgtEl>
                                        <p:attrNameLst>
                                          <p:attrName>ppt_x</p:attrName>
                                        </p:attrNameLst>
                                      </p:cBhvr>
                                      <p:tavLst>
                                        <p:tav tm="0">
                                          <p:val>
                                            <p:strVal val="ppt_x"/>
                                          </p:val>
                                        </p:tav>
                                        <p:tav tm="100000">
                                          <p:val>
                                            <p:strVal val="0-ppt_w/2"/>
                                          </p:val>
                                        </p:tav>
                                      </p:tavLst>
                                    </p:anim>
                                    <p:anim calcmode="lin" valueType="num">
                                      <p:cBhvr additive="base">
                                        <p:cTn id="240" dur="3000"/>
                                        <p:tgtEl>
                                          <p:spTgt spid="8"/>
                                        </p:tgtEl>
                                        <p:attrNameLst>
                                          <p:attrName>ppt_y</p:attrName>
                                        </p:attrNameLst>
                                      </p:cBhvr>
                                      <p:tavLst>
                                        <p:tav tm="0">
                                          <p:val>
                                            <p:strVal val="ppt_y"/>
                                          </p:val>
                                        </p:tav>
                                        <p:tav tm="100000">
                                          <p:val>
                                            <p:strVal val="1+ppt_h/2"/>
                                          </p:val>
                                        </p:tav>
                                      </p:tavLst>
                                    </p:anim>
                                    <p:set>
                                      <p:cBhvr>
                                        <p:cTn id="241" dur="1" fill="hold">
                                          <p:stCondLst>
                                            <p:cond delay="2999"/>
                                          </p:stCondLst>
                                        </p:cTn>
                                        <p:tgtEl>
                                          <p:spTgt spid="8"/>
                                        </p:tgtEl>
                                        <p:attrNameLst>
                                          <p:attrName>style.visibility</p:attrName>
                                        </p:attrNameLst>
                                      </p:cBhvr>
                                      <p:to>
                                        <p:strVal val="hidden"/>
                                      </p:to>
                                    </p:set>
                                  </p:childTnLst>
                                </p:cTn>
                              </p:par>
                              <p:par>
                                <p:cTn id="242" presetID="2" presetClass="exit" presetSubtype="12" fill="hold" grpId="4" nodeType="withEffect">
                                  <p:stCondLst>
                                    <p:cond delay="0"/>
                                  </p:stCondLst>
                                  <p:childTnLst>
                                    <p:anim calcmode="lin" valueType="num">
                                      <p:cBhvr additive="base">
                                        <p:cTn id="243" dur="3000"/>
                                        <p:tgtEl>
                                          <p:spTgt spid="9"/>
                                        </p:tgtEl>
                                        <p:attrNameLst>
                                          <p:attrName>ppt_x</p:attrName>
                                        </p:attrNameLst>
                                      </p:cBhvr>
                                      <p:tavLst>
                                        <p:tav tm="0">
                                          <p:val>
                                            <p:strVal val="ppt_x"/>
                                          </p:val>
                                        </p:tav>
                                        <p:tav tm="100000">
                                          <p:val>
                                            <p:strVal val="0-ppt_w/2"/>
                                          </p:val>
                                        </p:tav>
                                      </p:tavLst>
                                    </p:anim>
                                    <p:anim calcmode="lin" valueType="num">
                                      <p:cBhvr additive="base">
                                        <p:cTn id="244" dur="3000"/>
                                        <p:tgtEl>
                                          <p:spTgt spid="9"/>
                                        </p:tgtEl>
                                        <p:attrNameLst>
                                          <p:attrName>ppt_y</p:attrName>
                                        </p:attrNameLst>
                                      </p:cBhvr>
                                      <p:tavLst>
                                        <p:tav tm="0">
                                          <p:val>
                                            <p:strVal val="ppt_y"/>
                                          </p:val>
                                        </p:tav>
                                        <p:tav tm="100000">
                                          <p:val>
                                            <p:strVal val="1+ppt_h/2"/>
                                          </p:val>
                                        </p:tav>
                                      </p:tavLst>
                                    </p:anim>
                                    <p:set>
                                      <p:cBhvr>
                                        <p:cTn id="245" dur="1" fill="hold">
                                          <p:stCondLst>
                                            <p:cond delay="2999"/>
                                          </p:stCondLst>
                                        </p:cTn>
                                        <p:tgtEl>
                                          <p:spTgt spid="9"/>
                                        </p:tgtEl>
                                        <p:attrNameLst>
                                          <p:attrName>style.visibility</p:attrName>
                                        </p:attrNameLst>
                                      </p:cBhvr>
                                      <p:to>
                                        <p:strVal val="hidden"/>
                                      </p:to>
                                    </p:set>
                                  </p:childTnLst>
                                </p:cTn>
                              </p:par>
                              <p:par>
                                <p:cTn id="246" presetID="2" presetClass="exit" presetSubtype="12" fill="hold" grpId="4" nodeType="withEffect">
                                  <p:stCondLst>
                                    <p:cond delay="0"/>
                                  </p:stCondLst>
                                  <p:childTnLst>
                                    <p:anim calcmode="lin" valueType="num">
                                      <p:cBhvr additive="base">
                                        <p:cTn id="247" dur="3000"/>
                                        <p:tgtEl>
                                          <p:spTgt spid="10"/>
                                        </p:tgtEl>
                                        <p:attrNameLst>
                                          <p:attrName>ppt_x</p:attrName>
                                        </p:attrNameLst>
                                      </p:cBhvr>
                                      <p:tavLst>
                                        <p:tav tm="0">
                                          <p:val>
                                            <p:strVal val="ppt_x"/>
                                          </p:val>
                                        </p:tav>
                                        <p:tav tm="100000">
                                          <p:val>
                                            <p:strVal val="0-ppt_w/2"/>
                                          </p:val>
                                        </p:tav>
                                      </p:tavLst>
                                    </p:anim>
                                    <p:anim calcmode="lin" valueType="num">
                                      <p:cBhvr additive="base">
                                        <p:cTn id="248" dur="3000"/>
                                        <p:tgtEl>
                                          <p:spTgt spid="10"/>
                                        </p:tgtEl>
                                        <p:attrNameLst>
                                          <p:attrName>ppt_y</p:attrName>
                                        </p:attrNameLst>
                                      </p:cBhvr>
                                      <p:tavLst>
                                        <p:tav tm="0">
                                          <p:val>
                                            <p:strVal val="ppt_y"/>
                                          </p:val>
                                        </p:tav>
                                        <p:tav tm="100000">
                                          <p:val>
                                            <p:strVal val="1+ppt_h/2"/>
                                          </p:val>
                                        </p:tav>
                                      </p:tavLst>
                                    </p:anim>
                                    <p:set>
                                      <p:cBhvr>
                                        <p:cTn id="249" dur="1" fill="hold">
                                          <p:stCondLst>
                                            <p:cond delay="2999"/>
                                          </p:stCondLst>
                                        </p:cTn>
                                        <p:tgtEl>
                                          <p:spTgt spid="10"/>
                                        </p:tgtEl>
                                        <p:attrNameLst>
                                          <p:attrName>style.visibility</p:attrName>
                                        </p:attrNameLst>
                                      </p:cBhvr>
                                      <p:to>
                                        <p:strVal val="hidden"/>
                                      </p:to>
                                    </p:set>
                                  </p:childTnLst>
                                </p:cTn>
                              </p:par>
                              <p:par>
                                <p:cTn id="250" presetID="2" presetClass="exit" presetSubtype="12" fill="hold" grpId="4" nodeType="withEffect">
                                  <p:stCondLst>
                                    <p:cond delay="0"/>
                                  </p:stCondLst>
                                  <p:childTnLst>
                                    <p:anim calcmode="lin" valueType="num">
                                      <p:cBhvr additive="base">
                                        <p:cTn id="251" dur="3000"/>
                                        <p:tgtEl>
                                          <p:spTgt spid="11"/>
                                        </p:tgtEl>
                                        <p:attrNameLst>
                                          <p:attrName>ppt_x</p:attrName>
                                        </p:attrNameLst>
                                      </p:cBhvr>
                                      <p:tavLst>
                                        <p:tav tm="0">
                                          <p:val>
                                            <p:strVal val="ppt_x"/>
                                          </p:val>
                                        </p:tav>
                                        <p:tav tm="100000">
                                          <p:val>
                                            <p:strVal val="0-ppt_w/2"/>
                                          </p:val>
                                        </p:tav>
                                      </p:tavLst>
                                    </p:anim>
                                    <p:anim calcmode="lin" valueType="num">
                                      <p:cBhvr additive="base">
                                        <p:cTn id="252" dur="3000"/>
                                        <p:tgtEl>
                                          <p:spTgt spid="11"/>
                                        </p:tgtEl>
                                        <p:attrNameLst>
                                          <p:attrName>ppt_y</p:attrName>
                                        </p:attrNameLst>
                                      </p:cBhvr>
                                      <p:tavLst>
                                        <p:tav tm="0">
                                          <p:val>
                                            <p:strVal val="ppt_y"/>
                                          </p:val>
                                        </p:tav>
                                        <p:tav tm="100000">
                                          <p:val>
                                            <p:strVal val="1+ppt_h/2"/>
                                          </p:val>
                                        </p:tav>
                                      </p:tavLst>
                                    </p:anim>
                                    <p:set>
                                      <p:cBhvr>
                                        <p:cTn id="253" dur="1" fill="hold">
                                          <p:stCondLst>
                                            <p:cond delay="2999"/>
                                          </p:stCondLst>
                                        </p:cTn>
                                        <p:tgtEl>
                                          <p:spTgt spid="11"/>
                                        </p:tgtEl>
                                        <p:attrNameLst>
                                          <p:attrName>style.visibility</p:attrName>
                                        </p:attrNameLst>
                                      </p:cBhvr>
                                      <p:to>
                                        <p:strVal val="hidden"/>
                                      </p:to>
                                    </p:set>
                                  </p:childTnLst>
                                </p:cTn>
                              </p:par>
                              <p:par>
                                <p:cTn id="254" presetID="2" presetClass="exit" presetSubtype="12" fill="hold" grpId="4" nodeType="withEffect">
                                  <p:stCondLst>
                                    <p:cond delay="0"/>
                                  </p:stCondLst>
                                  <p:childTnLst>
                                    <p:anim calcmode="lin" valueType="num">
                                      <p:cBhvr additive="base">
                                        <p:cTn id="255" dur="3000"/>
                                        <p:tgtEl>
                                          <p:spTgt spid="12"/>
                                        </p:tgtEl>
                                        <p:attrNameLst>
                                          <p:attrName>ppt_x</p:attrName>
                                        </p:attrNameLst>
                                      </p:cBhvr>
                                      <p:tavLst>
                                        <p:tav tm="0">
                                          <p:val>
                                            <p:strVal val="ppt_x"/>
                                          </p:val>
                                        </p:tav>
                                        <p:tav tm="100000">
                                          <p:val>
                                            <p:strVal val="0-ppt_w/2"/>
                                          </p:val>
                                        </p:tav>
                                      </p:tavLst>
                                    </p:anim>
                                    <p:anim calcmode="lin" valueType="num">
                                      <p:cBhvr additive="base">
                                        <p:cTn id="256" dur="3000"/>
                                        <p:tgtEl>
                                          <p:spTgt spid="12"/>
                                        </p:tgtEl>
                                        <p:attrNameLst>
                                          <p:attrName>ppt_y</p:attrName>
                                        </p:attrNameLst>
                                      </p:cBhvr>
                                      <p:tavLst>
                                        <p:tav tm="0">
                                          <p:val>
                                            <p:strVal val="ppt_y"/>
                                          </p:val>
                                        </p:tav>
                                        <p:tav tm="100000">
                                          <p:val>
                                            <p:strVal val="1+ppt_h/2"/>
                                          </p:val>
                                        </p:tav>
                                      </p:tavLst>
                                    </p:anim>
                                    <p:set>
                                      <p:cBhvr>
                                        <p:cTn id="257" dur="1" fill="hold">
                                          <p:stCondLst>
                                            <p:cond delay="2999"/>
                                          </p:stCondLst>
                                        </p:cTn>
                                        <p:tgtEl>
                                          <p:spTgt spid="12"/>
                                        </p:tgtEl>
                                        <p:attrNameLst>
                                          <p:attrName>style.visibility</p:attrName>
                                        </p:attrNameLst>
                                      </p:cBhvr>
                                      <p:to>
                                        <p:strVal val="hidden"/>
                                      </p:to>
                                    </p:set>
                                  </p:childTnLst>
                                </p:cTn>
                              </p:par>
                              <p:par>
                                <p:cTn id="258" presetID="2" presetClass="exit" presetSubtype="12" fill="hold" grpId="4" nodeType="withEffect">
                                  <p:stCondLst>
                                    <p:cond delay="0"/>
                                  </p:stCondLst>
                                  <p:childTnLst>
                                    <p:anim calcmode="lin" valueType="num">
                                      <p:cBhvr additive="base">
                                        <p:cTn id="259" dur="3000"/>
                                        <p:tgtEl>
                                          <p:spTgt spid="13"/>
                                        </p:tgtEl>
                                        <p:attrNameLst>
                                          <p:attrName>ppt_x</p:attrName>
                                        </p:attrNameLst>
                                      </p:cBhvr>
                                      <p:tavLst>
                                        <p:tav tm="0">
                                          <p:val>
                                            <p:strVal val="ppt_x"/>
                                          </p:val>
                                        </p:tav>
                                        <p:tav tm="100000">
                                          <p:val>
                                            <p:strVal val="0-ppt_w/2"/>
                                          </p:val>
                                        </p:tav>
                                      </p:tavLst>
                                    </p:anim>
                                    <p:anim calcmode="lin" valueType="num">
                                      <p:cBhvr additive="base">
                                        <p:cTn id="260" dur="3000"/>
                                        <p:tgtEl>
                                          <p:spTgt spid="13"/>
                                        </p:tgtEl>
                                        <p:attrNameLst>
                                          <p:attrName>ppt_y</p:attrName>
                                        </p:attrNameLst>
                                      </p:cBhvr>
                                      <p:tavLst>
                                        <p:tav tm="0">
                                          <p:val>
                                            <p:strVal val="ppt_y"/>
                                          </p:val>
                                        </p:tav>
                                        <p:tav tm="100000">
                                          <p:val>
                                            <p:strVal val="1+ppt_h/2"/>
                                          </p:val>
                                        </p:tav>
                                      </p:tavLst>
                                    </p:anim>
                                    <p:set>
                                      <p:cBhvr>
                                        <p:cTn id="261" dur="1" fill="hold">
                                          <p:stCondLst>
                                            <p:cond delay="2999"/>
                                          </p:stCondLst>
                                        </p:cTn>
                                        <p:tgtEl>
                                          <p:spTgt spid="13"/>
                                        </p:tgtEl>
                                        <p:attrNameLst>
                                          <p:attrName>style.visibility</p:attrName>
                                        </p:attrNameLst>
                                      </p:cBhvr>
                                      <p:to>
                                        <p:strVal val="hidden"/>
                                      </p:to>
                                    </p:set>
                                  </p:childTnLst>
                                </p:cTn>
                              </p:par>
                              <p:par>
                                <p:cTn id="262" presetID="2" presetClass="exit" presetSubtype="12" fill="hold" grpId="4" nodeType="withEffect">
                                  <p:stCondLst>
                                    <p:cond delay="0"/>
                                  </p:stCondLst>
                                  <p:childTnLst>
                                    <p:anim calcmode="lin" valueType="num">
                                      <p:cBhvr additive="base">
                                        <p:cTn id="263" dur="3000"/>
                                        <p:tgtEl>
                                          <p:spTgt spid="14"/>
                                        </p:tgtEl>
                                        <p:attrNameLst>
                                          <p:attrName>ppt_x</p:attrName>
                                        </p:attrNameLst>
                                      </p:cBhvr>
                                      <p:tavLst>
                                        <p:tav tm="0">
                                          <p:val>
                                            <p:strVal val="ppt_x"/>
                                          </p:val>
                                        </p:tav>
                                        <p:tav tm="100000">
                                          <p:val>
                                            <p:strVal val="0-ppt_w/2"/>
                                          </p:val>
                                        </p:tav>
                                      </p:tavLst>
                                    </p:anim>
                                    <p:anim calcmode="lin" valueType="num">
                                      <p:cBhvr additive="base">
                                        <p:cTn id="264" dur="3000"/>
                                        <p:tgtEl>
                                          <p:spTgt spid="14"/>
                                        </p:tgtEl>
                                        <p:attrNameLst>
                                          <p:attrName>ppt_y</p:attrName>
                                        </p:attrNameLst>
                                      </p:cBhvr>
                                      <p:tavLst>
                                        <p:tav tm="0">
                                          <p:val>
                                            <p:strVal val="ppt_y"/>
                                          </p:val>
                                        </p:tav>
                                        <p:tav tm="100000">
                                          <p:val>
                                            <p:strVal val="1+ppt_h/2"/>
                                          </p:val>
                                        </p:tav>
                                      </p:tavLst>
                                    </p:anim>
                                    <p:set>
                                      <p:cBhvr>
                                        <p:cTn id="265" dur="1" fill="hold">
                                          <p:stCondLst>
                                            <p:cond delay="2999"/>
                                          </p:stCondLst>
                                        </p:cTn>
                                        <p:tgtEl>
                                          <p:spTgt spid="14"/>
                                        </p:tgtEl>
                                        <p:attrNameLst>
                                          <p:attrName>style.visibility</p:attrName>
                                        </p:attrNameLst>
                                      </p:cBhvr>
                                      <p:to>
                                        <p:strVal val="hidden"/>
                                      </p:to>
                                    </p:set>
                                  </p:childTnLst>
                                </p:cTn>
                              </p:par>
                              <p:par>
                                <p:cTn id="266" presetID="2" presetClass="exit" presetSubtype="12" fill="hold" grpId="4" nodeType="withEffect">
                                  <p:stCondLst>
                                    <p:cond delay="0"/>
                                  </p:stCondLst>
                                  <p:childTnLst>
                                    <p:anim calcmode="lin" valueType="num">
                                      <p:cBhvr additive="base">
                                        <p:cTn id="267" dur="3000"/>
                                        <p:tgtEl>
                                          <p:spTgt spid="15"/>
                                        </p:tgtEl>
                                        <p:attrNameLst>
                                          <p:attrName>ppt_x</p:attrName>
                                        </p:attrNameLst>
                                      </p:cBhvr>
                                      <p:tavLst>
                                        <p:tav tm="0">
                                          <p:val>
                                            <p:strVal val="ppt_x"/>
                                          </p:val>
                                        </p:tav>
                                        <p:tav tm="100000">
                                          <p:val>
                                            <p:strVal val="0-ppt_w/2"/>
                                          </p:val>
                                        </p:tav>
                                      </p:tavLst>
                                    </p:anim>
                                    <p:anim calcmode="lin" valueType="num">
                                      <p:cBhvr additive="base">
                                        <p:cTn id="268" dur="3000"/>
                                        <p:tgtEl>
                                          <p:spTgt spid="15"/>
                                        </p:tgtEl>
                                        <p:attrNameLst>
                                          <p:attrName>ppt_y</p:attrName>
                                        </p:attrNameLst>
                                      </p:cBhvr>
                                      <p:tavLst>
                                        <p:tav tm="0">
                                          <p:val>
                                            <p:strVal val="ppt_y"/>
                                          </p:val>
                                        </p:tav>
                                        <p:tav tm="100000">
                                          <p:val>
                                            <p:strVal val="1+ppt_h/2"/>
                                          </p:val>
                                        </p:tav>
                                      </p:tavLst>
                                    </p:anim>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grpId="5" nodeType="withEffect">
                                  <p:stCondLst>
                                    <p:cond delay="0"/>
                                  </p:stCondLst>
                                  <p:childTnLst>
                                    <p:animEffect transition="out" filter="blinds(horizontal)">
                                      <p:cBhvr>
                                        <p:cTn id="271" dur="3000"/>
                                        <p:tgtEl>
                                          <p:spTgt spid="6"/>
                                        </p:tgtEl>
                                      </p:cBhvr>
                                    </p:animEffect>
                                    <p:set>
                                      <p:cBhvr>
                                        <p:cTn id="272" dur="1" fill="hold">
                                          <p:stCondLst>
                                            <p:cond delay="2999"/>
                                          </p:stCondLst>
                                        </p:cTn>
                                        <p:tgtEl>
                                          <p:spTgt spid="6"/>
                                        </p:tgtEl>
                                        <p:attrNameLst>
                                          <p:attrName>style.visibility</p:attrName>
                                        </p:attrNameLst>
                                      </p:cBhvr>
                                      <p:to>
                                        <p:strVal val="hidden"/>
                                      </p:to>
                                    </p:set>
                                  </p:childTnLst>
                                </p:cTn>
                              </p:par>
                              <p:par>
                                <p:cTn id="273" presetID="3" presetClass="exit" presetSubtype="10" fill="hold" grpId="5" nodeType="withEffect">
                                  <p:stCondLst>
                                    <p:cond delay="0"/>
                                  </p:stCondLst>
                                  <p:childTnLst>
                                    <p:animEffect transition="out" filter="blinds(horizontal)">
                                      <p:cBhvr>
                                        <p:cTn id="274" dur="3000"/>
                                        <p:tgtEl>
                                          <p:spTgt spid="8"/>
                                        </p:tgtEl>
                                      </p:cBhvr>
                                    </p:animEffect>
                                    <p:set>
                                      <p:cBhvr>
                                        <p:cTn id="275" dur="1" fill="hold">
                                          <p:stCondLst>
                                            <p:cond delay="2999"/>
                                          </p:stCondLst>
                                        </p:cTn>
                                        <p:tgtEl>
                                          <p:spTgt spid="8"/>
                                        </p:tgtEl>
                                        <p:attrNameLst>
                                          <p:attrName>style.visibility</p:attrName>
                                        </p:attrNameLst>
                                      </p:cBhvr>
                                      <p:to>
                                        <p:strVal val="hidden"/>
                                      </p:to>
                                    </p:set>
                                  </p:childTnLst>
                                </p:cTn>
                              </p:par>
                              <p:par>
                                <p:cTn id="276" presetID="3" presetClass="exit" presetSubtype="10" fill="hold" grpId="5" nodeType="withEffect">
                                  <p:stCondLst>
                                    <p:cond delay="0"/>
                                  </p:stCondLst>
                                  <p:childTnLst>
                                    <p:animEffect transition="out" filter="blinds(horizontal)">
                                      <p:cBhvr>
                                        <p:cTn id="277" dur="3000"/>
                                        <p:tgtEl>
                                          <p:spTgt spid="9"/>
                                        </p:tgtEl>
                                      </p:cBhvr>
                                    </p:animEffect>
                                    <p:set>
                                      <p:cBhvr>
                                        <p:cTn id="278" dur="1" fill="hold">
                                          <p:stCondLst>
                                            <p:cond delay="2999"/>
                                          </p:stCondLst>
                                        </p:cTn>
                                        <p:tgtEl>
                                          <p:spTgt spid="9"/>
                                        </p:tgtEl>
                                        <p:attrNameLst>
                                          <p:attrName>style.visibility</p:attrName>
                                        </p:attrNameLst>
                                      </p:cBhvr>
                                      <p:to>
                                        <p:strVal val="hidden"/>
                                      </p:to>
                                    </p:set>
                                  </p:childTnLst>
                                </p:cTn>
                              </p:par>
                              <p:par>
                                <p:cTn id="279" presetID="3" presetClass="exit" presetSubtype="10" fill="hold" grpId="5" nodeType="withEffect">
                                  <p:stCondLst>
                                    <p:cond delay="0"/>
                                  </p:stCondLst>
                                  <p:childTnLst>
                                    <p:animEffect transition="out" filter="blinds(horizontal)">
                                      <p:cBhvr>
                                        <p:cTn id="280" dur="3000"/>
                                        <p:tgtEl>
                                          <p:spTgt spid="10"/>
                                        </p:tgtEl>
                                      </p:cBhvr>
                                    </p:animEffect>
                                    <p:set>
                                      <p:cBhvr>
                                        <p:cTn id="281" dur="1" fill="hold">
                                          <p:stCondLst>
                                            <p:cond delay="2999"/>
                                          </p:stCondLst>
                                        </p:cTn>
                                        <p:tgtEl>
                                          <p:spTgt spid="10"/>
                                        </p:tgtEl>
                                        <p:attrNameLst>
                                          <p:attrName>style.visibility</p:attrName>
                                        </p:attrNameLst>
                                      </p:cBhvr>
                                      <p:to>
                                        <p:strVal val="hidden"/>
                                      </p:to>
                                    </p:set>
                                  </p:childTnLst>
                                </p:cTn>
                              </p:par>
                              <p:par>
                                <p:cTn id="282" presetID="3" presetClass="exit" presetSubtype="10" fill="hold" grpId="5" nodeType="withEffect">
                                  <p:stCondLst>
                                    <p:cond delay="0"/>
                                  </p:stCondLst>
                                  <p:childTnLst>
                                    <p:animEffect transition="out" filter="blinds(horizontal)">
                                      <p:cBhvr>
                                        <p:cTn id="283" dur="3000"/>
                                        <p:tgtEl>
                                          <p:spTgt spid="11"/>
                                        </p:tgtEl>
                                      </p:cBhvr>
                                    </p:animEffect>
                                    <p:set>
                                      <p:cBhvr>
                                        <p:cTn id="284" dur="1" fill="hold">
                                          <p:stCondLst>
                                            <p:cond delay="2999"/>
                                          </p:stCondLst>
                                        </p:cTn>
                                        <p:tgtEl>
                                          <p:spTgt spid="11"/>
                                        </p:tgtEl>
                                        <p:attrNameLst>
                                          <p:attrName>style.visibility</p:attrName>
                                        </p:attrNameLst>
                                      </p:cBhvr>
                                      <p:to>
                                        <p:strVal val="hidden"/>
                                      </p:to>
                                    </p:set>
                                  </p:childTnLst>
                                </p:cTn>
                              </p:par>
                              <p:par>
                                <p:cTn id="285" presetID="3" presetClass="exit" presetSubtype="10" fill="hold" grpId="5" nodeType="withEffect">
                                  <p:stCondLst>
                                    <p:cond delay="0"/>
                                  </p:stCondLst>
                                  <p:childTnLst>
                                    <p:animEffect transition="out" filter="blinds(horizontal)">
                                      <p:cBhvr>
                                        <p:cTn id="286" dur="3000"/>
                                        <p:tgtEl>
                                          <p:spTgt spid="12"/>
                                        </p:tgtEl>
                                      </p:cBhvr>
                                    </p:animEffect>
                                    <p:set>
                                      <p:cBhvr>
                                        <p:cTn id="287" dur="1" fill="hold">
                                          <p:stCondLst>
                                            <p:cond delay="2999"/>
                                          </p:stCondLst>
                                        </p:cTn>
                                        <p:tgtEl>
                                          <p:spTgt spid="12"/>
                                        </p:tgtEl>
                                        <p:attrNameLst>
                                          <p:attrName>style.visibility</p:attrName>
                                        </p:attrNameLst>
                                      </p:cBhvr>
                                      <p:to>
                                        <p:strVal val="hidden"/>
                                      </p:to>
                                    </p:set>
                                  </p:childTnLst>
                                </p:cTn>
                              </p:par>
                              <p:par>
                                <p:cTn id="288" presetID="3" presetClass="exit" presetSubtype="10" fill="hold" grpId="5" nodeType="withEffect">
                                  <p:stCondLst>
                                    <p:cond delay="0"/>
                                  </p:stCondLst>
                                  <p:childTnLst>
                                    <p:animEffect transition="out" filter="blinds(horizontal)">
                                      <p:cBhvr>
                                        <p:cTn id="289" dur="3000"/>
                                        <p:tgtEl>
                                          <p:spTgt spid="13"/>
                                        </p:tgtEl>
                                      </p:cBhvr>
                                    </p:animEffect>
                                    <p:set>
                                      <p:cBhvr>
                                        <p:cTn id="290" dur="1" fill="hold">
                                          <p:stCondLst>
                                            <p:cond delay="2999"/>
                                          </p:stCondLst>
                                        </p:cTn>
                                        <p:tgtEl>
                                          <p:spTgt spid="13"/>
                                        </p:tgtEl>
                                        <p:attrNameLst>
                                          <p:attrName>style.visibility</p:attrName>
                                        </p:attrNameLst>
                                      </p:cBhvr>
                                      <p:to>
                                        <p:strVal val="hidden"/>
                                      </p:to>
                                    </p:set>
                                  </p:childTnLst>
                                </p:cTn>
                              </p:par>
                              <p:par>
                                <p:cTn id="291" presetID="3" presetClass="exit" presetSubtype="10" fill="hold" grpId="5" nodeType="withEffect">
                                  <p:stCondLst>
                                    <p:cond delay="0"/>
                                  </p:stCondLst>
                                  <p:childTnLst>
                                    <p:animEffect transition="out" filter="blinds(horizontal)">
                                      <p:cBhvr>
                                        <p:cTn id="292" dur="3000"/>
                                        <p:tgtEl>
                                          <p:spTgt spid="14"/>
                                        </p:tgtEl>
                                      </p:cBhvr>
                                    </p:animEffect>
                                    <p:set>
                                      <p:cBhvr>
                                        <p:cTn id="293" dur="1" fill="hold">
                                          <p:stCondLst>
                                            <p:cond delay="2999"/>
                                          </p:stCondLst>
                                        </p:cTn>
                                        <p:tgtEl>
                                          <p:spTgt spid="14"/>
                                        </p:tgtEl>
                                        <p:attrNameLst>
                                          <p:attrName>style.visibility</p:attrName>
                                        </p:attrNameLst>
                                      </p:cBhvr>
                                      <p:to>
                                        <p:strVal val="hidden"/>
                                      </p:to>
                                    </p:set>
                                  </p:childTnLst>
                                </p:cTn>
                              </p:par>
                              <p:par>
                                <p:cTn id="294" presetID="3" presetClass="exit" presetSubtype="10" fill="hold" grpId="5" nodeType="withEffect">
                                  <p:stCondLst>
                                    <p:cond delay="0"/>
                                  </p:stCondLst>
                                  <p:childTnLst>
                                    <p:animEffect transition="out" filter="blinds(horizontal)">
                                      <p:cBhvr>
                                        <p:cTn id="295" dur="3000"/>
                                        <p:tgtEl>
                                          <p:spTgt spid="15"/>
                                        </p:tgtEl>
                                      </p:cBhvr>
                                    </p:animEffect>
                                    <p:set>
                                      <p:cBhvr>
                                        <p:cTn id="296" dur="1" fill="hold">
                                          <p:stCondLst>
                                            <p:cond delay="2999"/>
                                          </p:stCondLst>
                                        </p:cTn>
                                        <p:tgtEl>
                                          <p:spTgt spid="15"/>
                                        </p:tgtEl>
                                        <p:attrNameLst>
                                          <p:attrName>style.visibility</p:attrName>
                                        </p:attrNameLst>
                                      </p:cBhvr>
                                      <p:to>
                                        <p:strVal val="hidden"/>
                                      </p:to>
                                    </p:set>
                                  </p:childTnLst>
                                </p:cTn>
                              </p:par>
                              <p:par>
                                <p:cTn id="297" presetID="2" presetClass="exit" presetSubtype="6" fill="hold" grpId="3" nodeType="withEffect">
                                  <p:stCondLst>
                                    <p:cond delay="0"/>
                                  </p:stCondLst>
                                  <p:childTnLst>
                                    <p:anim calcmode="lin" valueType="num">
                                      <p:cBhvr additive="base">
                                        <p:cTn id="298" dur="3000"/>
                                        <p:tgtEl>
                                          <p:spTgt spid="7"/>
                                        </p:tgtEl>
                                        <p:attrNameLst>
                                          <p:attrName>ppt_x</p:attrName>
                                        </p:attrNameLst>
                                      </p:cBhvr>
                                      <p:tavLst>
                                        <p:tav tm="0">
                                          <p:val>
                                            <p:strVal val="ppt_x"/>
                                          </p:val>
                                        </p:tav>
                                        <p:tav tm="100000">
                                          <p:val>
                                            <p:strVal val="1+ppt_w/2"/>
                                          </p:val>
                                        </p:tav>
                                      </p:tavLst>
                                    </p:anim>
                                    <p:anim calcmode="lin" valueType="num">
                                      <p:cBhvr additive="base">
                                        <p:cTn id="299" dur="3000"/>
                                        <p:tgtEl>
                                          <p:spTgt spid="7"/>
                                        </p:tgtEl>
                                        <p:attrNameLst>
                                          <p:attrName>ppt_y</p:attrName>
                                        </p:attrNameLst>
                                      </p:cBhvr>
                                      <p:tavLst>
                                        <p:tav tm="0">
                                          <p:val>
                                            <p:strVal val="ppt_y"/>
                                          </p:val>
                                        </p:tav>
                                        <p:tav tm="100000">
                                          <p:val>
                                            <p:strVal val="1+ppt_h/2"/>
                                          </p:val>
                                        </p:tav>
                                      </p:tavLst>
                                    </p:anim>
                                    <p:set>
                                      <p:cBhvr>
                                        <p:cTn id="300" dur="1" fill="hold">
                                          <p:stCondLst>
                                            <p:cond delay="2999"/>
                                          </p:stCondLst>
                                        </p:cTn>
                                        <p:tgtEl>
                                          <p:spTgt spid="7"/>
                                        </p:tgtEl>
                                        <p:attrNameLst>
                                          <p:attrName>style.visibility</p:attrName>
                                        </p:attrNameLst>
                                      </p:cBhvr>
                                      <p:to>
                                        <p:strVal val="hidden"/>
                                      </p:to>
                                    </p:set>
                                  </p:childTnLst>
                                </p:cTn>
                              </p:par>
                              <p:par>
                                <p:cTn id="301" presetID="2" presetClass="exit" presetSubtype="6" fill="hold" grpId="3" nodeType="withEffect">
                                  <p:stCondLst>
                                    <p:cond delay="0"/>
                                  </p:stCondLst>
                                  <p:childTnLst>
                                    <p:anim calcmode="lin" valueType="num">
                                      <p:cBhvr additive="base">
                                        <p:cTn id="302" dur="3000"/>
                                        <p:tgtEl>
                                          <p:spTgt spid="16"/>
                                        </p:tgtEl>
                                        <p:attrNameLst>
                                          <p:attrName>ppt_x</p:attrName>
                                        </p:attrNameLst>
                                      </p:cBhvr>
                                      <p:tavLst>
                                        <p:tav tm="0">
                                          <p:val>
                                            <p:strVal val="ppt_x"/>
                                          </p:val>
                                        </p:tav>
                                        <p:tav tm="100000">
                                          <p:val>
                                            <p:strVal val="1+ppt_w/2"/>
                                          </p:val>
                                        </p:tav>
                                      </p:tavLst>
                                    </p:anim>
                                    <p:anim calcmode="lin" valueType="num">
                                      <p:cBhvr additive="base">
                                        <p:cTn id="303" dur="3000"/>
                                        <p:tgtEl>
                                          <p:spTgt spid="16"/>
                                        </p:tgtEl>
                                        <p:attrNameLst>
                                          <p:attrName>ppt_y</p:attrName>
                                        </p:attrNameLst>
                                      </p:cBhvr>
                                      <p:tavLst>
                                        <p:tav tm="0">
                                          <p:val>
                                            <p:strVal val="ppt_y"/>
                                          </p:val>
                                        </p:tav>
                                        <p:tav tm="100000">
                                          <p:val>
                                            <p:strVal val="1+ppt_h/2"/>
                                          </p:val>
                                        </p:tav>
                                      </p:tavLst>
                                    </p:anim>
                                    <p:set>
                                      <p:cBhvr>
                                        <p:cTn id="304" dur="1" fill="hold">
                                          <p:stCondLst>
                                            <p:cond delay="2999"/>
                                          </p:stCondLst>
                                        </p:cTn>
                                        <p:tgtEl>
                                          <p:spTgt spid="16"/>
                                        </p:tgtEl>
                                        <p:attrNameLst>
                                          <p:attrName>style.visibility</p:attrName>
                                        </p:attrNameLst>
                                      </p:cBhvr>
                                      <p:to>
                                        <p:strVal val="hidden"/>
                                      </p:to>
                                    </p:set>
                                  </p:childTnLst>
                                </p:cTn>
                              </p:par>
                              <p:par>
                                <p:cTn id="305" presetID="2" presetClass="exit" presetSubtype="6" fill="hold" grpId="3" nodeType="withEffect">
                                  <p:stCondLst>
                                    <p:cond delay="0"/>
                                  </p:stCondLst>
                                  <p:childTnLst>
                                    <p:anim calcmode="lin" valueType="num">
                                      <p:cBhvr additive="base">
                                        <p:cTn id="306" dur="3000"/>
                                        <p:tgtEl>
                                          <p:spTgt spid="17"/>
                                        </p:tgtEl>
                                        <p:attrNameLst>
                                          <p:attrName>ppt_x</p:attrName>
                                        </p:attrNameLst>
                                      </p:cBhvr>
                                      <p:tavLst>
                                        <p:tav tm="0">
                                          <p:val>
                                            <p:strVal val="ppt_x"/>
                                          </p:val>
                                        </p:tav>
                                        <p:tav tm="100000">
                                          <p:val>
                                            <p:strVal val="1+ppt_w/2"/>
                                          </p:val>
                                        </p:tav>
                                      </p:tavLst>
                                    </p:anim>
                                    <p:anim calcmode="lin" valueType="num">
                                      <p:cBhvr additive="base">
                                        <p:cTn id="307" dur="3000"/>
                                        <p:tgtEl>
                                          <p:spTgt spid="17"/>
                                        </p:tgtEl>
                                        <p:attrNameLst>
                                          <p:attrName>ppt_y</p:attrName>
                                        </p:attrNameLst>
                                      </p:cBhvr>
                                      <p:tavLst>
                                        <p:tav tm="0">
                                          <p:val>
                                            <p:strVal val="ppt_y"/>
                                          </p:val>
                                        </p:tav>
                                        <p:tav tm="100000">
                                          <p:val>
                                            <p:strVal val="1+ppt_h/2"/>
                                          </p:val>
                                        </p:tav>
                                      </p:tavLst>
                                    </p:anim>
                                    <p:set>
                                      <p:cBhvr>
                                        <p:cTn id="308" dur="1" fill="hold">
                                          <p:stCondLst>
                                            <p:cond delay="2999"/>
                                          </p:stCondLst>
                                        </p:cTn>
                                        <p:tgtEl>
                                          <p:spTgt spid="17"/>
                                        </p:tgtEl>
                                        <p:attrNameLst>
                                          <p:attrName>style.visibility</p:attrName>
                                        </p:attrNameLst>
                                      </p:cBhvr>
                                      <p:to>
                                        <p:strVal val="hidden"/>
                                      </p:to>
                                    </p:set>
                                  </p:childTnLst>
                                </p:cTn>
                              </p:par>
                              <p:par>
                                <p:cTn id="309" presetID="2" presetClass="exit" presetSubtype="6" fill="hold" grpId="3" nodeType="withEffect">
                                  <p:stCondLst>
                                    <p:cond delay="0"/>
                                  </p:stCondLst>
                                  <p:childTnLst>
                                    <p:anim calcmode="lin" valueType="num">
                                      <p:cBhvr additive="base">
                                        <p:cTn id="310" dur="3000"/>
                                        <p:tgtEl>
                                          <p:spTgt spid="18"/>
                                        </p:tgtEl>
                                        <p:attrNameLst>
                                          <p:attrName>ppt_x</p:attrName>
                                        </p:attrNameLst>
                                      </p:cBhvr>
                                      <p:tavLst>
                                        <p:tav tm="0">
                                          <p:val>
                                            <p:strVal val="ppt_x"/>
                                          </p:val>
                                        </p:tav>
                                        <p:tav tm="100000">
                                          <p:val>
                                            <p:strVal val="1+ppt_w/2"/>
                                          </p:val>
                                        </p:tav>
                                      </p:tavLst>
                                    </p:anim>
                                    <p:anim calcmode="lin" valueType="num">
                                      <p:cBhvr additive="base">
                                        <p:cTn id="311" dur="3000"/>
                                        <p:tgtEl>
                                          <p:spTgt spid="18"/>
                                        </p:tgtEl>
                                        <p:attrNameLst>
                                          <p:attrName>ppt_y</p:attrName>
                                        </p:attrNameLst>
                                      </p:cBhvr>
                                      <p:tavLst>
                                        <p:tav tm="0">
                                          <p:val>
                                            <p:strVal val="ppt_y"/>
                                          </p:val>
                                        </p:tav>
                                        <p:tav tm="100000">
                                          <p:val>
                                            <p:strVal val="1+ppt_h/2"/>
                                          </p:val>
                                        </p:tav>
                                      </p:tavLst>
                                    </p:anim>
                                    <p:set>
                                      <p:cBhvr>
                                        <p:cTn id="312" dur="1" fill="hold">
                                          <p:stCondLst>
                                            <p:cond delay="2999"/>
                                          </p:stCondLst>
                                        </p:cTn>
                                        <p:tgtEl>
                                          <p:spTgt spid="18"/>
                                        </p:tgtEl>
                                        <p:attrNameLst>
                                          <p:attrName>style.visibility</p:attrName>
                                        </p:attrNameLst>
                                      </p:cBhvr>
                                      <p:to>
                                        <p:strVal val="hidden"/>
                                      </p:to>
                                    </p:set>
                                  </p:childTnLst>
                                </p:cTn>
                              </p:par>
                              <p:par>
                                <p:cTn id="313" presetID="2" presetClass="exit" presetSubtype="6" fill="hold" grpId="3" nodeType="withEffect">
                                  <p:stCondLst>
                                    <p:cond delay="0"/>
                                  </p:stCondLst>
                                  <p:childTnLst>
                                    <p:anim calcmode="lin" valueType="num">
                                      <p:cBhvr additive="base">
                                        <p:cTn id="314" dur="3000"/>
                                        <p:tgtEl>
                                          <p:spTgt spid="19"/>
                                        </p:tgtEl>
                                        <p:attrNameLst>
                                          <p:attrName>ppt_x</p:attrName>
                                        </p:attrNameLst>
                                      </p:cBhvr>
                                      <p:tavLst>
                                        <p:tav tm="0">
                                          <p:val>
                                            <p:strVal val="ppt_x"/>
                                          </p:val>
                                        </p:tav>
                                        <p:tav tm="100000">
                                          <p:val>
                                            <p:strVal val="1+ppt_w/2"/>
                                          </p:val>
                                        </p:tav>
                                      </p:tavLst>
                                    </p:anim>
                                    <p:anim calcmode="lin" valueType="num">
                                      <p:cBhvr additive="base">
                                        <p:cTn id="315" dur="3000"/>
                                        <p:tgtEl>
                                          <p:spTgt spid="19"/>
                                        </p:tgtEl>
                                        <p:attrNameLst>
                                          <p:attrName>ppt_y</p:attrName>
                                        </p:attrNameLst>
                                      </p:cBhvr>
                                      <p:tavLst>
                                        <p:tav tm="0">
                                          <p:val>
                                            <p:strVal val="ppt_y"/>
                                          </p:val>
                                        </p:tav>
                                        <p:tav tm="100000">
                                          <p:val>
                                            <p:strVal val="1+ppt_h/2"/>
                                          </p:val>
                                        </p:tav>
                                      </p:tavLst>
                                    </p:anim>
                                    <p:set>
                                      <p:cBhvr>
                                        <p:cTn id="316" dur="1" fill="hold">
                                          <p:stCondLst>
                                            <p:cond delay="2999"/>
                                          </p:stCondLst>
                                        </p:cTn>
                                        <p:tgtEl>
                                          <p:spTgt spid="19"/>
                                        </p:tgtEl>
                                        <p:attrNameLst>
                                          <p:attrName>style.visibility</p:attrName>
                                        </p:attrNameLst>
                                      </p:cBhvr>
                                      <p:to>
                                        <p:strVal val="hidden"/>
                                      </p:to>
                                    </p:set>
                                  </p:childTnLst>
                                </p:cTn>
                              </p:par>
                              <p:par>
                                <p:cTn id="317" presetID="2" presetClass="exit" presetSubtype="6" fill="hold" grpId="3" nodeType="withEffect">
                                  <p:stCondLst>
                                    <p:cond delay="0"/>
                                  </p:stCondLst>
                                  <p:childTnLst>
                                    <p:anim calcmode="lin" valueType="num">
                                      <p:cBhvr additive="base">
                                        <p:cTn id="318" dur="3000"/>
                                        <p:tgtEl>
                                          <p:spTgt spid="20"/>
                                        </p:tgtEl>
                                        <p:attrNameLst>
                                          <p:attrName>ppt_x</p:attrName>
                                        </p:attrNameLst>
                                      </p:cBhvr>
                                      <p:tavLst>
                                        <p:tav tm="0">
                                          <p:val>
                                            <p:strVal val="ppt_x"/>
                                          </p:val>
                                        </p:tav>
                                        <p:tav tm="100000">
                                          <p:val>
                                            <p:strVal val="1+ppt_w/2"/>
                                          </p:val>
                                        </p:tav>
                                      </p:tavLst>
                                    </p:anim>
                                    <p:anim calcmode="lin" valueType="num">
                                      <p:cBhvr additive="base">
                                        <p:cTn id="319" dur="3000"/>
                                        <p:tgtEl>
                                          <p:spTgt spid="20"/>
                                        </p:tgtEl>
                                        <p:attrNameLst>
                                          <p:attrName>ppt_y</p:attrName>
                                        </p:attrNameLst>
                                      </p:cBhvr>
                                      <p:tavLst>
                                        <p:tav tm="0">
                                          <p:val>
                                            <p:strVal val="ppt_y"/>
                                          </p:val>
                                        </p:tav>
                                        <p:tav tm="100000">
                                          <p:val>
                                            <p:strVal val="1+ppt_h/2"/>
                                          </p:val>
                                        </p:tav>
                                      </p:tavLst>
                                    </p:anim>
                                    <p:set>
                                      <p:cBhvr>
                                        <p:cTn id="320" dur="1" fill="hold">
                                          <p:stCondLst>
                                            <p:cond delay="2999"/>
                                          </p:stCondLst>
                                        </p:cTn>
                                        <p:tgtEl>
                                          <p:spTgt spid="20"/>
                                        </p:tgtEl>
                                        <p:attrNameLst>
                                          <p:attrName>style.visibility</p:attrName>
                                        </p:attrNameLst>
                                      </p:cBhvr>
                                      <p:to>
                                        <p:strVal val="hidden"/>
                                      </p:to>
                                    </p:set>
                                  </p:childTnLst>
                                </p:cTn>
                              </p:par>
                              <p:par>
                                <p:cTn id="321" presetID="2" presetClass="exit" presetSubtype="6" fill="hold" grpId="3" nodeType="withEffect">
                                  <p:stCondLst>
                                    <p:cond delay="0"/>
                                  </p:stCondLst>
                                  <p:childTnLst>
                                    <p:anim calcmode="lin" valueType="num">
                                      <p:cBhvr additive="base">
                                        <p:cTn id="322" dur="3000"/>
                                        <p:tgtEl>
                                          <p:spTgt spid="21"/>
                                        </p:tgtEl>
                                        <p:attrNameLst>
                                          <p:attrName>ppt_x</p:attrName>
                                        </p:attrNameLst>
                                      </p:cBhvr>
                                      <p:tavLst>
                                        <p:tav tm="0">
                                          <p:val>
                                            <p:strVal val="ppt_x"/>
                                          </p:val>
                                        </p:tav>
                                        <p:tav tm="100000">
                                          <p:val>
                                            <p:strVal val="1+ppt_w/2"/>
                                          </p:val>
                                        </p:tav>
                                      </p:tavLst>
                                    </p:anim>
                                    <p:anim calcmode="lin" valueType="num">
                                      <p:cBhvr additive="base">
                                        <p:cTn id="323" dur="3000"/>
                                        <p:tgtEl>
                                          <p:spTgt spid="21"/>
                                        </p:tgtEl>
                                        <p:attrNameLst>
                                          <p:attrName>ppt_y</p:attrName>
                                        </p:attrNameLst>
                                      </p:cBhvr>
                                      <p:tavLst>
                                        <p:tav tm="0">
                                          <p:val>
                                            <p:strVal val="ppt_y"/>
                                          </p:val>
                                        </p:tav>
                                        <p:tav tm="100000">
                                          <p:val>
                                            <p:strVal val="1+ppt_h/2"/>
                                          </p:val>
                                        </p:tav>
                                      </p:tavLst>
                                    </p:anim>
                                    <p:set>
                                      <p:cBhvr>
                                        <p:cTn id="324" dur="1" fill="hold">
                                          <p:stCondLst>
                                            <p:cond delay="2999"/>
                                          </p:stCondLst>
                                        </p:cTn>
                                        <p:tgtEl>
                                          <p:spTgt spid="21"/>
                                        </p:tgtEl>
                                        <p:attrNameLst>
                                          <p:attrName>style.visibility</p:attrName>
                                        </p:attrNameLst>
                                      </p:cBhvr>
                                      <p:to>
                                        <p:strVal val="hidden"/>
                                      </p:to>
                                    </p:set>
                                  </p:childTnLst>
                                </p:cTn>
                              </p:par>
                              <p:par>
                                <p:cTn id="325" presetID="2" presetClass="exit" presetSubtype="6" fill="hold" grpId="3" nodeType="withEffect">
                                  <p:stCondLst>
                                    <p:cond delay="0"/>
                                  </p:stCondLst>
                                  <p:childTnLst>
                                    <p:anim calcmode="lin" valueType="num">
                                      <p:cBhvr additive="base">
                                        <p:cTn id="326" dur="3000"/>
                                        <p:tgtEl>
                                          <p:spTgt spid="22"/>
                                        </p:tgtEl>
                                        <p:attrNameLst>
                                          <p:attrName>ppt_x</p:attrName>
                                        </p:attrNameLst>
                                      </p:cBhvr>
                                      <p:tavLst>
                                        <p:tav tm="0">
                                          <p:val>
                                            <p:strVal val="ppt_x"/>
                                          </p:val>
                                        </p:tav>
                                        <p:tav tm="100000">
                                          <p:val>
                                            <p:strVal val="1+ppt_w/2"/>
                                          </p:val>
                                        </p:tav>
                                      </p:tavLst>
                                    </p:anim>
                                    <p:anim calcmode="lin" valueType="num">
                                      <p:cBhvr additive="base">
                                        <p:cTn id="327" dur="3000"/>
                                        <p:tgtEl>
                                          <p:spTgt spid="22"/>
                                        </p:tgtEl>
                                        <p:attrNameLst>
                                          <p:attrName>ppt_y</p:attrName>
                                        </p:attrNameLst>
                                      </p:cBhvr>
                                      <p:tavLst>
                                        <p:tav tm="0">
                                          <p:val>
                                            <p:strVal val="ppt_y"/>
                                          </p:val>
                                        </p:tav>
                                        <p:tav tm="100000">
                                          <p:val>
                                            <p:strVal val="1+ppt_h/2"/>
                                          </p:val>
                                        </p:tav>
                                      </p:tavLst>
                                    </p:anim>
                                    <p:set>
                                      <p:cBhvr>
                                        <p:cTn id="328" dur="1" fill="hold">
                                          <p:stCondLst>
                                            <p:cond delay="2999"/>
                                          </p:stCondLst>
                                        </p:cTn>
                                        <p:tgtEl>
                                          <p:spTgt spid="22"/>
                                        </p:tgtEl>
                                        <p:attrNameLst>
                                          <p:attrName>style.visibility</p:attrName>
                                        </p:attrNameLst>
                                      </p:cBhvr>
                                      <p:to>
                                        <p:strVal val="hidden"/>
                                      </p:to>
                                    </p:set>
                                  </p:childTnLst>
                                </p:cTn>
                              </p:par>
                              <p:par>
                                <p:cTn id="329" presetID="2" presetClass="exit" presetSubtype="6" fill="hold" grpId="3" nodeType="withEffect">
                                  <p:stCondLst>
                                    <p:cond delay="0"/>
                                  </p:stCondLst>
                                  <p:childTnLst>
                                    <p:anim calcmode="lin" valueType="num">
                                      <p:cBhvr additive="base">
                                        <p:cTn id="330" dur="3000"/>
                                        <p:tgtEl>
                                          <p:spTgt spid="23"/>
                                        </p:tgtEl>
                                        <p:attrNameLst>
                                          <p:attrName>ppt_x</p:attrName>
                                        </p:attrNameLst>
                                      </p:cBhvr>
                                      <p:tavLst>
                                        <p:tav tm="0">
                                          <p:val>
                                            <p:strVal val="ppt_x"/>
                                          </p:val>
                                        </p:tav>
                                        <p:tav tm="100000">
                                          <p:val>
                                            <p:strVal val="1+ppt_w/2"/>
                                          </p:val>
                                        </p:tav>
                                      </p:tavLst>
                                    </p:anim>
                                    <p:anim calcmode="lin" valueType="num">
                                      <p:cBhvr additive="base">
                                        <p:cTn id="331" dur="3000"/>
                                        <p:tgtEl>
                                          <p:spTgt spid="23"/>
                                        </p:tgtEl>
                                        <p:attrNameLst>
                                          <p:attrName>ppt_y</p:attrName>
                                        </p:attrNameLst>
                                      </p:cBhvr>
                                      <p:tavLst>
                                        <p:tav tm="0">
                                          <p:val>
                                            <p:strVal val="ppt_y"/>
                                          </p:val>
                                        </p:tav>
                                        <p:tav tm="100000">
                                          <p:val>
                                            <p:strVal val="1+ppt_h/2"/>
                                          </p:val>
                                        </p:tav>
                                      </p:tavLst>
                                    </p:anim>
                                    <p:set>
                                      <p:cBhvr>
                                        <p:cTn id="332" dur="1" fill="hold">
                                          <p:stCondLst>
                                            <p:cond delay="2999"/>
                                          </p:stCondLst>
                                        </p:cTn>
                                        <p:tgtEl>
                                          <p:spTgt spid="23"/>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7"/>
                                        </p:tgtEl>
                                      </p:cBhvr>
                                    </p:animEffect>
                                    <p:set>
                                      <p:cBhvr>
                                        <p:cTn id="335" dur="1" fill="hold">
                                          <p:stCondLst>
                                            <p:cond delay="2999"/>
                                          </p:stCondLst>
                                        </p:cTn>
                                        <p:tgtEl>
                                          <p:spTgt spid="7"/>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6"/>
                                        </p:tgtEl>
                                      </p:cBhvr>
                                    </p:animEffect>
                                    <p:set>
                                      <p:cBhvr>
                                        <p:cTn id="338" dur="1" fill="hold">
                                          <p:stCondLst>
                                            <p:cond delay="2999"/>
                                          </p:stCondLst>
                                        </p:cTn>
                                        <p:tgtEl>
                                          <p:spTgt spid="16"/>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7"/>
                                        </p:tgtEl>
                                      </p:cBhvr>
                                    </p:animEffect>
                                    <p:set>
                                      <p:cBhvr>
                                        <p:cTn id="341" dur="1" fill="hold">
                                          <p:stCondLst>
                                            <p:cond delay="2999"/>
                                          </p:stCondLst>
                                        </p:cTn>
                                        <p:tgtEl>
                                          <p:spTgt spid="17"/>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8"/>
                                        </p:tgtEl>
                                      </p:cBhvr>
                                    </p:animEffect>
                                    <p:set>
                                      <p:cBhvr>
                                        <p:cTn id="344" dur="1" fill="hold">
                                          <p:stCondLst>
                                            <p:cond delay="2999"/>
                                          </p:stCondLst>
                                        </p:cTn>
                                        <p:tgtEl>
                                          <p:spTgt spid="18"/>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9"/>
                                        </p:tgtEl>
                                      </p:cBhvr>
                                    </p:animEffect>
                                    <p:set>
                                      <p:cBhvr>
                                        <p:cTn id="347" dur="1" fill="hold">
                                          <p:stCondLst>
                                            <p:cond delay="2999"/>
                                          </p:stCondLst>
                                        </p:cTn>
                                        <p:tgtEl>
                                          <p:spTgt spid="19"/>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20"/>
                                        </p:tgtEl>
                                      </p:cBhvr>
                                    </p:animEffect>
                                    <p:set>
                                      <p:cBhvr>
                                        <p:cTn id="350" dur="1" fill="hold">
                                          <p:stCondLst>
                                            <p:cond delay="2999"/>
                                          </p:stCondLst>
                                        </p:cTn>
                                        <p:tgtEl>
                                          <p:spTgt spid="20"/>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21"/>
                                        </p:tgtEl>
                                      </p:cBhvr>
                                    </p:animEffect>
                                    <p:set>
                                      <p:cBhvr>
                                        <p:cTn id="353" dur="1" fill="hold">
                                          <p:stCondLst>
                                            <p:cond delay="2999"/>
                                          </p:stCondLst>
                                        </p:cTn>
                                        <p:tgtEl>
                                          <p:spTgt spid="21"/>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22"/>
                                        </p:tgtEl>
                                      </p:cBhvr>
                                    </p:animEffect>
                                    <p:set>
                                      <p:cBhvr>
                                        <p:cTn id="356" dur="1" fill="hold">
                                          <p:stCondLst>
                                            <p:cond delay="2999"/>
                                          </p:stCondLst>
                                        </p:cTn>
                                        <p:tgtEl>
                                          <p:spTgt spid="22"/>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23"/>
                                        </p:tgtEl>
                                      </p:cBhvr>
                                    </p:animEffect>
                                    <p:set>
                                      <p:cBhvr>
                                        <p:cTn id="359" dur="1" fill="hold">
                                          <p:stCondLst>
                                            <p:cond delay="2999"/>
                                          </p:stCondLst>
                                        </p:cTn>
                                        <p:tgtEl>
                                          <p:spTgt spid="23"/>
                                        </p:tgtEl>
                                        <p:attrNameLst>
                                          <p:attrName>style.visibility</p:attrName>
                                        </p:attrNameLst>
                                      </p:cBhvr>
                                      <p:to>
                                        <p:strVal val="hidden"/>
                                      </p:to>
                                    </p:set>
                                  </p:childTnLst>
                                </p:cTn>
                              </p:par>
                              <p:par>
                                <p:cTn id="360" presetID="23" presetClass="entr" presetSubtype="272" fill="hold" nodeType="withEffect">
                                  <p:stCondLst>
                                    <p:cond delay="0"/>
                                  </p:stCondLst>
                                  <p:childTnLst>
                                    <p:set>
                                      <p:cBhvr>
                                        <p:cTn id="361" dur="1" fill="hold">
                                          <p:stCondLst>
                                            <p:cond delay="0"/>
                                          </p:stCondLst>
                                        </p:cTn>
                                        <p:tgtEl>
                                          <p:spTgt spid="4"/>
                                        </p:tgtEl>
                                        <p:attrNameLst>
                                          <p:attrName>style.visibility</p:attrName>
                                        </p:attrNameLst>
                                      </p:cBhvr>
                                      <p:to>
                                        <p:strVal val="visible"/>
                                      </p:to>
                                    </p:set>
                                    <p:anim calcmode="lin" valueType="num">
                                      <p:cBhvr>
                                        <p:cTn id="362" dur="3000" fill="hold"/>
                                        <p:tgtEl>
                                          <p:spTgt spid="4"/>
                                        </p:tgtEl>
                                        <p:attrNameLst>
                                          <p:attrName>ppt_w</p:attrName>
                                        </p:attrNameLst>
                                      </p:cBhvr>
                                      <p:tavLst>
                                        <p:tav tm="0">
                                          <p:val>
                                            <p:strVal val="2/3*#ppt_w"/>
                                          </p:val>
                                        </p:tav>
                                        <p:tav tm="100000">
                                          <p:val>
                                            <p:strVal val="#ppt_w"/>
                                          </p:val>
                                        </p:tav>
                                      </p:tavLst>
                                    </p:anim>
                                    <p:anim calcmode="lin" valueType="num">
                                      <p:cBhvr>
                                        <p:cTn id="363" dur="3000" fill="hold"/>
                                        <p:tgtEl>
                                          <p:spTgt spid="4"/>
                                        </p:tgtEl>
                                        <p:attrNameLst>
                                          <p:attrName>ppt_h</p:attrName>
                                        </p:attrNameLst>
                                      </p:cBhvr>
                                      <p:tavLst>
                                        <p:tav tm="0">
                                          <p:val>
                                            <p:strVal val="2/3*#ppt_h"/>
                                          </p:val>
                                        </p:tav>
                                        <p:tav tm="100000">
                                          <p:val>
                                            <p:strVal val="#ppt_h"/>
                                          </p:val>
                                        </p:tav>
                                      </p:tavLst>
                                    </p:anim>
                                  </p:childTnLst>
                                </p:cTn>
                              </p:par>
                              <p:par>
                                <p:cTn id="364" presetID="16" presetClass="entr" presetSubtype="37" fill="hold" nodeType="withEffect">
                                  <p:stCondLst>
                                    <p:cond delay="0"/>
                                  </p:stCondLst>
                                  <p:childTnLst>
                                    <p:set>
                                      <p:cBhvr>
                                        <p:cTn id="365" dur="1" fill="hold">
                                          <p:stCondLst>
                                            <p:cond delay="0"/>
                                          </p:stCondLst>
                                        </p:cTn>
                                        <p:tgtEl>
                                          <p:spTgt spid="4"/>
                                        </p:tgtEl>
                                        <p:attrNameLst>
                                          <p:attrName>style.visibility</p:attrName>
                                        </p:attrNameLst>
                                      </p:cBhvr>
                                      <p:to>
                                        <p:strVal val="visible"/>
                                      </p:to>
                                    </p:set>
                                    <p:animEffect transition="in" filter="barn(outVertical)">
                                      <p:cBhvr>
                                        <p:cTn id="366" dur="3000"/>
                                        <p:tgtEl>
                                          <p:spTgt spid="4"/>
                                        </p:tgtEl>
                                      </p:cBhvr>
                                    </p:animEffect>
                                  </p:childTnLst>
                                </p:cTn>
                              </p:par>
                            </p:childTnLst>
                          </p:cTn>
                        </p:par>
                        <p:par>
                          <p:cTn id="367" fill="hold">
                            <p:stCondLst>
                              <p:cond delay="6000"/>
                            </p:stCondLst>
                            <p:childTnLst>
                              <p:par>
                                <p:cTn id="368" presetID="31" presetClass="entr" presetSubtype="0" fill="hold" nodeType="afterEffect">
                                  <p:stCondLst>
                                    <p:cond delay="0"/>
                                  </p:stCondLst>
                                  <p:iterate type="lt">
                                    <p:tmPct val="5000"/>
                                  </p:iterate>
                                  <p:childTnLst>
                                    <p:set>
                                      <p:cBhvr>
                                        <p:cTn id="369" dur="1" fill="hold">
                                          <p:stCondLst>
                                            <p:cond delay="0"/>
                                          </p:stCondLst>
                                        </p:cTn>
                                        <p:tgtEl>
                                          <p:spTgt spid="24"/>
                                        </p:tgtEl>
                                        <p:attrNameLst>
                                          <p:attrName>style.visibility</p:attrName>
                                        </p:attrNameLst>
                                      </p:cBhvr>
                                      <p:to>
                                        <p:strVal val="visible"/>
                                      </p:to>
                                    </p:set>
                                    <p:anim calcmode="lin" valueType="num">
                                      <p:cBhvr>
                                        <p:cTn id="370" dur="2000" fill="hold"/>
                                        <p:tgtEl>
                                          <p:spTgt spid="24"/>
                                        </p:tgtEl>
                                        <p:attrNameLst>
                                          <p:attrName>ppt_w</p:attrName>
                                        </p:attrNameLst>
                                      </p:cBhvr>
                                      <p:tavLst>
                                        <p:tav tm="0">
                                          <p:val>
                                            <p:fltVal val="0"/>
                                          </p:val>
                                        </p:tav>
                                        <p:tav tm="100000">
                                          <p:val>
                                            <p:strVal val="#ppt_w"/>
                                          </p:val>
                                        </p:tav>
                                      </p:tavLst>
                                    </p:anim>
                                    <p:anim calcmode="lin" valueType="num">
                                      <p:cBhvr>
                                        <p:cTn id="371" dur="2000" fill="hold"/>
                                        <p:tgtEl>
                                          <p:spTgt spid="24"/>
                                        </p:tgtEl>
                                        <p:attrNameLst>
                                          <p:attrName>ppt_h</p:attrName>
                                        </p:attrNameLst>
                                      </p:cBhvr>
                                      <p:tavLst>
                                        <p:tav tm="0">
                                          <p:val>
                                            <p:fltVal val="0"/>
                                          </p:val>
                                        </p:tav>
                                        <p:tav tm="100000">
                                          <p:val>
                                            <p:strVal val="#ppt_h"/>
                                          </p:val>
                                        </p:tav>
                                      </p:tavLst>
                                    </p:anim>
                                    <p:anim calcmode="lin" valueType="num">
                                      <p:cBhvr>
                                        <p:cTn id="372" dur="2000" fill="hold"/>
                                        <p:tgtEl>
                                          <p:spTgt spid="24"/>
                                        </p:tgtEl>
                                        <p:attrNameLst>
                                          <p:attrName>style.rotation</p:attrName>
                                        </p:attrNameLst>
                                      </p:cBhvr>
                                      <p:tavLst>
                                        <p:tav tm="0">
                                          <p:val>
                                            <p:fltVal val="90"/>
                                          </p:val>
                                        </p:tav>
                                        <p:tav tm="100000">
                                          <p:val>
                                            <p:fltVal val="0"/>
                                          </p:val>
                                        </p:tav>
                                      </p:tavLst>
                                    </p:anim>
                                    <p:animEffect transition="in" filter="fade">
                                      <p:cBhvr>
                                        <p:cTn id="373" dur="2000"/>
                                        <p:tgtEl>
                                          <p:spTgt spid="24"/>
                                        </p:tgtEl>
                                      </p:cBhvr>
                                    </p:animEffect>
                                  </p:childTnLst>
                                </p:cTn>
                              </p:par>
                            </p:childTnLst>
                          </p:cTn>
                        </p:par>
                        <p:par>
                          <p:cTn id="374" fill="hold">
                            <p:stCondLst>
                              <p:cond delay="8000"/>
                            </p:stCondLst>
                            <p:childTnLst>
                              <p:par>
                                <p:cTn id="375" presetID="31" presetClass="entr" presetSubtype="0" fill="hold" nodeType="afterEffect">
                                  <p:stCondLst>
                                    <p:cond delay="0"/>
                                  </p:stCondLst>
                                  <p:iterate type="lt">
                                    <p:tmPct val="5000"/>
                                  </p:iterate>
                                  <p:childTnLst>
                                    <p:set>
                                      <p:cBhvr>
                                        <p:cTn id="376" dur="1" fill="hold">
                                          <p:stCondLst>
                                            <p:cond delay="0"/>
                                          </p:stCondLst>
                                        </p:cTn>
                                        <p:tgtEl>
                                          <p:spTgt spid="25"/>
                                        </p:tgtEl>
                                        <p:attrNameLst>
                                          <p:attrName>style.visibility</p:attrName>
                                        </p:attrNameLst>
                                      </p:cBhvr>
                                      <p:to>
                                        <p:strVal val="visible"/>
                                      </p:to>
                                    </p:set>
                                    <p:anim calcmode="lin" valueType="num">
                                      <p:cBhvr>
                                        <p:cTn id="377" dur="2000" fill="hold"/>
                                        <p:tgtEl>
                                          <p:spTgt spid="25"/>
                                        </p:tgtEl>
                                        <p:attrNameLst>
                                          <p:attrName>ppt_w</p:attrName>
                                        </p:attrNameLst>
                                      </p:cBhvr>
                                      <p:tavLst>
                                        <p:tav tm="0">
                                          <p:val>
                                            <p:fltVal val="0"/>
                                          </p:val>
                                        </p:tav>
                                        <p:tav tm="100000">
                                          <p:val>
                                            <p:strVal val="#ppt_w"/>
                                          </p:val>
                                        </p:tav>
                                      </p:tavLst>
                                    </p:anim>
                                    <p:anim calcmode="lin" valueType="num">
                                      <p:cBhvr>
                                        <p:cTn id="378" dur="2000" fill="hold"/>
                                        <p:tgtEl>
                                          <p:spTgt spid="25"/>
                                        </p:tgtEl>
                                        <p:attrNameLst>
                                          <p:attrName>ppt_h</p:attrName>
                                        </p:attrNameLst>
                                      </p:cBhvr>
                                      <p:tavLst>
                                        <p:tav tm="0">
                                          <p:val>
                                            <p:fltVal val="0"/>
                                          </p:val>
                                        </p:tav>
                                        <p:tav tm="100000">
                                          <p:val>
                                            <p:strVal val="#ppt_h"/>
                                          </p:val>
                                        </p:tav>
                                      </p:tavLst>
                                    </p:anim>
                                    <p:anim calcmode="lin" valueType="num">
                                      <p:cBhvr>
                                        <p:cTn id="379" dur="2000" fill="hold"/>
                                        <p:tgtEl>
                                          <p:spTgt spid="25"/>
                                        </p:tgtEl>
                                        <p:attrNameLst>
                                          <p:attrName>style.rotation</p:attrName>
                                        </p:attrNameLst>
                                      </p:cBhvr>
                                      <p:tavLst>
                                        <p:tav tm="0">
                                          <p:val>
                                            <p:fltVal val="90"/>
                                          </p:val>
                                        </p:tav>
                                        <p:tav tm="100000">
                                          <p:val>
                                            <p:fltVal val="0"/>
                                          </p:val>
                                        </p:tav>
                                      </p:tavLst>
                                    </p:anim>
                                    <p:animEffect transition="in" filter="fade">
                                      <p:cBhvr>
                                        <p:cTn id="380" dur="2000"/>
                                        <p:tgtEl>
                                          <p:spTgt spid="25"/>
                                        </p:tgtEl>
                                      </p:cBhvr>
                                    </p:animEffect>
                                  </p:childTnLst>
                                </p:cTn>
                              </p:par>
                            </p:childTnLst>
                          </p:cTn>
                        </p:par>
                        <p:par>
                          <p:cTn id="381" fill="hold">
                            <p:stCondLst>
                              <p:cond delay="10000"/>
                            </p:stCondLst>
                            <p:childTnLst>
                              <p:par>
                                <p:cTn id="382" presetID="31" presetClass="entr" presetSubtype="0" fill="hold" nodeType="afterEffect">
                                  <p:stCondLst>
                                    <p:cond delay="0"/>
                                  </p:stCondLst>
                                  <p:iterate type="lt">
                                    <p:tmPct val="5000"/>
                                  </p:iterate>
                                  <p:childTnLst>
                                    <p:set>
                                      <p:cBhvr>
                                        <p:cTn id="383" dur="1" fill="hold">
                                          <p:stCondLst>
                                            <p:cond delay="0"/>
                                          </p:stCondLst>
                                        </p:cTn>
                                        <p:tgtEl>
                                          <p:spTgt spid="26"/>
                                        </p:tgtEl>
                                        <p:attrNameLst>
                                          <p:attrName>style.visibility</p:attrName>
                                        </p:attrNameLst>
                                      </p:cBhvr>
                                      <p:to>
                                        <p:strVal val="visible"/>
                                      </p:to>
                                    </p:set>
                                    <p:anim calcmode="lin" valueType="num">
                                      <p:cBhvr>
                                        <p:cTn id="384" dur="2000" fill="hold"/>
                                        <p:tgtEl>
                                          <p:spTgt spid="26"/>
                                        </p:tgtEl>
                                        <p:attrNameLst>
                                          <p:attrName>ppt_w</p:attrName>
                                        </p:attrNameLst>
                                      </p:cBhvr>
                                      <p:tavLst>
                                        <p:tav tm="0">
                                          <p:val>
                                            <p:fltVal val="0"/>
                                          </p:val>
                                        </p:tav>
                                        <p:tav tm="100000">
                                          <p:val>
                                            <p:strVal val="#ppt_w"/>
                                          </p:val>
                                        </p:tav>
                                      </p:tavLst>
                                    </p:anim>
                                    <p:anim calcmode="lin" valueType="num">
                                      <p:cBhvr>
                                        <p:cTn id="385" dur="2000" fill="hold"/>
                                        <p:tgtEl>
                                          <p:spTgt spid="26"/>
                                        </p:tgtEl>
                                        <p:attrNameLst>
                                          <p:attrName>ppt_h</p:attrName>
                                        </p:attrNameLst>
                                      </p:cBhvr>
                                      <p:tavLst>
                                        <p:tav tm="0">
                                          <p:val>
                                            <p:fltVal val="0"/>
                                          </p:val>
                                        </p:tav>
                                        <p:tav tm="100000">
                                          <p:val>
                                            <p:strVal val="#ppt_h"/>
                                          </p:val>
                                        </p:tav>
                                      </p:tavLst>
                                    </p:anim>
                                    <p:anim calcmode="lin" valueType="num">
                                      <p:cBhvr>
                                        <p:cTn id="386" dur="2000" fill="hold"/>
                                        <p:tgtEl>
                                          <p:spTgt spid="26"/>
                                        </p:tgtEl>
                                        <p:attrNameLst>
                                          <p:attrName>style.rotation</p:attrName>
                                        </p:attrNameLst>
                                      </p:cBhvr>
                                      <p:tavLst>
                                        <p:tav tm="0">
                                          <p:val>
                                            <p:fltVal val="90"/>
                                          </p:val>
                                        </p:tav>
                                        <p:tav tm="100000">
                                          <p:val>
                                            <p:fltVal val="0"/>
                                          </p:val>
                                        </p:tav>
                                      </p:tavLst>
                                    </p:anim>
                                    <p:animEffect transition="in" filter="fade">
                                      <p:cBhvr>
                                        <p:cTn id="387" dur="2000"/>
                                        <p:tgtEl>
                                          <p:spTgt spid="26"/>
                                        </p:tgtEl>
                                      </p:cBhvr>
                                    </p:animEffect>
                                  </p:childTnLst>
                                </p:cTn>
                              </p:par>
                            </p:childTnLst>
                          </p:cTn>
                        </p:par>
                        <p:par>
                          <p:cTn id="388" fill="hold">
                            <p:stCondLst>
                              <p:cond delay="12000"/>
                            </p:stCondLst>
                            <p:childTnLst>
                              <p:par>
                                <p:cTn id="389" presetID="31" presetClass="entr" presetSubtype="0" fill="hold" nodeType="afterEffect">
                                  <p:stCondLst>
                                    <p:cond delay="0"/>
                                  </p:stCondLst>
                                  <p:iterate type="lt">
                                    <p:tmPct val="5000"/>
                                  </p:iterate>
                                  <p:childTnLst>
                                    <p:set>
                                      <p:cBhvr>
                                        <p:cTn id="390" dur="1" fill="hold">
                                          <p:stCondLst>
                                            <p:cond delay="0"/>
                                          </p:stCondLst>
                                        </p:cTn>
                                        <p:tgtEl>
                                          <p:spTgt spid="27"/>
                                        </p:tgtEl>
                                        <p:attrNameLst>
                                          <p:attrName>style.visibility</p:attrName>
                                        </p:attrNameLst>
                                      </p:cBhvr>
                                      <p:to>
                                        <p:strVal val="visible"/>
                                      </p:to>
                                    </p:set>
                                    <p:anim calcmode="lin" valueType="num">
                                      <p:cBhvr>
                                        <p:cTn id="391" dur="2000" fill="hold"/>
                                        <p:tgtEl>
                                          <p:spTgt spid="27"/>
                                        </p:tgtEl>
                                        <p:attrNameLst>
                                          <p:attrName>ppt_w</p:attrName>
                                        </p:attrNameLst>
                                      </p:cBhvr>
                                      <p:tavLst>
                                        <p:tav tm="0">
                                          <p:val>
                                            <p:fltVal val="0"/>
                                          </p:val>
                                        </p:tav>
                                        <p:tav tm="100000">
                                          <p:val>
                                            <p:strVal val="#ppt_w"/>
                                          </p:val>
                                        </p:tav>
                                      </p:tavLst>
                                    </p:anim>
                                    <p:anim calcmode="lin" valueType="num">
                                      <p:cBhvr>
                                        <p:cTn id="392" dur="2000" fill="hold"/>
                                        <p:tgtEl>
                                          <p:spTgt spid="27"/>
                                        </p:tgtEl>
                                        <p:attrNameLst>
                                          <p:attrName>ppt_h</p:attrName>
                                        </p:attrNameLst>
                                      </p:cBhvr>
                                      <p:tavLst>
                                        <p:tav tm="0">
                                          <p:val>
                                            <p:fltVal val="0"/>
                                          </p:val>
                                        </p:tav>
                                        <p:tav tm="100000">
                                          <p:val>
                                            <p:strVal val="#ppt_h"/>
                                          </p:val>
                                        </p:tav>
                                      </p:tavLst>
                                    </p:anim>
                                    <p:anim calcmode="lin" valueType="num">
                                      <p:cBhvr>
                                        <p:cTn id="393" dur="2000" fill="hold"/>
                                        <p:tgtEl>
                                          <p:spTgt spid="27"/>
                                        </p:tgtEl>
                                        <p:attrNameLst>
                                          <p:attrName>style.rotation</p:attrName>
                                        </p:attrNameLst>
                                      </p:cBhvr>
                                      <p:tavLst>
                                        <p:tav tm="0">
                                          <p:val>
                                            <p:fltVal val="90"/>
                                          </p:val>
                                        </p:tav>
                                        <p:tav tm="100000">
                                          <p:val>
                                            <p:fltVal val="0"/>
                                          </p:val>
                                        </p:tav>
                                      </p:tavLst>
                                    </p:anim>
                                    <p:animEffect transition="in" filter="fade">
                                      <p:cBhvr>
                                        <p:cTn id="394" dur="2000"/>
                                        <p:tgtEl>
                                          <p:spTgt spid="27"/>
                                        </p:tgtEl>
                                      </p:cBhvr>
                                    </p:animEffect>
                                  </p:childTnLst>
                                </p:cTn>
                              </p:par>
                            </p:childTnLst>
                          </p:cTn>
                        </p:par>
                        <p:par>
                          <p:cTn id="395" fill="hold">
                            <p:stCondLst>
                              <p:cond delay="14000"/>
                            </p:stCondLst>
                            <p:childTnLst>
                              <p:par>
                                <p:cTn id="396" presetID="31" presetClass="entr" presetSubtype="0" fill="hold" nodeType="afterEffect">
                                  <p:stCondLst>
                                    <p:cond delay="0"/>
                                  </p:stCondLst>
                                  <p:iterate type="lt">
                                    <p:tmPct val="5000"/>
                                  </p:iterate>
                                  <p:childTnLst>
                                    <p:set>
                                      <p:cBhvr>
                                        <p:cTn id="397" dur="1" fill="hold">
                                          <p:stCondLst>
                                            <p:cond delay="0"/>
                                          </p:stCondLst>
                                        </p:cTn>
                                        <p:tgtEl>
                                          <p:spTgt spid="28"/>
                                        </p:tgtEl>
                                        <p:attrNameLst>
                                          <p:attrName>style.visibility</p:attrName>
                                        </p:attrNameLst>
                                      </p:cBhvr>
                                      <p:to>
                                        <p:strVal val="visible"/>
                                      </p:to>
                                    </p:set>
                                    <p:anim calcmode="lin" valueType="num">
                                      <p:cBhvr>
                                        <p:cTn id="398" dur="2000" fill="hold"/>
                                        <p:tgtEl>
                                          <p:spTgt spid="28"/>
                                        </p:tgtEl>
                                        <p:attrNameLst>
                                          <p:attrName>ppt_w</p:attrName>
                                        </p:attrNameLst>
                                      </p:cBhvr>
                                      <p:tavLst>
                                        <p:tav tm="0">
                                          <p:val>
                                            <p:fltVal val="0"/>
                                          </p:val>
                                        </p:tav>
                                        <p:tav tm="100000">
                                          <p:val>
                                            <p:strVal val="#ppt_w"/>
                                          </p:val>
                                        </p:tav>
                                      </p:tavLst>
                                    </p:anim>
                                    <p:anim calcmode="lin" valueType="num">
                                      <p:cBhvr>
                                        <p:cTn id="399" dur="2000" fill="hold"/>
                                        <p:tgtEl>
                                          <p:spTgt spid="28"/>
                                        </p:tgtEl>
                                        <p:attrNameLst>
                                          <p:attrName>ppt_h</p:attrName>
                                        </p:attrNameLst>
                                      </p:cBhvr>
                                      <p:tavLst>
                                        <p:tav tm="0">
                                          <p:val>
                                            <p:fltVal val="0"/>
                                          </p:val>
                                        </p:tav>
                                        <p:tav tm="100000">
                                          <p:val>
                                            <p:strVal val="#ppt_h"/>
                                          </p:val>
                                        </p:tav>
                                      </p:tavLst>
                                    </p:anim>
                                    <p:anim calcmode="lin" valueType="num">
                                      <p:cBhvr>
                                        <p:cTn id="400" dur="2000" fill="hold"/>
                                        <p:tgtEl>
                                          <p:spTgt spid="28"/>
                                        </p:tgtEl>
                                        <p:attrNameLst>
                                          <p:attrName>style.rotation</p:attrName>
                                        </p:attrNameLst>
                                      </p:cBhvr>
                                      <p:tavLst>
                                        <p:tav tm="0">
                                          <p:val>
                                            <p:fltVal val="90"/>
                                          </p:val>
                                        </p:tav>
                                        <p:tav tm="100000">
                                          <p:val>
                                            <p:fltVal val="0"/>
                                          </p:val>
                                        </p:tav>
                                      </p:tavLst>
                                    </p:anim>
                                    <p:animEffect transition="in" filter="fade">
                                      <p:cBhvr>
                                        <p:cTn id="401" dur="2000"/>
                                        <p:tgtEl>
                                          <p:spTgt spid="28"/>
                                        </p:tgtEl>
                                      </p:cBhvr>
                                    </p:animEffect>
                                  </p:childTnLst>
                                </p:cTn>
                              </p:par>
                            </p:childTnLst>
                          </p:cTn>
                        </p:par>
                        <p:par>
                          <p:cTn id="402" fill="hold">
                            <p:stCondLst>
                              <p:cond delay="16000"/>
                            </p:stCondLst>
                            <p:childTnLst>
                              <p:par>
                                <p:cTn id="403" presetID="17" presetClass="entr" presetSubtype="10" fill="hold" nodeType="afterEffect">
                                  <p:stCondLst>
                                    <p:cond delay="0"/>
                                  </p:stCondLst>
                                  <p:childTnLst>
                                    <p:set>
                                      <p:cBhvr>
                                        <p:cTn id="404" dur="1" fill="hold">
                                          <p:stCondLst>
                                            <p:cond delay="0"/>
                                          </p:stCondLst>
                                        </p:cTn>
                                        <p:tgtEl>
                                          <p:spTgt spid="29"/>
                                        </p:tgtEl>
                                        <p:attrNameLst>
                                          <p:attrName>style.visibility</p:attrName>
                                        </p:attrNameLst>
                                      </p:cBhvr>
                                      <p:to>
                                        <p:strVal val="visible"/>
                                      </p:to>
                                    </p:set>
                                    <p:anim calcmode="lin" valueType="num">
                                      <p:cBhvr>
                                        <p:cTn id="405" dur="2000" fill="hold"/>
                                        <p:tgtEl>
                                          <p:spTgt spid="29"/>
                                        </p:tgtEl>
                                        <p:attrNameLst>
                                          <p:attrName>ppt_w</p:attrName>
                                        </p:attrNameLst>
                                      </p:cBhvr>
                                      <p:tavLst>
                                        <p:tav tm="0">
                                          <p:val>
                                            <p:fltVal val="0"/>
                                          </p:val>
                                        </p:tav>
                                        <p:tav tm="100000">
                                          <p:val>
                                            <p:strVal val="#ppt_w"/>
                                          </p:val>
                                        </p:tav>
                                      </p:tavLst>
                                    </p:anim>
                                    <p:anim calcmode="lin" valueType="num">
                                      <p:cBhvr>
                                        <p:cTn id="406" dur="2000" fill="hold"/>
                                        <p:tgtEl>
                                          <p:spTgt spid="2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Imagen1.jpg"/>
          <p:cNvPicPr>
            <a:picLocks noGrp="1" noChangeAspect="1"/>
          </p:cNvPicPr>
          <p:nvPr>
            <p:ph idx="1"/>
          </p:nvPr>
        </p:nvPicPr>
        <p:blipFill>
          <a:blip r:embed="rId2"/>
          <a:stretch>
            <a:fillRect/>
          </a:stretch>
        </p:blipFill>
        <p:spPr>
          <a:xfrm>
            <a:off x="714348" y="642918"/>
            <a:ext cx="7786710" cy="5583611"/>
          </a:xfrm>
        </p:spPr>
      </p:pic>
      <p:sp>
        <p:nvSpPr>
          <p:cNvPr id="4" name="3 Marco"/>
          <p:cNvSpPr/>
          <p:nvPr/>
        </p:nvSpPr>
        <p:spPr>
          <a:xfrm>
            <a:off x="0" y="0"/>
            <a:ext cx="9144000" cy="6858000"/>
          </a:xfrm>
          <a:prstGeom prst="frame">
            <a:avLst>
              <a:gd name="adj1" fmla="val 8055"/>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1071538" y="1071546"/>
            <a:ext cx="7215238" cy="4985980"/>
          </a:xfrm>
          <a:prstGeom prst="rect">
            <a:avLst/>
          </a:prstGeom>
          <a:noFill/>
        </p:spPr>
        <p:txBody>
          <a:bodyPr wrap="square" rtlCol="0">
            <a:spAutoFit/>
          </a:bodyPr>
          <a:lstStyle/>
          <a:p>
            <a:r>
              <a:rPr lang="es-ES" sz="2000" dirty="0" smtClean="0">
                <a:solidFill>
                  <a:schemeClr val="bg1"/>
                </a:solidFill>
                <a:latin typeface="Arial Narrow" pitchFamily="34" charset="0"/>
              </a:rPr>
              <a:t>La ciudad de Saint-</a:t>
            </a:r>
            <a:r>
              <a:rPr lang="es-ES" sz="2000" dirty="0" err="1" smtClean="0">
                <a:solidFill>
                  <a:schemeClr val="bg1"/>
                </a:solidFill>
                <a:latin typeface="Arial Narrow" pitchFamily="34" charset="0"/>
              </a:rPr>
              <a:t>Tropez</a:t>
            </a:r>
            <a:r>
              <a:rPr lang="es-ES" sz="2000" dirty="0" smtClean="0">
                <a:solidFill>
                  <a:schemeClr val="bg1"/>
                </a:solidFill>
                <a:latin typeface="Arial Narrow" pitchFamily="34" charset="0"/>
              </a:rPr>
              <a:t> en Francia siempre nos recuerda a </a:t>
            </a:r>
            <a:r>
              <a:rPr lang="es-ES" sz="2000" dirty="0" err="1" smtClean="0">
                <a:solidFill>
                  <a:schemeClr val="bg1"/>
                </a:solidFill>
                <a:latin typeface="Arial Narrow" pitchFamily="34" charset="0"/>
              </a:rPr>
              <a:t>glamour</a:t>
            </a:r>
            <a:r>
              <a:rPr lang="es-ES" sz="2000" dirty="0" smtClean="0">
                <a:solidFill>
                  <a:schemeClr val="bg1"/>
                </a:solidFill>
                <a:latin typeface="Arial Narrow" pitchFamily="34" charset="0"/>
              </a:rPr>
              <a:t> y purpurina, gente famosa, yates, playas de blanca arena, clubs exclusivos y arte todo al mismo tiempo. Esta asombrosa pequeña ciudad está situada en el sur de Francia en la costa mediterránea, más o menos entre Marsella y Niza. Durante los meses de verano, Saint-</a:t>
            </a:r>
            <a:r>
              <a:rPr lang="es-ES" sz="2000" dirty="0" err="1" smtClean="0">
                <a:solidFill>
                  <a:schemeClr val="bg1"/>
                </a:solidFill>
                <a:latin typeface="Arial Narrow" pitchFamily="34" charset="0"/>
              </a:rPr>
              <a:t>Tropez</a:t>
            </a:r>
            <a:r>
              <a:rPr lang="es-ES" sz="2000" dirty="0" smtClean="0">
                <a:solidFill>
                  <a:schemeClr val="bg1"/>
                </a:solidFill>
                <a:latin typeface="Arial Narrow" pitchFamily="34" charset="0"/>
              </a:rPr>
              <a:t> se llena de personajes de la alta sociedad de todo el mundo que vienen a disfrutar de unas vacaciones de lujo. Los turistas aumentan la población de la ciudad unas 10 veces en verano. Si quieres estar en medio de todo, y pasar las noches bailando rodeado de famosos en alguno de los famosos clubs de Saint-</a:t>
            </a:r>
            <a:r>
              <a:rPr lang="es-ES" sz="2000" dirty="0" err="1" smtClean="0">
                <a:solidFill>
                  <a:schemeClr val="bg1"/>
                </a:solidFill>
                <a:latin typeface="Arial Narrow" pitchFamily="34" charset="0"/>
              </a:rPr>
              <a:t>Tropez</a:t>
            </a:r>
            <a:r>
              <a:rPr lang="es-ES" sz="2000" dirty="0" smtClean="0">
                <a:solidFill>
                  <a:schemeClr val="bg1"/>
                </a:solidFill>
                <a:latin typeface="Arial Narrow" pitchFamily="34" charset="0"/>
              </a:rPr>
              <a:t>, visita la ciudad en verano. Sin embargo, si prefieres un poco de tranquilidad y paz y te gustaría conocer el Saint-</a:t>
            </a:r>
            <a:r>
              <a:rPr lang="es-ES" sz="2000" dirty="0" err="1" smtClean="0">
                <a:solidFill>
                  <a:schemeClr val="bg1"/>
                </a:solidFill>
                <a:latin typeface="Arial Narrow" pitchFamily="34" charset="0"/>
              </a:rPr>
              <a:t>Tropez</a:t>
            </a:r>
            <a:r>
              <a:rPr lang="es-ES" sz="2000" dirty="0" smtClean="0">
                <a:solidFill>
                  <a:schemeClr val="bg1"/>
                </a:solidFill>
                <a:latin typeface="Arial Narrow" pitchFamily="34" charset="0"/>
              </a:rPr>
              <a:t> que ha atraído a tantos famosos pintores durante años, entonces asegúrate de visitar la ciudad en temporada baja. Ya vengas en verano o en otras estaciones, ¡Saint-</a:t>
            </a:r>
            <a:r>
              <a:rPr lang="es-ES" sz="2000" dirty="0" err="1" smtClean="0">
                <a:solidFill>
                  <a:schemeClr val="bg1"/>
                </a:solidFill>
                <a:latin typeface="Arial Narrow" pitchFamily="34" charset="0"/>
              </a:rPr>
              <a:t>Tropez</a:t>
            </a:r>
            <a:r>
              <a:rPr lang="es-ES" sz="2000" dirty="0" smtClean="0">
                <a:solidFill>
                  <a:schemeClr val="bg1"/>
                </a:solidFill>
                <a:latin typeface="Arial Narrow" pitchFamily="34" charset="0"/>
              </a:rPr>
              <a:t> es una ciudad que no te puedes perder cuando visites el sur de Francia!</a:t>
            </a:r>
            <a:endParaRPr lang="es-ES" dirty="0" smtClean="0">
              <a:solidFill>
                <a:schemeClr val="bg1"/>
              </a:solidFill>
              <a:latin typeface="Arial Narrow" pitchFamily="34" charset="0"/>
            </a:endParaRPr>
          </a:p>
          <a:p>
            <a:endParaRPr lang="es-ES" dirty="0"/>
          </a:p>
        </p:txBody>
      </p:sp>
      <p:sp>
        <p:nvSpPr>
          <p:cNvPr id="8" name="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int-Tropez.jpg"/>
          <p:cNvPicPr>
            <a:picLocks noChangeAspect="1"/>
          </p:cNvPicPr>
          <p:nvPr/>
        </p:nvPicPr>
        <p:blipFill>
          <a:blip r:embed="rId2"/>
          <a:stretch>
            <a:fillRect/>
          </a:stretch>
        </p:blipFill>
        <p:spPr>
          <a:xfrm>
            <a:off x="0" y="6691"/>
            <a:ext cx="9144000" cy="6851309"/>
          </a:xfrm>
          <a:prstGeom prst="rect">
            <a:avLst/>
          </a:prstGeom>
        </p:spPr>
      </p:pic>
      <p:sp>
        <p:nvSpPr>
          <p:cNvPr id="93" name="92 Onda"/>
          <p:cNvSpPr/>
          <p:nvPr/>
        </p:nvSpPr>
        <p:spPr>
          <a:xfrm rot="16200000">
            <a:off x="-2286032" y="2357470"/>
            <a:ext cx="5429288" cy="857224"/>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1571668"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a:off x="-857288"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142908"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a:off x="642910" y="2214578"/>
            <a:ext cx="5429288" cy="1000132"/>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1464447" y="2250297"/>
            <a:ext cx="5429288" cy="928694"/>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200000">
            <a:off x="2250265" y="2250297"/>
            <a:ext cx="5429288" cy="928694"/>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3000364"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200000">
            <a:off x="3750463" y="2250297"/>
            <a:ext cx="5429288" cy="928694"/>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4500562"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6200000">
            <a:off x="5214942"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6200000">
            <a:off x="6000728"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93"/>
                                        </p:tgtEl>
                                        <p:attrNameLst>
                                          <p:attrName>style.visibility</p:attrName>
                                        </p:attrNameLst>
                                      </p:cBhvr>
                                      <p:to>
                                        <p:strVal val="visible"/>
                                      </p:to>
                                    </p:set>
                                    <p:anim calcmode="lin" valueType="num">
                                      <p:cBhvr additive="base">
                                        <p:cTn id="10" dur="2000" fill="hold"/>
                                        <p:tgtEl>
                                          <p:spTgt spid="93"/>
                                        </p:tgtEl>
                                        <p:attrNameLst>
                                          <p:attrName>ppt_x</p:attrName>
                                        </p:attrNameLst>
                                      </p:cBhvr>
                                      <p:tavLst>
                                        <p:tav tm="0">
                                          <p:val>
                                            <p:strVal val="0-#ppt_w/2"/>
                                          </p:val>
                                        </p:tav>
                                        <p:tav tm="100000">
                                          <p:val>
                                            <p:strVal val="#ppt_x"/>
                                          </p:val>
                                        </p:tav>
                                      </p:tavLst>
                                    </p:anim>
                                    <p:anim calcmode="lin" valueType="num">
                                      <p:cBhvr additive="base">
                                        <p:cTn id="11" dur="2000" fill="hold"/>
                                        <p:tgtEl>
                                          <p:spTgt spid="9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0-#ppt_w/2"/>
                                          </p:val>
                                        </p:tav>
                                        <p:tav tm="100000">
                                          <p:val>
                                            <p:strVal val="#ppt_x"/>
                                          </p:val>
                                        </p:tav>
                                      </p:tavLst>
                                    </p:anim>
                                    <p:anim calcmode="lin" valueType="num">
                                      <p:cBhvr additive="base">
                                        <p:cTn id="27" dur="2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1+#ppt_w/2"/>
                                          </p:val>
                                        </p:tav>
                                        <p:tav tm="100000">
                                          <p:val>
                                            <p:strVal val="#ppt_x"/>
                                          </p:val>
                                        </p:tav>
                                      </p:tavLst>
                                    </p:anim>
                                    <p:anim calcmode="lin" valueType="num">
                                      <p:cBhvr additive="base">
                                        <p:cTn id="31" dur="2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1+#ppt_w/2"/>
                                          </p:val>
                                        </p:tav>
                                        <p:tav tm="100000">
                                          <p:val>
                                            <p:strVal val="#ppt_x"/>
                                          </p:val>
                                        </p:tav>
                                      </p:tavLst>
                                    </p:anim>
                                    <p:anim calcmode="lin" valueType="num">
                                      <p:cBhvr additive="base">
                                        <p:cTn id="39" dur="2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1+#ppt_w/2"/>
                                          </p:val>
                                        </p:tav>
                                        <p:tav tm="100000">
                                          <p:val>
                                            <p:strVal val="#ppt_x"/>
                                          </p:val>
                                        </p:tav>
                                      </p:tavLst>
                                    </p:anim>
                                    <p:anim calcmode="lin" valueType="num">
                                      <p:cBhvr additive="base">
                                        <p:cTn id="47" dur="2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0-#ppt_w/2"/>
                                          </p:val>
                                        </p:tav>
                                        <p:tav tm="100000">
                                          <p:val>
                                            <p:strVal val="#ppt_x"/>
                                          </p:val>
                                        </p:tav>
                                      </p:tavLst>
                                    </p:anim>
                                    <p:anim calcmode="lin" valueType="num">
                                      <p:cBhvr additive="base">
                                        <p:cTn id="51" dur="2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93"/>
                                        </p:tgtEl>
                                        <p:attrNameLst>
                                          <p:attrName>style.visibility</p:attrName>
                                        </p:attrNameLst>
                                      </p:cBhvr>
                                      <p:to>
                                        <p:strVal val="visible"/>
                                      </p:to>
                                    </p:set>
                                    <p:anim calcmode="lin" valueType="num">
                                      <p:cBhvr>
                                        <p:cTn id="58" dur="2000" fill="hold"/>
                                        <p:tgtEl>
                                          <p:spTgt spid="93"/>
                                        </p:tgtEl>
                                        <p:attrNameLst>
                                          <p:attrName>ppt_w</p:attrName>
                                        </p:attrNameLst>
                                      </p:cBhvr>
                                      <p:tavLst>
                                        <p:tav tm="0" fmla="#ppt_w*sin(2.5*pi*$)">
                                          <p:val>
                                            <p:fltVal val="0"/>
                                          </p:val>
                                        </p:tav>
                                        <p:tav tm="100000">
                                          <p:val>
                                            <p:fltVal val="1"/>
                                          </p:val>
                                        </p:tav>
                                      </p:tavLst>
                                    </p:anim>
                                    <p:anim calcmode="lin" valueType="num">
                                      <p:cBhvr>
                                        <p:cTn id="59" dur="2000" fill="hold"/>
                                        <p:tgtEl>
                                          <p:spTgt spid="9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2000" fill="hold"/>
                                        <p:tgtEl>
                                          <p:spTgt spid="7"/>
                                        </p:tgtEl>
                                        <p:attrNameLst>
                                          <p:attrName>ppt_w</p:attrName>
                                        </p:attrNameLst>
                                      </p:cBhvr>
                                      <p:tavLst>
                                        <p:tav tm="0" fmla="#ppt_w*sin(2.5*pi*$)">
                                          <p:val>
                                            <p:fltVal val="0"/>
                                          </p:val>
                                        </p:tav>
                                        <p:tav tm="100000">
                                          <p:val>
                                            <p:fltVal val="1"/>
                                          </p:val>
                                        </p:tav>
                                      </p:tavLst>
                                    </p:anim>
                                    <p:anim calcmode="lin" valueType="num">
                                      <p:cBhvr>
                                        <p:cTn id="63" dur="2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2000" fill="hold"/>
                                        <p:tgtEl>
                                          <p:spTgt spid="8"/>
                                        </p:tgtEl>
                                        <p:attrNameLst>
                                          <p:attrName>ppt_w</p:attrName>
                                        </p:attrNameLst>
                                      </p:cBhvr>
                                      <p:tavLst>
                                        <p:tav tm="0" fmla="#ppt_w*sin(2.5*pi*$)">
                                          <p:val>
                                            <p:fltVal val="0"/>
                                          </p:val>
                                        </p:tav>
                                        <p:tav tm="100000">
                                          <p:val>
                                            <p:fltVal val="1"/>
                                          </p:val>
                                        </p:tav>
                                      </p:tavLst>
                                    </p:anim>
                                    <p:anim calcmode="lin" valueType="num">
                                      <p:cBhvr>
                                        <p:cTn id="67" dur="2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fmla="#ppt_w*sin(2.5*pi*$)">
                                          <p:val>
                                            <p:fltVal val="0"/>
                                          </p:val>
                                        </p:tav>
                                        <p:tav tm="100000">
                                          <p:val>
                                            <p:fltVal val="1"/>
                                          </p:val>
                                        </p:tav>
                                      </p:tavLst>
                                    </p:anim>
                                    <p:anim calcmode="lin" valueType="num">
                                      <p:cBhvr>
                                        <p:cTn id="71" dur="2000" fill="hold"/>
                                        <p:tgtEl>
                                          <p:spTgt spid="9"/>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2000" fill="hold"/>
                                        <p:tgtEl>
                                          <p:spTgt spid="10"/>
                                        </p:tgtEl>
                                        <p:attrNameLst>
                                          <p:attrName>ppt_w</p:attrName>
                                        </p:attrNameLst>
                                      </p:cBhvr>
                                      <p:tavLst>
                                        <p:tav tm="0" fmla="#ppt_w*sin(2.5*pi*$)">
                                          <p:val>
                                            <p:fltVal val="0"/>
                                          </p:val>
                                        </p:tav>
                                        <p:tav tm="100000">
                                          <p:val>
                                            <p:fltVal val="1"/>
                                          </p:val>
                                        </p:tav>
                                      </p:tavLst>
                                    </p:anim>
                                    <p:anim calcmode="lin" valueType="num">
                                      <p:cBhvr>
                                        <p:cTn id="75" dur="2000" fill="hold"/>
                                        <p:tgtEl>
                                          <p:spTgt spid="10"/>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2000" fill="hold"/>
                                        <p:tgtEl>
                                          <p:spTgt spid="11"/>
                                        </p:tgtEl>
                                        <p:attrNameLst>
                                          <p:attrName>ppt_w</p:attrName>
                                        </p:attrNameLst>
                                      </p:cBhvr>
                                      <p:tavLst>
                                        <p:tav tm="0" fmla="#ppt_w*sin(2.5*pi*$)">
                                          <p:val>
                                            <p:fltVal val="0"/>
                                          </p:val>
                                        </p:tav>
                                        <p:tav tm="100000">
                                          <p:val>
                                            <p:fltVal val="1"/>
                                          </p:val>
                                        </p:tav>
                                      </p:tavLst>
                                    </p:anim>
                                    <p:anim calcmode="lin" valueType="num">
                                      <p:cBhvr>
                                        <p:cTn id="79" dur="2000" fill="hold"/>
                                        <p:tgtEl>
                                          <p:spTgt spid="11"/>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2000" fill="hold"/>
                                        <p:tgtEl>
                                          <p:spTgt spid="12"/>
                                        </p:tgtEl>
                                        <p:attrNameLst>
                                          <p:attrName>ppt_w</p:attrName>
                                        </p:attrNameLst>
                                      </p:cBhvr>
                                      <p:tavLst>
                                        <p:tav tm="0" fmla="#ppt_w*sin(2.5*pi*$)">
                                          <p:val>
                                            <p:fltVal val="0"/>
                                          </p:val>
                                        </p:tav>
                                        <p:tav tm="100000">
                                          <p:val>
                                            <p:fltVal val="1"/>
                                          </p:val>
                                        </p:tav>
                                      </p:tavLst>
                                    </p:anim>
                                    <p:anim calcmode="lin" valueType="num">
                                      <p:cBhvr>
                                        <p:cTn id="83" dur="2000" fill="hold"/>
                                        <p:tgtEl>
                                          <p:spTgt spid="12"/>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2000" fill="hold"/>
                                        <p:tgtEl>
                                          <p:spTgt spid="13"/>
                                        </p:tgtEl>
                                        <p:attrNameLst>
                                          <p:attrName>ppt_w</p:attrName>
                                        </p:attrNameLst>
                                      </p:cBhvr>
                                      <p:tavLst>
                                        <p:tav tm="0" fmla="#ppt_w*sin(2.5*pi*$)">
                                          <p:val>
                                            <p:fltVal val="0"/>
                                          </p:val>
                                        </p:tav>
                                        <p:tav tm="100000">
                                          <p:val>
                                            <p:fltVal val="1"/>
                                          </p:val>
                                        </p:tav>
                                      </p:tavLst>
                                    </p:anim>
                                    <p:anim calcmode="lin" valueType="num">
                                      <p:cBhvr>
                                        <p:cTn id="87" dur="2000" fill="hold"/>
                                        <p:tgtEl>
                                          <p:spTgt spid="13"/>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p:cTn id="90" dur="2000" fill="hold"/>
                                        <p:tgtEl>
                                          <p:spTgt spid="14"/>
                                        </p:tgtEl>
                                        <p:attrNameLst>
                                          <p:attrName>ppt_w</p:attrName>
                                        </p:attrNameLst>
                                      </p:cBhvr>
                                      <p:tavLst>
                                        <p:tav tm="0" fmla="#ppt_w*sin(2.5*pi*$)">
                                          <p:val>
                                            <p:fltVal val="0"/>
                                          </p:val>
                                        </p:tav>
                                        <p:tav tm="100000">
                                          <p:val>
                                            <p:fltVal val="1"/>
                                          </p:val>
                                        </p:tav>
                                      </p:tavLst>
                                    </p:anim>
                                    <p:anim calcmode="lin" valueType="num">
                                      <p:cBhvr>
                                        <p:cTn id="91" dur="2000" fill="hold"/>
                                        <p:tgtEl>
                                          <p:spTgt spid="14"/>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2000" fill="hold"/>
                                        <p:tgtEl>
                                          <p:spTgt spid="15"/>
                                        </p:tgtEl>
                                        <p:attrNameLst>
                                          <p:attrName>ppt_w</p:attrName>
                                        </p:attrNameLst>
                                      </p:cBhvr>
                                      <p:tavLst>
                                        <p:tav tm="0" fmla="#ppt_w*sin(2.5*pi*$)">
                                          <p:val>
                                            <p:fltVal val="0"/>
                                          </p:val>
                                        </p:tav>
                                        <p:tav tm="100000">
                                          <p:val>
                                            <p:fltVal val="1"/>
                                          </p:val>
                                        </p:tav>
                                      </p:tavLst>
                                    </p:anim>
                                    <p:anim calcmode="lin" valueType="num">
                                      <p:cBhvr>
                                        <p:cTn id="95" dur="2000" fill="hold"/>
                                        <p:tgtEl>
                                          <p:spTgt spid="15"/>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2000" fill="hold"/>
                                        <p:tgtEl>
                                          <p:spTgt spid="16"/>
                                        </p:tgtEl>
                                        <p:attrNameLst>
                                          <p:attrName>ppt_w</p:attrName>
                                        </p:attrNameLst>
                                      </p:cBhvr>
                                      <p:tavLst>
                                        <p:tav tm="0" fmla="#ppt_w*sin(2.5*pi*$)">
                                          <p:val>
                                            <p:fltVal val="0"/>
                                          </p:val>
                                        </p:tav>
                                        <p:tav tm="100000">
                                          <p:val>
                                            <p:fltVal val="1"/>
                                          </p:val>
                                        </p:tav>
                                      </p:tavLst>
                                    </p:anim>
                                    <p:anim calcmode="lin" valueType="num">
                                      <p:cBhvr>
                                        <p:cTn id="99" dur="2000" fill="hold"/>
                                        <p:tgtEl>
                                          <p:spTgt spid="16"/>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p:cTn id="102" dur="2000" fill="hold"/>
                                        <p:tgtEl>
                                          <p:spTgt spid="17"/>
                                        </p:tgtEl>
                                        <p:attrNameLst>
                                          <p:attrName>ppt_w</p:attrName>
                                        </p:attrNameLst>
                                      </p:cBhvr>
                                      <p:tavLst>
                                        <p:tav tm="0" fmla="#ppt_w*sin(2.5*pi*$)">
                                          <p:val>
                                            <p:fltVal val="0"/>
                                          </p:val>
                                        </p:tav>
                                        <p:tav tm="100000">
                                          <p:val>
                                            <p:fltVal val="1"/>
                                          </p:val>
                                        </p:tav>
                                      </p:tavLst>
                                    </p:anim>
                                    <p:anim calcmode="lin" valueType="num">
                                      <p:cBhvr>
                                        <p:cTn id="103" dur="2000" fill="hold"/>
                                        <p:tgtEl>
                                          <p:spTgt spid="17"/>
                                        </p:tgtEl>
                                        <p:attrNameLst>
                                          <p:attrName>ppt_h</p:attrName>
                                        </p:attrNameLst>
                                      </p:cBhvr>
                                      <p:tavLst>
                                        <p:tav tm="0">
                                          <p:val>
                                            <p:strVal val="#ppt_h"/>
                                          </p:val>
                                        </p:tav>
                                        <p:tav tm="100000">
                                          <p:val>
                                            <p:strVal val="#ppt_h"/>
                                          </p:val>
                                        </p:tav>
                                      </p:tavLst>
                                    </p:anim>
                                  </p:childTnLst>
                                </p:cTn>
                              </p:par>
                              <p:par>
                                <p:cTn id="104" presetID="2" presetClass="exit" presetSubtype="2" fill="hold" grpId="2" nodeType="withEffect">
                                  <p:stCondLst>
                                    <p:cond delay="0"/>
                                  </p:stCondLst>
                                  <p:childTnLst>
                                    <p:anim calcmode="lin" valueType="num">
                                      <p:cBhvr additive="base">
                                        <p:cTn id="105" dur="2000"/>
                                        <p:tgtEl>
                                          <p:spTgt spid="93"/>
                                        </p:tgtEl>
                                        <p:attrNameLst>
                                          <p:attrName>ppt_x</p:attrName>
                                        </p:attrNameLst>
                                      </p:cBhvr>
                                      <p:tavLst>
                                        <p:tav tm="0">
                                          <p:val>
                                            <p:strVal val="ppt_x"/>
                                          </p:val>
                                        </p:tav>
                                        <p:tav tm="100000">
                                          <p:val>
                                            <p:strVal val="1+ppt_w/2"/>
                                          </p:val>
                                        </p:tav>
                                      </p:tavLst>
                                    </p:anim>
                                    <p:anim calcmode="lin" valueType="num">
                                      <p:cBhvr additive="base">
                                        <p:cTn id="106" dur="2000"/>
                                        <p:tgtEl>
                                          <p:spTgt spid="93"/>
                                        </p:tgtEl>
                                        <p:attrNameLst>
                                          <p:attrName>ppt_y</p:attrName>
                                        </p:attrNameLst>
                                      </p:cBhvr>
                                      <p:tavLst>
                                        <p:tav tm="0">
                                          <p:val>
                                            <p:strVal val="ppt_y"/>
                                          </p:val>
                                        </p:tav>
                                        <p:tav tm="100000">
                                          <p:val>
                                            <p:strVal val="ppt_y"/>
                                          </p:val>
                                        </p:tav>
                                      </p:tavLst>
                                    </p:anim>
                                    <p:set>
                                      <p:cBhvr>
                                        <p:cTn id="107" dur="1" fill="hold">
                                          <p:stCondLst>
                                            <p:cond delay="1999"/>
                                          </p:stCondLst>
                                        </p:cTn>
                                        <p:tgtEl>
                                          <p:spTgt spid="93"/>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ppt_y"/>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1+ppt_w/2"/>
                                          </p:val>
                                        </p:tav>
                                      </p:tavLst>
                                    </p:anim>
                                    <p:anim calcmode="lin" valueType="num">
                                      <p:cBhvr additive="base">
                                        <p:cTn id="122" dur="2000"/>
                                        <p:tgtEl>
                                          <p:spTgt spid="10"/>
                                        </p:tgtEl>
                                        <p:attrNameLst>
                                          <p:attrName>ppt_y</p:attrName>
                                        </p:attrNameLst>
                                      </p:cBhvr>
                                      <p:tavLst>
                                        <p:tav tm="0">
                                          <p:val>
                                            <p:strVal val="ppt_y"/>
                                          </p:val>
                                        </p:tav>
                                        <p:tav tm="100000">
                                          <p:val>
                                            <p:strVal val="ppt_y"/>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0-ppt_w/2"/>
                                          </p:val>
                                        </p:tav>
                                      </p:tavLst>
                                    </p:anim>
                                    <p:anim calcmode="lin" valueType="num">
                                      <p:cBhvr additive="base">
                                        <p:cTn id="126" dur="2000"/>
                                        <p:tgtEl>
                                          <p:spTgt spid="11"/>
                                        </p:tgtEl>
                                        <p:attrNameLst>
                                          <p:attrName>ppt_y</p:attrName>
                                        </p:attrNameLst>
                                      </p:cBhvr>
                                      <p:tavLst>
                                        <p:tav tm="0">
                                          <p:val>
                                            <p:strVal val="ppt_y"/>
                                          </p:val>
                                        </p:tav>
                                        <p:tav tm="100000">
                                          <p:val>
                                            <p:strVal val="ppt_y"/>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1+ppt_w/2"/>
                                          </p:val>
                                        </p:tav>
                                      </p:tavLst>
                                    </p:anim>
                                    <p:anim calcmode="lin" valueType="num">
                                      <p:cBhvr additive="base">
                                        <p:cTn id="130" dur="2000"/>
                                        <p:tgtEl>
                                          <p:spTgt spid="12"/>
                                        </p:tgtEl>
                                        <p:attrNameLst>
                                          <p:attrName>ppt_y</p:attrName>
                                        </p:attrNameLst>
                                      </p:cBhvr>
                                      <p:tavLst>
                                        <p:tav tm="0">
                                          <p:val>
                                            <p:strVal val="ppt_y"/>
                                          </p:val>
                                        </p:tav>
                                        <p:tav tm="100000">
                                          <p:val>
                                            <p:strVal val="ppt_y"/>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ppt_y"/>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ppt_y"/>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0-ppt_w/2"/>
                                          </p:val>
                                        </p:tav>
                                      </p:tavLst>
                                    </p:anim>
                                    <p:anim calcmode="lin" valueType="num">
                                      <p:cBhvr additive="base">
                                        <p:cTn id="142" dur="2000"/>
                                        <p:tgtEl>
                                          <p:spTgt spid="15"/>
                                        </p:tgtEl>
                                        <p:attrNameLst>
                                          <p:attrName>ppt_y</p:attrName>
                                        </p:attrNameLst>
                                      </p:cBhvr>
                                      <p:tavLst>
                                        <p:tav tm="0">
                                          <p:val>
                                            <p:strVal val="ppt_y"/>
                                          </p:val>
                                        </p:tav>
                                        <p:tav tm="100000">
                                          <p:val>
                                            <p:strVal val="ppt_y"/>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1+ppt_w/2"/>
                                          </p:val>
                                        </p:tav>
                                      </p:tavLst>
                                    </p:anim>
                                    <p:anim calcmode="lin" valueType="num">
                                      <p:cBhvr additive="base">
                                        <p:cTn id="146" dur="2000"/>
                                        <p:tgtEl>
                                          <p:spTgt spid="16"/>
                                        </p:tgtEl>
                                        <p:attrNameLst>
                                          <p:attrName>ppt_y</p:attrName>
                                        </p:attrNameLst>
                                      </p:cBhvr>
                                      <p:tavLst>
                                        <p:tav tm="0">
                                          <p:val>
                                            <p:strVal val="ppt_y"/>
                                          </p:val>
                                        </p:tav>
                                        <p:tav tm="100000">
                                          <p:val>
                                            <p:strVal val="ppt_y"/>
                                          </p:val>
                                        </p:tav>
                                      </p:tavLst>
                                    </p:anim>
                                    <p:set>
                                      <p:cBhvr>
                                        <p:cTn id="147" dur="1" fill="hold">
                                          <p:stCondLst>
                                            <p:cond delay="1999"/>
                                          </p:stCondLst>
                                        </p:cTn>
                                        <p:tgtEl>
                                          <p:spTgt spid="16"/>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7"/>
                                        </p:tgtEl>
                                        <p:attrNameLst>
                                          <p:attrName>ppt_x</p:attrName>
                                        </p:attrNameLst>
                                      </p:cBhvr>
                                      <p:tavLst>
                                        <p:tav tm="0">
                                          <p:val>
                                            <p:strVal val="ppt_x"/>
                                          </p:val>
                                        </p:tav>
                                        <p:tav tm="100000">
                                          <p:val>
                                            <p:strVal val="0-ppt_w/2"/>
                                          </p:val>
                                        </p:tav>
                                      </p:tavLst>
                                    </p:anim>
                                    <p:anim calcmode="lin" valueType="num">
                                      <p:cBhvr additive="base">
                                        <p:cTn id="150" dur="2000"/>
                                        <p:tgtEl>
                                          <p:spTgt spid="17"/>
                                        </p:tgtEl>
                                        <p:attrNameLst>
                                          <p:attrName>ppt_y</p:attrName>
                                        </p:attrNameLst>
                                      </p:cBhvr>
                                      <p:tavLst>
                                        <p:tav tm="0">
                                          <p:val>
                                            <p:strVal val="ppt_y"/>
                                          </p:val>
                                        </p:tav>
                                        <p:tav tm="100000">
                                          <p:val>
                                            <p:strVal val="ppt_y"/>
                                          </p:val>
                                        </p:tav>
                                      </p:tavLst>
                                    </p:anim>
                                    <p:set>
                                      <p:cBhvr>
                                        <p:cTn id="151" dur="1" fill="hold">
                                          <p:stCondLst>
                                            <p:cond delay="1999"/>
                                          </p:stCondLst>
                                        </p:cTn>
                                        <p:tgtEl>
                                          <p:spTgt spid="17"/>
                                        </p:tgtEl>
                                        <p:attrNameLst>
                                          <p:attrName>style.visibility</p:attrName>
                                        </p:attrNameLst>
                                      </p:cBhvr>
                                      <p:to>
                                        <p:strVal val="hidden"/>
                                      </p:to>
                                    </p:set>
                                  </p:childTnLst>
                                </p:cTn>
                              </p:par>
                              <p:par>
                                <p:cTn id="152" presetID="23" presetClass="entr" presetSubtype="272"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2000" fill="hold"/>
                                        <p:tgtEl>
                                          <p:spTgt spid="4"/>
                                        </p:tgtEl>
                                        <p:attrNameLst>
                                          <p:attrName>ppt_w</p:attrName>
                                        </p:attrNameLst>
                                      </p:cBhvr>
                                      <p:tavLst>
                                        <p:tav tm="0">
                                          <p:val>
                                            <p:strVal val="2/3*#ppt_w"/>
                                          </p:val>
                                        </p:tav>
                                        <p:tav tm="100000">
                                          <p:val>
                                            <p:strVal val="#ppt_w"/>
                                          </p:val>
                                        </p:tav>
                                      </p:tavLst>
                                    </p:anim>
                                    <p:anim calcmode="lin" valueType="num">
                                      <p:cBhvr>
                                        <p:cTn id="155" dur="2000" fill="hold"/>
                                        <p:tgtEl>
                                          <p:spTgt spid="4"/>
                                        </p:tgtEl>
                                        <p:attrNameLst>
                                          <p:attrName>ppt_h</p:attrName>
                                        </p:attrNameLst>
                                      </p:cBhvr>
                                      <p:tavLst>
                                        <p:tav tm="0">
                                          <p:val>
                                            <p:strVal val="2/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arn(outVertical)">
                                      <p:cBhvr>
                                        <p:cTn id="15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3" grpId="1" animBg="1"/>
      <p:bldP spid="93"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2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6b035_ef92af24_XXL.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5743516">
            <a:off x="3621967" y="2478967"/>
            <a:ext cx="1057276" cy="1057276"/>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800000">
            <a:off x="4669544" y="2453382"/>
            <a:ext cx="974671" cy="1034680"/>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1262067">
            <a:off x="3689662" y="3477994"/>
            <a:ext cx="1047418" cy="996188"/>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552074">
            <a:off x="4606267" y="3503185"/>
            <a:ext cx="1024104" cy="1004146"/>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743516">
            <a:off x="3264777" y="2050339"/>
            <a:ext cx="1057276" cy="1057276"/>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0800000">
            <a:off x="5000628" y="2000240"/>
            <a:ext cx="974671" cy="1034680"/>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552074">
            <a:off x="4897492" y="3844815"/>
            <a:ext cx="1024104" cy="1004146"/>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1262067">
            <a:off x="3332471" y="3906620"/>
            <a:ext cx="1047418" cy="996188"/>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743516">
            <a:off x="3050463" y="1764587"/>
            <a:ext cx="1057276" cy="1057276"/>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800000">
            <a:off x="5286380" y="1714488"/>
            <a:ext cx="974671" cy="1034680"/>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1262067">
            <a:off x="2903844" y="4335250"/>
            <a:ext cx="1047418" cy="996188"/>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552074">
            <a:off x="5254682" y="4273443"/>
            <a:ext cx="1024104" cy="1004146"/>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5743516">
            <a:off x="2764711" y="1478835"/>
            <a:ext cx="1057276" cy="1057276"/>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5743516">
            <a:off x="2407521" y="1050207"/>
            <a:ext cx="1057276" cy="1057276"/>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5743516">
            <a:off x="2193207" y="764455"/>
            <a:ext cx="1057276" cy="1057276"/>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0800000">
            <a:off x="5598238" y="1381812"/>
            <a:ext cx="974671" cy="1034680"/>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0800000">
            <a:off x="5929322" y="928670"/>
            <a:ext cx="974671" cy="1034680"/>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0800000">
            <a:off x="6215074" y="642918"/>
            <a:ext cx="974671" cy="1034680"/>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21262067">
            <a:off x="2618093" y="4763877"/>
            <a:ext cx="1047418" cy="996188"/>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21262067">
            <a:off x="2260902" y="5192503"/>
            <a:ext cx="1047418" cy="996188"/>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21262067">
            <a:off x="1832275" y="5621133"/>
            <a:ext cx="1047418" cy="996188"/>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6552074">
            <a:off x="5749276" y="4789069"/>
            <a:ext cx="1024104" cy="1004146"/>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6552074">
            <a:off x="6040501" y="5130699"/>
            <a:ext cx="1024104" cy="1004146"/>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6552074">
            <a:off x="6397691" y="5559327"/>
            <a:ext cx="1024104" cy="1004146"/>
          </a:xfrm>
          <a:prstGeom prst="teardrop">
            <a:avLst/>
          </a:prstGeom>
          <a:gradFill flip="none" rotWithShape="1">
            <a:gsLst>
              <a:gs pos="68000">
                <a:srgbClr val="000099">
                  <a:alpha val="52000"/>
                </a:srgb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10"/>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13"/>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14"/>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16"/>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18"/>
                                        </p:tgtEl>
                                        <p:attrNameLst>
                                          <p:attrName>r</p:attrName>
                                        </p:attrNameLst>
                                      </p:cBhvr>
                                    </p:animRot>
                                  </p:childTnLst>
                                </p:cTn>
                              </p:par>
                              <p:par>
                                <p:cTn id="22" presetID="8" presetClass="emph" presetSubtype="0" fill="hold" grpId="0" nodeType="withEffect">
                                  <p:stCondLst>
                                    <p:cond delay="0"/>
                                  </p:stCondLst>
                                  <p:childTnLst>
                                    <p:animRot by="21600000">
                                      <p:cBhvr>
                                        <p:cTn id="23" dur="2000" fill="hold"/>
                                        <p:tgtEl>
                                          <p:spTgt spid="19"/>
                                        </p:tgtEl>
                                        <p:attrNameLst>
                                          <p:attrName>r</p:attrName>
                                        </p:attrNameLst>
                                      </p:cBhvr>
                                    </p:animRot>
                                  </p:childTnLst>
                                </p:cTn>
                              </p:par>
                              <p:par>
                                <p:cTn id="24" presetID="8" presetClass="emph" presetSubtype="0" fill="hold" grpId="0" nodeType="withEffect">
                                  <p:stCondLst>
                                    <p:cond delay="0"/>
                                  </p:stCondLst>
                                  <p:childTnLst>
                                    <p:animRot by="21600000">
                                      <p:cBhvr>
                                        <p:cTn id="25" dur="2000" fill="hold"/>
                                        <p:tgtEl>
                                          <p:spTgt spid="20"/>
                                        </p:tgtEl>
                                        <p:attrNameLst>
                                          <p:attrName>r</p:attrName>
                                        </p:attrNameLst>
                                      </p:cBhvr>
                                    </p:animRot>
                                  </p:childTnLst>
                                </p:cTn>
                              </p:par>
                              <p:par>
                                <p:cTn id="26" presetID="8" presetClass="emph" presetSubtype="0" fill="hold" grpId="0" nodeType="withEffect">
                                  <p:stCondLst>
                                    <p:cond delay="0"/>
                                  </p:stCondLst>
                                  <p:childTnLst>
                                    <p:animRot by="21600000">
                                      <p:cBhvr>
                                        <p:cTn id="27" dur="2000" fill="hold"/>
                                        <p:tgtEl>
                                          <p:spTgt spid="24"/>
                                        </p:tgtEl>
                                        <p:attrNameLst>
                                          <p:attrName>r</p:attrName>
                                        </p:attrNameLst>
                                      </p:cBhvr>
                                    </p:animRot>
                                  </p:childTnLst>
                                </p:cTn>
                              </p:par>
                              <p:par>
                                <p:cTn id="28" presetID="8" presetClass="emph" presetSubtype="0" fill="hold" grpId="0" nodeType="withEffect">
                                  <p:stCondLst>
                                    <p:cond delay="0"/>
                                  </p:stCondLst>
                                  <p:childTnLst>
                                    <p:animRot by="21600000">
                                      <p:cBhvr>
                                        <p:cTn id="29" dur="2000" fill="hold"/>
                                        <p:tgtEl>
                                          <p:spTgt spid="25"/>
                                        </p:tgtEl>
                                        <p:attrNameLst>
                                          <p:attrName>r</p:attrName>
                                        </p:attrNameLst>
                                      </p:cBhvr>
                                    </p:animRot>
                                  </p:childTnLst>
                                </p:cTn>
                              </p:par>
                              <p:par>
                                <p:cTn id="30" presetID="8" presetClass="emph" presetSubtype="0" fill="hold" grpId="0" nodeType="withEffect">
                                  <p:stCondLst>
                                    <p:cond delay="0"/>
                                  </p:stCondLst>
                                  <p:childTnLst>
                                    <p:animRot by="21600000">
                                      <p:cBhvr>
                                        <p:cTn id="31" dur="2000" fill="hold"/>
                                        <p:tgtEl>
                                          <p:spTgt spid="26"/>
                                        </p:tgtEl>
                                        <p:attrNameLst>
                                          <p:attrName>r</p:attrName>
                                        </p:attrNameLst>
                                      </p:cBhvr>
                                    </p:animRot>
                                  </p:childTnLst>
                                </p:cTn>
                              </p:par>
                              <p:par>
                                <p:cTn id="32" presetID="8" presetClass="emph" presetSubtype="0" fill="hold" grpId="0" nodeType="withEffect">
                                  <p:stCondLst>
                                    <p:cond delay="0"/>
                                  </p:stCondLst>
                                  <p:childTnLst>
                                    <p:animRot by="-21600000">
                                      <p:cBhvr>
                                        <p:cTn id="33" dur="2000" fill="hold"/>
                                        <p:tgtEl>
                                          <p:spTgt spid="6"/>
                                        </p:tgtEl>
                                        <p:attrNameLst>
                                          <p:attrName>r</p:attrName>
                                        </p:attrNameLst>
                                      </p:cBhvr>
                                    </p:animRot>
                                  </p:childTnLst>
                                </p:cTn>
                              </p:par>
                              <p:par>
                                <p:cTn id="34" presetID="8" presetClass="emph" presetSubtype="0" fill="hold" grpId="0" nodeType="withEffect">
                                  <p:stCondLst>
                                    <p:cond delay="0"/>
                                  </p:stCondLst>
                                  <p:childTnLst>
                                    <p:animRot by="-21600000">
                                      <p:cBhvr>
                                        <p:cTn id="35" dur="2000" fill="hold"/>
                                        <p:tgtEl>
                                          <p:spTgt spid="8"/>
                                        </p:tgtEl>
                                        <p:attrNameLst>
                                          <p:attrName>r</p:attrName>
                                        </p:attrNameLst>
                                      </p:cBhvr>
                                    </p:animRot>
                                  </p:childTnLst>
                                </p:cTn>
                              </p:par>
                              <p:par>
                                <p:cTn id="36" presetID="8" presetClass="emph" presetSubtype="0" fill="hold" grpId="0" nodeType="withEffect">
                                  <p:stCondLst>
                                    <p:cond delay="0"/>
                                  </p:stCondLst>
                                  <p:childTnLst>
                                    <p:animRot by="-21600000">
                                      <p:cBhvr>
                                        <p:cTn id="37" dur="2000" fill="hold"/>
                                        <p:tgtEl>
                                          <p:spTgt spid="11"/>
                                        </p:tgtEl>
                                        <p:attrNameLst>
                                          <p:attrName>r</p:attrName>
                                        </p:attrNameLst>
                                      </p:cBhvr>
                                    </p:animRot>
                                  </p:childTnLst>
                                </p:cTn>
                              </p:par>
                              <p:par>
                                <p:cTn id="38" presetID="8" presetClass="emph" presetSubtype="0" fill="hold" grpId="0" nodeType="withEffect">
                                  <p:stCondLst>
                                    <p:cond delay="0"/>
                                  </p:stCondLst>
                                  <p:childTnLst>
                                    <p:animRot by="-21600000">
                                      <p:cBhvr>
                                        <p:cTn id="39" dur="2000" fill="hold"/>
                                        <p:tgtEl>
                                          <p:spTgt spid="12"/>
                                        </p:tgtEl>
                                        <p:attrNameLst>
                                          <p:attrName>r</p:attrName>
                                        </p:attrNameLst>
                                      </p:cBhvr>
                                    </p:animRot>
                                  </p:childTnLst>
                                </p:cTn>
                              </p:par>
                              <p:par>
                                <p:cTn id="40" presetID="8" presetClass="emph" presetSubtype="0" fill="hold" grpId="0" nodeType="withEffect">
                                  <p:stCondLst>
                                    <p:cond delay="0"/>
                                  </p:stCondLst>
                                  <p:childTnLst>
                                    <p:animRot by="-21600000">
                                      <p:cBhvr>
                                        <p:cTn id="41" dur="2000" fill="hold"/>
                                        <p:tgtEl>
                                          <p:spTgt spid="15"/>
                                        </p:tgtEl>
                                        <p:attrNameLst>
                                          <p:attrName>r</p:attrName>
                                        </p:attrNameLst>
                                      </p:cBhvr>
                                    </p:animRot>
                                  </p:childTnLst>
                                </p:cTn>
                              </p:par>
                              <p:par>
                                <p:cTn id="42" presetID="8" presetClass="emph" presetSubtype="0" fill="hold" grpId="0" nodeType="withEffect">
                                  <p:stCondLst>
                                    <p:cond delay="0"/>
                                  </p:stCondLst>
                                  <p:childTnLst>
                                    <p:animRot by="-21600000">
                                      <p:cBhvr>
                                        <p:cTn id="43" dur="2000" fill="hold"/>
                                        <p:tgtEl>
                                          <p:spTgt spid="17"/>
                                        </p:tgtEl>
                                        <p:attrNameLst>
                                          <p:attrName>r</p:attrName>
                                        </p:attrNameLst>
                                      </p:cBhvr>
                                    </p:animRot>
                                  </p:childTnLst>
                                </p:cTn>
                              </p:par>
                              <p:par>
                                <p:cTn id="44" presetID="8" presetClass="emph" presetSubtype="0" fill="hold" grpId="0" nodeType="withEffect">
                                  <p:stCondLst>
                                    <p:cond delay="0"/>
                                  </p:stCondLst>
                                  <p:childTnLst>
                                    <p:animRot by="-21600000">
                                      <p:cBhvr>
                                        <p:cTn id="45" dur="2000" fill="hold"/>
                                        <p:tgtEl>
                                          <p:spTgt spid="21"/>
                                        </p:tgtEl>
                                        <p:attrNameLst>
                                          <p:attrName>r</p:attrName>
                                        </p:attrNameLst>
                                      </p:cBhvr>
                                    </p:animRot>
                                  </p:childTnLst>
                                </p:cTn>
                              </p:par>
                              <p:par>
                                <p:cTn id="46" presetID="8" presetClass="emph" presetSubtype="0" fill="hold" grpId="0" nodeType="withEffect">
                                  <p:stCondLst>
                                    <p:cond delay="0"/>
                                  </p:stCondLst>
                                  <p:childTnLst>
                                    <p:animRot by="-21600000">
                                      <p:cBhvr>
                                        <p:cTn id="47" dur="2000" fill="hold"/>
                                        <p:tgtEl>
                                          <p:spTgt spid="22"/>
                                        </p:tgtEl>
                                        <p:attrNameLst>
                                          <p:attrName>r</p:attrName>
                                        </p:attrNameLst>
                                      </p:cBhvr>
                                    </p:animRot>
                                  </p:childTnLst>
                                </p:cTn>
                              </p:par>
                              <p:par>
                                <p:cTn id="48" presetID="8" presetClass="emph" presetSubtype="0" fill="hold" grpId="0" nodeType="withEffect">
                                  <p:stCondLst>
                                    <p:cond delay="0"/>
                                  </p:stCondLst>
                                  <p:childTnLst>
                                    <p:animRot by="-21600000">
                                      <p:cBhvr>
                                        <p:cTn id="49" dur="2000" fill="hold"/>
                                        <p:tgtEl>
                                          <p:spTgt spid="23"/>
                                        </p:tgtEl>
                                        <p:attrNameLst>
                                          <p:attrName>r</p:attrName>
                                        </p:attrNameLst>
                                      </p:cBhvr>
                                    </p:animRot>
                                  </p:childTnLst>
                                </p:cTn>
                              </p:par>
                              <p:par>
                                <p:cTn id="50" presetID="8" presetClass="emph" presetSubtype="0" fill="hold" grpId="0" nodeType="withEffect">
                                  <p:stCondLst>
                                    <p:cond delay="0"/>
                                  </p:stCondLst>
                                  <p:childTnLst>
                                    <p:animRot by="-21600000">
                                      <p:cBhvr>
                                        <p:cTn id="51" dur="2000" fill="hold"/>
                                        <p:tgtEl>
                                          <p:spTgt spid="27"/>
                                        </p:tgtEl>
                                        <p:attrNameLst>
                                          <p:attrName>r</p:attrName>
                                        </p:attrNameLst>
                                      </p:cBhvr>
                                    </p:animRot>
                                  </p:childTnLst>
                                </p:cTn>
                              </p:par>
                              <p:par>
                                <p:cTn id="52" presetID="8" presetClass="emph" presetSubtype="0" fill="hold" grpId="0" nodeType="withEffect">
                                  <p:stCondLst>
                                    <p:cond delay="0"/>
                                  </p:stCondLst>
                                  <p:childTnLst>
                                    <p:animRot by="-21600000">
                                      <p:cBhvr>
                                        <p:cTn id="53" dur="2000" fill="hold"/>
                                        <p:tgtEl>
                                          <p:spTgt spid="28"/>
                                        </p:tgtEl>
                                        <p:attrNameLst>
                                          <p:attrName>r</p:attrName>
                                        </p:attrNameLst>
                                      </p:cBhvr>
                                    </p:animRot>
                                  </p:childTnLst>
                                </p:cTn>
                              </p:par>
                              <p:par>
                                <p:cTn id="54" presetID="8" presetClass="emph" presetSubtype="0" fill="hold" grpId="0" nodeType="withEffect">
                                  <p:stCondLst>
                                    <p:cond delay="0"/>
                                  </p:stCondLst>
                                  <p:childTnLst>
                                    <p:animRot by="-21600000">
                                      <p:cBhvr>
                                        <p:cTn id="55" dur="2000" fill="hold"/>
                                        <p:tgtEl>
                                          <p:spTgt spid="29"/>
                                        </p:tgtEl>
                                        <p:attrNameLst>
                                          <p:attrName>r</p:attrName>
                                        </p:attrNameLst>
                                      </p:cBhvr>
                                    </p:animRot>
                                  </p:childTnLst>
                                </p:cTn>
                              </p:par>
                              <p:par>
                                <p:cTn id="56" presetID="2" presetClass="entr" presetSubtype="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2000" fill="hold"/>
                                        <p:tgtEl>
                                          <p:spTgt spid="5"/>
                                        </p:tgtEl>
                                        <p:attrNameLst>
                                          <p:attrName>ppt_x</p:attrName>
                                        </p:attrNameLst>
                                      </p:cBhvr>
                                      <p:tavLst>
                                        <p:tav tm="0">
                                          <p:val>
                                            <p:strVal val="1+#ppt_w/2"/>
                                          </p:val>
                                        </p:tav>
                                        <p:tav tm="100000">
                                          <p:val>
                                            <p:strVal val="#ppt_x"/>
                                          </p:val>
                                        </p:tav>
                                      </p:tavLst>
                                    </p:anim>
                                    <p:anim calcmode="lin" valueType="num">
                                      <p:cBhvr additive="base">
                                        <p:cTn id="59" dur="2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1+#ppt_w/2"/>
                                          </p:val>
                                        </p:tav>
                                        <p:tav tm="100000">
                                          <p:val>
                                            <p:strVal val="#ppt_x"/>
                                          </p:val>
                                        </p:tav>
                                      </p:tavLst>
                                    </p:anim>
                                    <p:anim calcmode="lin" valueType="num">
                                      <p:cBhvr additive="base">
                                        <p:cTn id="63" dur="2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1+#ppt_w/2"/>
                                          </p:val>
                                        </p:tav>
                                        <p:tav tm="100000">
                                          <p:val>
                                            <p:strVal val="#ppt_x"/>
                                          </p:val>
                                        </p:tav>
                                      </p:tavLst>
                                    </p:anim>
                                    <p:anim calcmode="lin" valueType="num">
                                      <p:cBhvr additive="base">
                                        <p:cTn id="67" dur="2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1+#ppt_w/2"/>
                                          </p:val>
                                        </p:tav>
                                        <p:tav tm="100000">
                                          <p:val>
                                            <p:strVal val="#ppt_x"/>
                                          </p:val>
                                        </p:tav>
                                      </p:tavLst>
                                    </p:anim>
                                    <p:anim calcmode="lin" valueType="num">
                                      <p:cBhvr additive="base">
                                        <p:cTn id="71" dur="2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6" fill="hold" grpId="1"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1+#ppt_w/2"/>
                                          </p:val>
                                        </p:tav>
                                        <p:tav tm="100000">
                                          <p:val>
                                            <p:strVal val="#ppt_x"/>
                                          </p:val>
                                        </p:tav>
                                      </p:tavLst>
                                    </p:anim>
                                    <p:anim calcmode="lin" valueType="num">
                                      <p:cBhvr additive="base">
                                        <p:cTn id="75" dur="2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6" fill="hold" grpId="1"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1+#ppt_w/2"/>
                                          </p:val>
                                        </p:tav>
                                        <p:tav tm="100000">
                                          <p:val>
                                            <p:strVal val="#ppt_x"/>
                                          </p:val>
                                        </p:tav>
                                      </p:tavLst>
                                    </p:anim>
                                    <p:anim calcmode="lin" valueType="num">
                                      <p:cBhvr additive="base">
                                        <p:cTn id="79" dur="2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2000" fill="hold"/>
                                        <p:tgtEl>
                                          <p:spTgt spid="6"/>
                                        </p:tgtEl>
                                        <p:attrNameLst>
                                          <p:attrName>ppt_x</p:attrName>
                                        </p:attrNameLst>
                                      </p:cBhvr>
                                      <p:tavLst>
                                        <p:tav tm="0">
                                          <p:val>
                                            <p:strVal val="0-#ppt_w/2"/>
                                          </p:val>
                                        </p:tav>
                                        <p:tav tm="100000">
                                          <p:val>
                                            <p:strVal val="#ppt_x"/>
                                          </p:val>
                                        </p:tav>
                                      </p:tavLst>
                                    </p:anim>
                                    <p:anim calcmode="lin" valueType="num">
                                      <p:cBhvr additive="base">
                                        <p:cTn id="83" dur="2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2000" fill="hold"/>
                                        <p:tgtEl>
                                          <p:spTgt spid="11"/>
                                        </p:tgtEl>
                                        <p:attrNameLst>
                                          <p:attrName>ppt_x</p:attrName>
                                        </p:attrNameLst>
                                      </p:cBhvr>
                                      <p:tavLst>
                                        <p:tav tm="0">
                                          <p:val>
                                            <p:strVal val="0-#ppt_w/2"/>
                                          </p:val>
                                        </p:tav>
                                        <p:tav tm="100000">
                                          <p:val>
                                            <p:strVal val="#ppt_x"/>
                                          </p:val>
                                        </p:tav>
                                      </p:tavLst>
                                    </p:anim>
                                    <p:anim calcmode="lin" valueType="num">
                                      <p:cBhvr additive="base">
                                        <p:cTn id="87" dur="2000" fill="hold"/>
                                        <p:tgtEl>
                                          <p:spTgt spid="11"/>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2000" fill="hold"/>
                                        <p:tgtEl>
                                          <p:spTgt spid="15"/>
                                        </p:tgtEl>
                                        <p:attrNameLst>
                                          <p:attrName>ppt_x</p:attrName>
                                        </p:attrNameLst>
                                      </p:cBhvr>
                                      <p:tavLst>
                                        <p:tav tm="0">
                                          <p:val>
                                            <p:strVal val="0-#ppt_w/2"/>
                                          </p:val>
                                        </p:tav>
                                        <p:tav tm="100000">
                                          <p:val>
                                            <p:strVal val="#ppt_x"/>
                                          </p:val>
                                        </p:tav>
                                      </p:tavLst>
                                    </p:anim>
                                    <p:anim calcmode="lin" valueType="num">
                                      <p:cBhvr additive="base">
                                        <p:cTn id="91" dur="2000" fill="hold"/>
                                        <p:tgtEl>
                                          <p:spTgt spid="15"/>
                                        </p:tgtEl>
                                        <p:attrNameLst>
                                          <p:attrName>ppt_y</p:attrName>
                                        </p:attrNameLst>
                                      </p:cBhvr>
                                      <p:tavLst>
                                        <p:tav tm="0">
                                          <p:val>
                                            <p:strVal val="1+#ppt_h/2"/>
                                          </p:val>
                                        </p:tav>
                                        <p:tav tm="100000">
                                          <p:val>
                                            <p:strVal val="#ppt_y"/>
                                          </p:val>
                                        </p:tav>
                                      </p:tavLst>
                                    </p:anim>
                                  </p:childTnLst>
                                </p:cTn>
                              </p:par>
                              <p:par>
                                <p:cTn id="92" presetID="2" presetClass="entr" presetSubtype="12" fill="hold" grpId="1"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2000" fill="hold"/>
                                        <p:tgtEl>
                                          <p:spTgt spid="21"/>
                                        </p:tgtEl>
                                        <p:attrNameLst>
                                          <p:attrName>ppt_x</p:attrName>
                                        </p:attrNameLst>
                                      </p:cBhvr>
                                      <p:tavLst>
                                        <p:tav tm="0">
                                          <p:val>
                                            <p:strVal val="0-#ppt_w/2"/>
                                          </p:val>
                                        </p:tav>
                                        <p:tav tm="100000">
                                          <p:val>
                                            <p:strVal val="#ppt_x"/>
                                          </p:val>
                                        </p:tav>
                                      </p:tavLst>
                                    </p:anim>
                                    <p:anim calcmode="lin" valueType="num">
                                      <p:cBhvr additive="base">
                                        <p:cTn id="95" dur="2000" fill="hold"/>
                                        <p:tgtEl>
                                          <p:spTgt spid="21"/>
                                        </p:tgtEl>
                                        <p:attrNameLst>
                                          <p:attrName>ppt_y</p:attrName>
                                        </p:attrNameLst>
                                      </p:cBhvr>
                                      <p:tavLst>
                                        <p:tav tm="0">
                                          <p:val>
                                            <p:strVal val="1+#ppt_h/2"/>
                                          </p:val>
                                        </p:tav>
                                        <p:tav tm="100000">
                                          <p:val>
                                            <p:strVal val="#ppt_y"/>
                                          </p:val>
                                        </p:tav>
                                      </p:tavLst>
                                    </p:anim>
                                  </p:childTnLst>
                                </p:cTn>
                              </p:par>
                              <p:par>
                                <p:cTn id="96" presetID="2" presetClass="entr" presetSubtype="12" fill="hold" grpId="1" nodeType="withEffect">
                                  <p:stCondLst>
                                    <p:cond delay="0"/>
                                  </p:stCondLst>
                                  <p:childTnLst>
                                    <p:set>
                                      <p:cBhvr>
                                        <p:cTn id="97" dur="1" fill="hold">
                                          <p:stCondLst>
                                            <p:cond delay="0"/>
                                          </p:stCondLst>
                                        </p:cTn>
                                        <p:tgtEl>
                                          <p:spTgt spid="22"/>
                                        </p:tgtEl>
                                        <p:attrNameLst>
                                          <p:attrName>style.visibility</p:attrName>
                                        </p:attrNameLst>
                                      </p:cBhvr>
                                      <p:to>
                                        <p:strVal val="visible"/>
                                      </p:to>
                                    </p:set>
                                    <p:anim calcmode="lin" valueType="num">
                                      <p:cBhvr additive="base">
                                        <p:cTn id="98" dur="2000" fill="hold"/>
                                        <p:tgtEl>
                                          <p:spTgt spid="22"/>
                                        </p:tgtEl>
                                        <p:attrNameLst>
                                          <p:attrName>ppt_x</p:attrName>
                                        </p:attrNameLst>
                                      </p:cBhvr>
                                      <p:tavLst>
                                        <p:tav tm="0">
                                          <p:val>
                                            <p:strVal val="0-#ppt_w/2"/>
                                          </p:val>
                                        </p:tav>
                                        <p:tav tm="100000">
                                          <p:val>
                                            <p:strVal val="#ppt_x"/>
                                          </p:val>
                                        </p:tav>
                                      </p:tavLst>
                                    </p:anim>
                                    <p:anim calcmode="lin" valueType="num">
                                      <p:cBhvr additive="base">
                                        <p:cTn id="99" dur="2000" fill="hold"/>
                                        <p:tgtEl>
                                          <p:spTgt spid="22"/>
                                        </p:tgtEl>
                                        <p:attrNameLst>
                                          <p:attrName>ppt_y</p:attrName>
                                        </p:attrNameLst>
                                      </p:cBhvr>
                                      <p:tavLst>
                                        <p:tav tm="0">
                                          <p:val>
                                            <p:strVal val="1+#ppt_h/2"/>
                                          </p:val>
                                        </p:tav>
                                        <p:tav tm="100000">
                                          <p:val>
                                            <p:strVal val="#ppt_y"/>
                                          </p:val>
                                        </p:tav>
                                      </p:tavLst>
                                    </p:anim>
                                  </p:childTnLst>
                                </p:cTn>
                              </p:par>
                              <p:par>
                                <p:cTn id="100" presetID="2" presetClass="entr" presetSubtype="12" fill="hold" grpId="1" nodeType="with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2000" fill="hold"/>
                                        <p:tgtEl>
                                          <p:spTgt spid="23"/>
                                        </p:tgtEl>
                                        <p:attrNameLst>
                                          <p:attrName>ppt_x</p:attrName>
                                        </p:attrNameLst>
                                      </p:cBhvr>
                                      <p:tavLst>
                                        <p:tav tm="0">
                                          <p:val>
                                            <p:strVal val="0-#ppt_w/2"/>
                                          </p:val>
                                        </p:tav>
                                        <p:tav tm="100000">
                                          <p:val>
                                            <p:strVal val="#ppt_x"/>
                                          </p:val>
                                        </p:tav>
                                      </p:tavLst>
                                    </p:anim>
                                    <p:anim calcmode="lin" valueType="num">
                                      <p:cBhvr additive="base">
                                        <p:cTn id="103" dur="2000" fill="hold"/>
                                        <p:tgtEl>
                                          <p:spTgt spid="23"/>
                                        </p:tgtEl>
                                        <p:attrNameLst>
                                          <p:attrName>ppt_y</p:attrName>
                                        </p:attrNameLst>
                                      </p:cBhvr>
                                      <p:tavLst>
                                        <p:tav tm="0">
                                          <p:val>
                                            <p:strVal val="1+#ppt_h/2"/>
                                          </p:val>
                                        </p:tav>
                                        <p:tav tm="100000">
                                          <p:val>
                                            <p:strVal val="#ppt_y"/>
                                          </p:val>
                                        </p:tav>
                                      </p:tavLst>
                                    </p:anim>
                                  </p:childTnLst>
                                </p:cTn>
                              </p:par>
                              <p:par>
                                <p:cTn id="104" presetID="2" presetClass="entr" presetSubtype="3" fill="hold" grpId="1"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2000" fill="hold"/>
                                        <p:tgtEl>
                                          <p:spTgt spid="7"/>
                                        </p:tgtEl>
                                        <p:attrNameLst>
                                          <p:attrName>ppt_x</p:attrName>
                                        </p:attrNameLst>
                                      </p:cBhvr>
                                      <p:tavLst>
                                        <p:tav tm="0">
                                          <p:val>
                                            <p:strVal val="1+#ppt_w/2"/>
                                          </p:val>
                                        </p:tav>
                                        <p:tav tm="100000">
                                          <p:val>
                                            <p:strVal val="#ppt_x"/>
                                          </p:val>
                                        </p:tav>
                                      </p:tavLst>
                                    </p:anim>
                                    <p:anim calcmode="lin" valueType="num">
                                      <p:cBhvr additive="base">
                                        <p:cTn id="107" dur="2000" fill="hold"/>
                                        <p:tgtEl>
                                          <p:spTgt spid="7"/>
                                        </p:tgtEl>
                                        <p:attrNameLst>
                                          <p:attrName>ppt_y</p:attrName>
                                        </p:attrNameLst>
                                      </p:cBhvr>
                                      <p:tavLst>
                                        <p:tav tm="0">
                                          <p:val>
                                            <p:strVal val="0-#ppt_h/2"/>
                                          </p:val>
                                        </p:tav>
                                        <p:tav tm="100000">
                                          <p:val>
                                            <p:strVal val="#ppt_y"/>
                                          </p:val>
                                        </p:tav>
                                      </p:tavLst>
                                    </p:anim>
                                  </p:childTnLst>
                                </p:cTn>
                              </p:par>
                              <p:par>
                                <p:cTn id="108" presetID="2" presetClass="entr" presetSubtype="3"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1+#ppt_w/2"/>
                                          </p:val>
                                        </p:tav>
                                        <p:tav tm="100000">
                                          <p:val>
                                            <p:strVal val="#ppt_x"/>
                                          </p:val>
                                        </p:tav>
                                      </p:tavLst>
                                    </p:anim>
                                    <p:anim calcmode="lin" valueType="num">
                                      <p:cBhvr additive="base">
                                        <p:cTn id="111" dur="2000" fill="hold"/>
                                        <p:tgtEl>
                                          <p:spTgt spid="13"/>
                                        </p:tgtEl>
                                        <p:attrNameLst>
                                          <p:attrName>ppt_y</p:attrName>
                                        </p:attrNameLst>
                                      </p:cBhvr>
                                      <p:tavLst>
                                        <p:tav tm="0">
                                          <p:val>
                                            <p:strVal val="0-#ppt_h/2"/>
                                          </p:val>
                                        </p:tav>
                                        <p:tav tm="100000">
                                          <p:val>
                                            <p:strVal val="#ppt_y"/>
                                          </p:val>
                                        </p:tav>
                                      </p:tavLst>
                                    </p:anim>
                                  </p:childTnLst>
                                </p:cTn>
                              </p:par>
                              <p:par>
                                <p:cTn id="112" presetID="2" presetClass="entr" presetSubtype="3"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2000" fill="hold"/>
                                        <p:tgtEl>
                                          <p:spTgt spid="16"/>
                                        </p:tgtEl>
                                        <p:attrNameLst>
                                          <p:attrName>ppt_x</p:attrName>
                                        </p:attrNameLst>
                                      </p:cBhvr>
                                      <p:tavLst>
                                        <p:tav tm="0">
                                          <p:val>
                                            <p:strVal val="1+#ppt_w/2"/>
                                          </p:val>
                                        </p:tav>
                                        <p:tav tm="100000">
                                          <p:val>
                                            <p:strVal val="#ppt_x"/>
                                          </p:val>
                                        </p:tav>
                                      </p:tavLst>
                                    </p:anim>
                                    <p:anim calcmode="lin" valueType="num">
                                      <p:cBhvr additive="base">
                                        <p:cTn id="115" dur="2000" fill="hold"/>
                                        <p:tgtEl>
                                          <p:spTgt spid="16"/>
                                        </p:tgtEl>
                                        <p:attrNameLst>
                                          <p:attrName>ppt_y</p:attrName>
                                        </p:attrNameLst>
                                      </p:cBhvr>
                                      <p:tavLst>
                                        <p:tav tm="0">
                                          <p:val>
                                            <p:strVal val="0-#ppt_h/2"/>
                                          </p:val>
                                        </p:tav>
                                        <p:tav tm="100000">
                                          <p:val>
                                            <p:strVal val="#ppt_y"/>
                                          </p:val>
                                        </p:tav>
                                      </p:tavLst>
                                    </p:anim>
                                  </p:childTnLst>
                                </p:cTn>
                              </p:par>
                              <p:par>
                                <p:cTn id="116" presetID="2" presetClass="entr" presetSubtype="3" fill="hold" grpId="1"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2000" fill="hold"/>
                                        <p:tgtEl>
                                          <p:spTgt spid="24"/>
                                        </p:tgtEl>
                                        <p:attrNameLst>
                                          <p:attrName>ppt_x</p:attrName>
                                        </p:attrNameLst>
                                      </p:cBhvr>
                                      <p:tavLst>
                                        <p:tav tm="0">
                                          <p:val>
                                            <p:strVal val="1+#ppt_w/2"/>
                                          </p:val>
                                        </p:tav>
                                        <p:tav tm="100000">
                                          <p:val>
                                            <p:strVal val="#ppt_x"/>
                                          </p:val>
                                        </p:tav>
                                      </p:tavLst>
                                    </p:anim>
                                    <p:anim calcmode="lin" valueType="num">
                                      <p:cBhvr additive="base">
                                        <p:cTn id="119" dur="2000" fill="hold"/>
                                        <p:tgtEl>
                                          <p:spTgt spid="24"/>
                                        </p:tgtEl>
                                        <p:attrNameLst>
                                          <p:attrName>ppt_y</p:attrName>
                                        </p:attrNameLst>
                                      </p:cBhvr>
                                      <p:tavLst>
                                        <p:tav tm="0">
                                          <p:val>
                                            <p:strVal val="0-#ppt_h/2"/>
                                          </p:val>
                                        </p:tav>
                                        <p:tav tm="100000">
                                          <p:val>
                                            <p:strVal val="#ppt_y"/>
                                          </p:val>
                                        </p:tav>
                                      </p:tavLst>
                                    </p:anim>
                                  </p:childTnLst>
                                </p:cTn>
                              </p:par>
                              <p:par>
                                <p:cTn id="120" presetID="2" presetClass="entr" presetSubtype="3" fill="hold" grpId="1" nodeType="withEffect">
                                  <p:stCondLst>
                                    <p:cond delay="0"/>
                                  </p:stCondLst>
                                  <p:childTnLst>
                                    <p:set>
                                      <p:cBhvr>
                                        <p:cTn id="121" dur="1" fill="hold">
                                          <p:stCondLst>
                                            <p:cond delay="0"/>
                                          </p:stCondLst>
                                        </p:cTn>
                                        <p:tgtEl>
                                          <p:spTgt spid="25"/>
                                        </p:tgtEl>
                                        <p:attrNameLst>
                                          <p:attrName>style.visibility</p:attrName>
                                        </p:attrNameLst>
                                      </p:cBhvr>
                                      <p:to>
                                        <p:strVal val="visible"/>
                                      </p:to>
                                    </p:set>
                                    <p:anim calcmode="lin" valueType="num">
                                      <p:cBhvr additive="base">
                                        <p:cTn id="122" dur="2000" fill="hold"/>
                                        <p:tgtEl>
                                          <p:spTgt spid="25"/>
                                        </p:tgtEl>
                                        <p:attrNameLst>
                                          <p:attrName>ppt_x</p:attrName>
                                        </p:attrNameLst>
                                      </p:cBhvr>
                                      <p:tavLst>
                                        <p:tav tm="0">
                                          <p:val>
                                            <p:strVal val="1+#ppt_w/2"/>
                                          </p:val>
                                        </p:tav>
                                        <p:tav tm="100000">
                                          <p:val>
                                            <p:strVal val="#ppt_x"/>
                                          </p:val>
                                        </p:tav>
                                      </p:tavLst>
                                    </p:anim>
                                    <p:anim calcmode="lin" valueType="num">
                                      <p:cBhvr additive="base">
                                        <p:cTn id="123" dur="2000" fill="hold"/>
                                        <p:tgtEl>
                                          <p:spTgt spid="25"/>
                                        </p:tgtEl>
                                        <p:attrNameLst>
                                          <p:attrName>ppt_y</p:attrName>
                                        </p:attrNameLst>
                                      </p:cBhvr>
                                      <p:tavLst>
                                        <p:tav tm="0">
                                          <p:val>
                                            <p:strVal val="0-#ppt_h/2"/>
                                          </p:val>
                                        </p:tav>
                                        <p:tav tm="100000">
                                          <p:val>
                                            <p:strVal val="#ppt_y"/>
                                          </p:val>
                                        </p:tav>
                                      </p:tavLst>
                                    </p:anim>
                                  </p:childTnLst>
                                </p:cTn>
                              </p:par>
                              <p:par>
                                <p:cTn id="124" presetID="2" presetClass="entr" presetSubtype="3" fill="hold" grpId="1" nodeType="withEffect">
                                  <p:stCondLst>
                                    <p:cond delay="0"/>
                                  </p:stCondLst>
                                  <p:childTnLst>
                                    <p:set>
                                      <p:cBhvr>
                                        <p:cTn id="125" dur="1" fill="hold">
                                          <p:stCondLst>
                                            <p:cond delay="0"/>
                                          </p:stCondLst>
                                        </p:cTn>
                                        <p:tgtEl>
                                          <p:spTgt spid="26"/>
                                        </p:tgtEl>
                                        <p:attrNameLst>
                                          <p:attrName>style.visibility</p:attrName>
                                        </p:attrNameLst>
                                      </p:cBhvr>
                                      <p:to>
                                        <p:strVal val="visible"/>
                                      </p:to>
                                    </p:set>
                                    <p:anim calcmode="lin" valueType="num">
                                      <p:cBhvr additive="base">
                                        <p:cTn id="126" dur="2000" fill="hold"/>
                                        <p:tgtEl>
                                          <p:spTgt spid="26"/>
                                        </p:tgtEl>
                                        <p:attrNameLst>
                                          <p:attrName>ppt_x</p:attrName>
                                        </p:attrNameLst>
                                      </p:cBhvr>
                                      <p:tavLst>
                                        <p:tav tm="0">
                                          <p:val>
                                            <p:strVal val="1+#ppt_w/2"/>
                                          </p:val>
                                        </p:tav>
                                        <p:tav tm="100000">
                                          <p:val>
                                            <p:strVal val="#ppt_x"/>
                                          </p:val>
                                        </p:tav>
                                      </p:tavLst>
                                    </p:anim>
                                    <p:anim calcmode="lin" valueType="num">
                                      <p:cBhvr additive="base">
                                        <p:cTn id="127" dur="2000" fill="hold"/>
                                        <p:tgtEl>
                                          <p:spTgt spid="26"/>
                                        </p:tgtEl>
                                        <p:attrNameLst>
                                          <p:attrName>ppt_y</p:attrName>
                                        </p:attrNameLst>
                                      </p:cBhvr>
                                      <p:tavLst>
                                        <p:tav tm="0">
                                          <p:val>
                                            <p:strVal val="0-#ppt_h/2"/>
                                          </p:val>
                                        </p:tav>
                                        <p:tav tm="100000">
                                          <p:val>
                                            <p:strVal val="#ppt_y"/>
                                          </p:val>
                                        </p:tav>
                                      </p:tavLst>
                                    </p:anim>
                                  </p:childTnLst>
                                </p:cTn>
                              </p:par>
                              <p:par>
                                <p:cTn id="128" presetID="2" presetClass="entr" presetSubtype="9" fill="hold" grpId="1"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2000" fill="hold"/>
                                        <p:tgtEl>
                                          <p:spTgt spid="8"/>
                                        </p:tgtEl>
                                        <p:attrNameLst>
                                          <p:attrName>ppt_x</p:attrName>
                                        </p:attrNameLst>
                                      </p:cBhvr>
                                      <p:tavLst>
                                        <p:tav tm="0">
                                          <p:val>
                                            <p:strVal val="0-#ppt_w/2"/>
                                          </p:val>
                                        </p:tav>
                                        <p:tav tm="100000">
                                          <p:val>
                                            <p:strVal val="#ppt_x"/>
                                          </p:val>
                                        </p:tav>
                                      </p:tavLst>
                                    </p:anim>
                                    <p:anim calcmode="lin" valueType="num">
                                      <p:cBhvr additive="base">
                                        <p:cTn id="131" dur="2000" fill="hold"/>
                                        <p:tgtEl>
                                          <p:spTgt spid="8"/>
                                        </p:tgtEl>
                                        <p:attrNameLst>
                                          <p:attrName>ppt_y</p:attrName>
                                        </p:attrNameLst>
                                      </p:cBhvr>
                                      <p:tavLst>
                                        <p:tav tm="0">
                                          <p:val>
                                            <p:strVal val="0-#ppt_h/2"/>
                                          </p:val>
                                        </p:tav>
                                        <p:tav tm="100000">
                                          <p:val>
                                            <p:strVal val="#ppt_y"/>
                                          </p:val>
                                        </p:tav>
                                      </p:tavLst>
                                    </p:anim>
                                  </p:childTnLst>
                                </p:cTn>
                              </p:par>
                              <p:par>
                                <p:cTn id="132" presetID="2" presetClass="entr" presetSubtype="9" fill="hold" grpId="1"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2000" fill="hold"/>
                                        <p:tgtEl>
                                          <p:spTgt spid="12"/>
                                        </p:tgtEl>
                                        <p:attrNameLst>
                                          <p:attrName>ppt_x</p:attrName>
                                        </p:attrNameLst>
                                      </p:cBhvr>
                                      <p:tavLst>
                                        <p:tav tm="0">
                                          <p:val>
                                            <p:strVal val="0-#ppt_w/2"/>
                                          </p:val>
                                        </p:tav>
                                        <p:tav tm="100000">
                                          <p:val>
                                            <p:strVal val="#ppt_x"/>
                                          </p:val>
                                        </p:tav>
                                      </p:tavLst>
                                    </p:anim>
                                    <p:anim calcmode="lin" valueType="num">
                                      <p:cBhvr additive="base">
                                        <p:cTn id="135" dur="2000" fill="hold"/>
                                        <p:tgtEl>
                                          <p:spTgt spid="12"/>
                                        </p:tgtEl>
                                        <p:attrNameLst>
                                          <p:attrName>ppt_y</p:attrName>
                                        </p:attrNameLst>
                                      </p:cBhvr>
                                      <p:tavLst>
                                        <p:tav tm="0">
                                          <p:val>
                                            <p:strVal val="0-#ppt_h/2"/>
                                          </p:val>
                                        </p:tav>
                                        <p:tav tm="100000">
                                          <p:val>
                                            <p:strVal val="#ppt_y"/>
                                          </p:val>
                                        </p:tav>
                                      </p:tavLst>
                                    </p:anim>
                                  </p:childTnLst>
                                </p:cTn>
                              </p:par>
                              <p:par>
                                <p:cTn id="136" presetID="2" presetClass="entr" presetSubtype="9" fill="hold" grpId="1"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0-#ppt_w/2"/>
                                          </p:val>
                                        </p:tav>
                                        <p:tav tm="100000">
                                          <p:val>
                                            <p:strVal val="#ppt_x"/>
                                          </p:val>
                                        </p:tav>
                                      </p:tavLst>
                                    </p:anim>
                                    <p:anim calcmode="lin" valueType="num">
                                      <p:cBhvr additive="base">
                                        <p:cTn id="139" dur="2000" fill="hold"/>
                                        <p:tgtEl>
                                          <p:spTgt spid="17"/>
                                        </p:tgtEl>
                                        <p:attrNameLst>
                                          <p:attrName>ppt_y</p:attrName>
                                        </p:attrNameLst>
                                      </p:cBhvr>
                                      <p:tavLst>
                                        <p:tav tm="0">
                                          <p:val>
                                            <p:strVal val="0-#ppt_h/2"/>
                                          </p:val>
                                        </p:tav>
                                        <p:tav tm="100000">
                                          <p:val>
                                            <p:strVal val="#ppt_y"/>
                                          </p:val>
                                        </p:tav>
                                      </p:tavLst>
                                    </p:anim>
                                  </p:childTnLst>
                                </p:cTn>
                              </p:par>
                              <p:par>
                                <p:cTn id="140" presetID="2" presetClass="entr" presetSubtype="9" fill="hold" grpId="1"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2000" fill="hold"/>
                                        <p:tgtEl>
                                          <p:spTgt spid="27"/>
                                        </p:tgtEl>
                                        <p:attrNameLst>
                                          <p:attrName>ppt_x</p:attrName>
                                        </p:attrNameLst>
                                      </p:cBhvr>
                                      <p:tavLst>
                                        <p:tav tm="0">
                                          <p:val>
                                            <p:strVal val="0-#ppt_w/2"/>
                                          </p:val>
                                        </p:tav>
                                        <p:tav tm="100000">
                                          <p:val>
                                            <p:strVal val="#ppt_x"/>
                                          </p:val>
                                        </p:tav>
                                      </p:tavLst>
                                    </p:anim>
                                    <p:anim calcmode="lin" valueType="num">
                                      <p:cBhvr additive="base">
                                        <p:cTn id="143" dur="2000" fill="hold"/>
                                        <p:tgtEl>
                                          <p:spTgt spid="27"/>
                                        </p:tgtEl>
                                        <p:attrNameLst>
                                          <p:attrName>ppt_y</p:attrName>
                                        </p:attrNameLst>
                                      </p:cBhvr>
                                      <p:tavLst>
                                        <p:tav tm="0">
                                          <p:val>
                                            <p:strVal val="0-#ppt_h/2"/>
                                          </p:val>
                                        </p:tav>
                                        <p:tav tm="100000">
                                          <p:val>
                                            <p:strVal val="#ppt_y"/>
                                          </p:val>
                                        </p:tav>
                                      </p:tavLst>
                                    </p:anim>
                                  </p:childTnLst>
                                </p:cTn>
                              </p:par>
                              <p:par>
                                <p:cTn id="144" presetID="2" presetClass="entr" presetSubtype="9" fill="hold" grpId="1" nodeType="withEffect">
                                  <p:stCondLst>
                                    <p:cond delay="0"/>
                                  </p:stCondLst>
                                  <p:childTnLst>
                                    <p:set>
                                      <p:cBhvr>
                                        <p:cTn id="145" dur="1" fill="hold">
                                          <p:stCondLst>
                                            <p:cond delay="0"/>
                                          </p:stCondLst>
                                        </p:cTn>
                                        <p:tgtEl>
                                          <p:spTgt spid="28"/>
                                        </p:tgtEl>
                                        <p:attrNameLst>
                                          <p:attrName>style.visibility</p:attrName>
                                        </p:attrNameLst>
                                      </p:cBhvr>
                                      <p:to>
                                        <p:strVal val="visible"/>
                                      </p:to>
                                    </p:set>
                                    <p:anim calcmode="lin" valueType="num">
                                      <p:cBhvr additive="base">
                                        <p:cTn id="146" dur="2000" fill="hold"/>
                                        <p:tgtEl>
                                          <p:spTgt spid="28"/>
                                        </p:tgtEl>
                                        <p:attrNameLst>
                                          <p:attrName>ppt_x</p:attrName>
                                        </p:attrNameLst>
                                      </p:cBhvr>
                                      <p:tavLst>
                                        <p:tav tm="0">
                                          <p:val>
                                            <p:strVal val="0-#ppt_w/2"/>
                                          </p:val>
                                        </p:tav>
                                        <p:tav tm="100000">
                                          <p:val>
                                            <p:strVal val="#ppt_x"/>
                                          </p:val>
                                        </p:tav>
                                      </p:tavLst>
                                    </p:anim>
                                    <p:anim calcmode="lin" valueType="num">
                                      <p:cBhvr additive="base">
                                        <p:cTn id="147" dur="2000" fill="hold"/>
                                        <p:tgtEl>
                                          <p:spTgt spid="28"/>
                                        </p:tgtEl>
                                        <p:attrNameLst>
                                          <p:attrName>ppt_y</p:attrName>
                                        </p:attrNameLst>
                                      </p:cBhvr>
                                      <p:tavLst>
                                        <p:tav tm="0">
                                          <p:val>
                                            <p:strVal val="0-#ppt_h/2"/>
                                          </p:val>
                                        </p:tav>
                                        <p:tav tm="100000">
                                          <p:val>
                                            <p:strVal val="#ppt_y"/>
                                          </p:val>
                                        </p:tav>
                                      </p:tavLst>
                                    </p:anim>
                                  </p:childTnLst>
                                </p:cTn>
                              </p:par>
                              <p:par>
                                <p:cTn id="148" presetID="2" presetClass="entr" presetSubtype="9" fill="hold" grpId="1" nodeType="withEffect">
                                  <p:stCondLst>
                                    <p:cond delay="0"/>
                                  </p:stCondLst>
                                  <p:childTnLst>
                                    <p:set>
                                      <p:cBhvr>
                                        <p:cTn id="149" dur="1" fill="hold">
                                          <p:stCondLst>
                                            <p:cond delay="0"/>
                                          </p:stCondLst>
                                        </p:cTn>
                                        <p:tgtEl>
                                          <p:spTgt spid="29"/>
                                        </p:tgtEl>
                                        <p:attrNameLst>
                                          <p:attrName>style.visibility</p:attrName>
                                        </p:attrNameLst>
                                      </p:cBhvr>
                                      <p:to>
                                        <p:strVal val="visible"/>
                                      </p:to>
                                    </p:set>
                                    <p:anim calcmode="lin" valueType="num">
                                      <p:cBhvr additive="base">
                                        <p:cTn id="150" dur="2000" fill="hold"/>
                                        <p:tgtEl>
                                          <p:spTgt spid="29"/>
                                        </p:tgtEl>
                                        <p:attrNameLst>
                                          <p:attrName>ppt_x</p:attrName>
                                        </p:attrNameLst>
                                      </p:cBhvr>
                                      <p:tavLst>
                                        <p:tav tm="0">
                                          <p:val>
                                            <p:strVal val="0-#ppt_w/2"/>
                                          </p:val>
                                        </p:tav>
                                        <p:tav tm="100000">
                                          <p:val>
                                            <p:strVal val="#ppt_x"/>
                                          </p:val>
                                        </p:tav>
                                      </p:tavLst>
                                    </p:anim>
                                    <p:anim calcmode="lin" valueType="num">
                                      <p:cBhvr additive="base">
                                        <p:cTn id="151" dur="2000" fill="hold"/>
                                        <p:tgtEl>
                                          <p:spTgt spid="29"/>
                                        </p:tgtEl>
                                        <p:attrNameLst>
                                          <p:attrName>ppt_y</p:attrName>
                                        </p:attrNameLst>
                                      </p:cBhvr>
                                      <p:tavLst>
                                        <p:tav tm="0">
                                          <p:val>
                                            <p:strVal val="0-#ppt_h/2"/>
                                          </p:val>
                                        </p:tav>
                                        <p:tav tm="100000">
                                          <p:val>
                                            <p:strVal val="#ppt_y"/>
                                          </p:val>
                                        </p:tav>
                                      </p:tavLst>
                                    </p:anim>
                                  </p:childTnLst>
                                </p:cTn>
                              </p:par>
                            </p:childTnLst>
                          </p:cTn>
                        </p:par>
                        <p:par>
                          <p:cTn id="152" fill="hold">
                            <p:stCondLst>
                              <p:cond delay="2000"/>
                            </p:stCondLst>
                            <p:childTnLst>
                              <p:par>
                                <p:cTn id="153" presetID="2" presetClass="exit" presetSubtype="6" fill="hold" grpId="2"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1+ppt_w/2"/>
                                          </p:val>
                                        </p:tav>
                                      </p:tavLst>
                                    </p:anim>
                                    <p:anim calcmode="lin" valueType="num">
                                      <p:cBhvr additive="base">
                                        <p:cTn id="155" dur="2000"/>
                                        <p:tgtEl>
                                          <p:spTgt spid="5"/>
                                        </p:tgtEl>
                                        <p:attrNameLst>
                                          <p:attrName>ppt_y</p:attrName>
                                        </p:attrNameLst>
                                      </p:cBhvr>
                                      <p:tavLst>
                                        <p:tav tm="0">
                                          <p:val>
                                            <p:strVal val="ppt_y"/>
                                          </p:val>
                                        </p:tav>
                                        <p:tav tm="100000">
                                          <p:val>
                                            <p:strVal val="1+ppt_h/2"/>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1+ppt_w/2"/>
                                          </p:val>
                                        </p:tav>
                                      </p:tavLst>
                                    </p:anim>
                                    <p:anim calcmode="lin" valueType="num">
                                      <p:cBhvr additive="base">
                                        <p:cTn id="159" dur="2000"/>
                                        <p:tgtEl>
                                          <p:spTgt spid="10"/>
                                        </p:tgtEl>
                                        <p:attrNameLst>
                                          <p:attrName>ppt_y</p:attrName>
                                        </p:attrNameLst>
                                      </p:cBhvr>
                                      <p:tavLst>
                                        <p:tav tm="0">
                                          <p:val>
                                            <p:strVal val="ppt_y"/>
                                          </p:val>
                                        </p:tav>
                                        <p:tav tm="100000">
                                          <p:val>
                                            <p:strVal val="1+ppt_h/2"/>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1+ppt_w/2"/>
                                          </p:val>
                                        </p:tav>
                                      </p:tavLst>
                                    </p:anim>
                                    <p:anim calcmode="lin" valueType="num">
                                      <p:cBhvr additive="base">
                                        <p:cTn id="163" dur="2000"/>
                                        <p:tgtEl>
                                          <p:spTgt spid="14"/>
                                        </p:tgtEl>
                                        <p:attrNameLst>
                                          <p:attrName>ppt_y</p:attrName>
                                        </p:attrNameLst>
                                      </p:cBhvr>
                                      <p:tavLst>
                                        <p:tav tm="0">
                                          <p:val>
                                            <p:strVal val="ppt_y"/>
                                          </p:val>
                                        </p:tav>
                                        <p:tav tm="100000">
                                          <p:val>
                                            <p:strVal val="1+ppt_h/2"/>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1+ppt_w/2"/>
                                          </p:val>
                                        </p:tav>
                                      </p:tavLst>
                                    </p:anim>
                                    <p:anim calcmode="lin" valueType="num">
                                      <p:cBhvr additive="base">
                                        <p:cTn id="167" dur="2000"/>
                                        <p:tgtEl>
                                          <p:spTgt spid="18"/>
                                        </p:tgtEl>
                                        <p:attrNameLst>
                                          <p:attrName>ppt_y</p:attrName>
                                        </p:attrNameLst>
                                      </p:cBhvr>
                                      <p:tavLst>
                                        <p:tav tm="0">
                                          <p:val>
                                            <p:strVal val="ppt_y"/>
                                          </p:val>
                                        </p:tav>
                                        <p:tav tm="100000">
                                          <p:val>
                                            <p:strVal val="1+ppt_h/2"/>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2000"/>
                                        <p:tgtEl>
                                          <p:spTgt spid="19"/>
                                        </p:tgtEl>
                                        <p:attrNameLst>
                                          <p:attrName>ppt_x</p:attrName>
                                        </p:attrNameLst>
                                      </p:cBhvr>
                                      <p:tavLst>
                                        <p:tav tm="0">
                                          <p:val>
                                            <p:strVal val="ppt_x"/>
                                          </p:val>
                                        </p:tav>
                                        <p:tav tm="100000">
                                          <p:val>
                                            <p:strVal val="1+ppt_w/2"/>
                                          </p:val>
                                        </p:tav>
                                      </p:tavLst>
                                    </p:anim>
                                    <p:anim calcmode="lin" valueType="num">
                                      <p:cBhvr additive="base">
                                        <p:cTn id="171" dur="2000"/>
                                        <p:tgtEl>
                                          <p:spTgt spid="19"/>
                                        </p:tgtEl>
                                        <p:attrNameLst>
                                          <p:attrName>ppt_y</p:attrName>
                                        </p:attrNameLst>
                                      </p:cBhvr>
                                      <p:tavLst>
                                        <p:tav tm="0">
                                          <p:val>
                                            <p:strVal val="ppt_y"/>
                                          </p:val>
                                        </p:tav>
                                        <p:tav tm="100000">
                                          <p:val>
                                            <p:strVal val="1+ppt_h/2"/>
                                          </p:val>
                                        </p:tav>
                                      </p:tavLst>
                                    </p:anim>
                                    <p:set>
                                      <p:cBhvr>
                                        <p:cTn id="172" dur="1" fill="hold">
                                          <p:stCondLst>
                                            <p:cond delay="1999"/>
                                          </p:stCondLst>
                                        </p:cTn>
                                        <p:tgtEl>
                                          <p:spTgt spid="19"/>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2000"/>
                                        <p:tgtEl>
                                          <p:spTgt spid="20"/>
                                        </p:tgtEl>
                                        <p:attrNameLst>
                                          <p:attrName>ppt_x</p:attrName>
                                        </p:attrNameLst>
                                      </p:cBhvr>
                                      <p:tavLst>
                                        <p:tav tm="0">
                                          <p:val>
                                            <p:strVal val="ppt_x"/>
                                          </p:val>
                                        </p:tav>
                                        <p:tav tm="100000">
                                          <p:val>
                                            <p:strVal val="1+ppt_w/2"/>
                                          </p:val>
                                        </p:tav>
                                      </p:tavLst>
                                    </p:anim>
                                    <p:anim calcmode="lin" valueType="num">
                                      <p:cBhvr additive="base">
                                        <p:cTn id="175" dur="2000"/>
                                        <p:tgtEl>
                                          <p:spTgt spid="20"/>
                                        </p:tgtEl>
                                        <p:attrNameLst>
                                          <p:attrName>ppt_y</p:attrName>
                                        </p:attrNameLst>
                                      </p:cBhvr>
                                      <p:tavLst>
                                        <p:tav tm="0">
                                          <p:val>
                                            <p:strVal val="ppt_y"/>
                                          </p:val>
                                        </p:tav>
                                        <p:tav tm="100000">
                                          <p:val>
                                            <p:strVal val="1+ppt_h/2"/>
                                          </p:val>
                                        </p:tav>
                                      </p:tavLst>
                                    </p:anim>
                                    <p:set>
                                      <p:cBhvr>
                                        <p:cTn id="176" dur="1" fill="hold">
                                          <p:stCondLst>
                                            <p:cond delay="1999"/>
                                          </p:stCondLst>
                                        </p:cTn>
                                        <p:tgtEl>
                                          <p:spTgt spid="20"/>
                                        </p:tgtEl>
                                        <p:attrNameLst>
                                          <p:attrName>style.visibility</p:attrName>
                                        </p:attrNameLst>
                                      </p:cBhvr>
                                      <p:to>
                                        <p:strVal val="hidden"/>
                                      </p:to>
                                    </p:set>
                                  </p:childTnLst>
                                </p:cTn>
                              </p:par>
                              <p:par>
                                <p:cTn id="177" presetID="2" presetClass="exit" presetSubtype="12" fill="hold" grpId="2" nodeType="withEffect">
                                  <p:stCondLst>
                                    <p:cond delay="0"/>
                                  </p:stCondLst>
                                  <p:childTnLst>
                                    <p:anim calcmode="lin" valueType="num">
                                      <p:cBhvr additive="base">
                                        <p:cTn id="178" dur="2000"/>
                                        <p:tgtEl>
                                          <p:spTgt spid="6"/>
                                        </p:tgtEl>
                                        <p:attrNameLst>
                                          <p:attrName>ppt_x</p:attrName>
                                        </p:attrNameLst>
                                      </p:cBhvr>
                                      <p:tavLst>
                                        <p:tav tm="0">
                                          <p:val>
                                            <p:strVal val="ppt_x"/>
                                          </p:val>
                                        </p:tav>
                                        <p:tav tm="100000">
                                          <p:val>
                                            <p:strVal val="0-ppt_w/2"/>
                                          </p:val>
                                        </p:tav>
                                      </p:tavLst>
                                    </p:anim>
                                    <p:anim calcmode="lin" valueType="num">
                                      <p:cBhvr additive="base">
                                        <p:cTn id="179" dur="2000"/>
                                        <p:tgtEl>
                                          <p:spTgt spid="6"/>
                                        </p:tgtEl>
                                        <p:attrNameLst>
                                          <p:attrName>ppt_y</p:attrName>
                                        </p:attrNameLst>
                                      </p:cBhvr>
                                      <p:tavLst>
                                        <p:tav tm="0">
                                          <p:val>
                                            <p:strVal val="ppt_y"/>
                                          </p:val>
                                        </p:tav>
                                        <p:tav tm="100000">
                                          <p:val>
                                            <p:strVal val="1+ppt_h/2"/>
                                          </p:val>
                                        </p:tav>
                                      </p:tavLst>
                                    </p:anim>
                                    <p:set>
                                      <p:cBhvr>
                                        <p:cTn id="180" dur="1" fill="hold">
                                          <p:stCondLst>
                                            <p:cond delay="1999"/>
                                          </p:stCondLst>
                                        </p:cTn>
                                        <p:tgtEl>
                                          <p:spTgt spid="6"/>
                                        </p:tgtEl>
                                        <p:attrNameLst>
                                          <p:attrName>style.visibility</p:attrName>
                                        </p:attrNameLst>
                                      </p:cBhvr>
                                      <p:to>
                                        <p:strVal val="hidden"/>
                                      </p:to>
                                    </p:set>
                                  </p:childTnLst>
                                </p:cTn>
                              </p:par>
                              <p:par>
                                <p:cTn id="181" presetID="2" presetClass="exit" presetSubtype="12" fill="hold" grpId="2" nodeType="withEffect">
                                  <p:stCondLst>
                                    <p:cond delay="0"/>
                                  </p:stCondLst>
                                  <p:childTnLst>
                                    <p:anim calcmode="lin" valueType="num">
                                      <p:cBhvr additive="base">
                                        <p:cTn id="182" dur="2000"/>
                                        <p:tgtEl>
                                          <p:spTgt spid="11"/>
                                        </p:tgtEl>
                                        <p:attrNameLst>
                                          <p:attrName>ppt_x</p:attrName>
                                        </p:attrNameLst>
                                      </p:cBhvr>
                                      <p:tavLst>
                                        <p:tav tm="0">
                                          <p:val>
                                            <p:strVal val="ppt_x"/>
                                          </p:val>
                                        </p:tav>
                                        <p:tav tm="100000">
                                          <p:val>
                                            <p:strVal val="0-ppt_w/2"/>
                                          </p:val>
                                        </p:tav>
                                      </p:tavLst>
                                    </p:anim>
                                    <p:anim calcmode="lin" valueType="num">
                                      <p:cBhvr additive="base">
                                        <p:cTn id="183" dur="2000"/>
                                        <p:tgtEl>
                                          <p:spTgt spid="11"/>
                                        </p:tgtEl>
                                        <p:attrNameLst>
                                          <p:attrName>ppt_y</p:attrName>
                                        </p:attrNameLst>
                                      </p:cBhvr>
                                      <p:tavLst>
                                        <p:tav tm="0">
                                          <p:val>
                                            <p:strVal val="ppt_y"/>
                                          </p:val>
                                        </p:tav>
                                        <p:tav tm="100000">
                                          <p:val>
                                            <p:strVal val="1+ppt_h/2"/>
                                          </p:val>
                                        </p:tav>
                                      </p:tavLst>
                                    </p:anim>
                                    <p:set>
                                      <p:cBhvr>
                                        <p:cTn id="184" dur="1" fill="hold">
                                          <p:stCondLst>
                                            <p:cond delay="1999"/>
                                          </p:stCondLst>
                                        </p:cTn>
                                        <p:tgtEl>
                                          <p:spTgt spid="11"/>
                                        </p:tgtEl>
                                        <p:attrNameLst>
                                          <p:attrName>style.visibility</p:attrName>
                                        </p:attrNameLst>
                                      </p:cBhvr>
                                      <p:to>
                                        <p:strVal val="hidden"/>
                                      </p:to>
                                    </p:set>
                                  </p:childTnLst>
                                </p:cTn>
                              </p:par>
                              <p:par>
                                <p:cTn id="185" presetID="2" presetClass="exit" presetSubtype="12" fill="hold" grpId="2" nodeType="withEffect">
                                  <p:stCondLst>
                                    <p:cond delay="0"/>
                                  </p:stCondLst>
                                  <p:childTnLst>
                                    <p:anim calcmode="lin" valueType="num">
                                      <p:cBhvr additive="base">
                                        <p:cTn id="186" dur="2000"/>
                                        <p:tgtEl>
                                          <p:spTgt spid="15"/>
                                        </p:tgtEl>
                                        <p:attrNameLst>
                                          <p:attrName>ppt_x</p:attrName>
                                        </p:attrNameLst>
                                      </p:cBhvr>
                                      <p:tavLst>
                                        <p:tav tm="0">
                                          <p:val>
                                            <p:strVal val="ppt_x"/>
                                          </p:val>
                                        </p:tav>
                                        <p:tav tm="100000">
                                          <p:val>
                                            <p:strVal val="0-ppt_w/2"/>
                                          </p:val>
                                        </p:tav>
                                      </p:tavLst>
                                    </p:anim>
                                    <p:anim calcmode="lin" valueType="num">
                                      <p:cBhvr additive="base">
                                        <p:cTn id="187" dur="2000"/>
                                        <p:tgtEl>
                                          <p:spTgt spid="15"/>
                                        </p:tgtEl>
                                        <p:attrNameLst>
                                          <p:attrName>ppt_y</p:attrName>
                                        </p:attrNameLst>
                                      </p:cBhvr>
                                      <p:tavLst>
                                        <p:tav tm="0">
                                          <p:val>
                                            <p:strVal val="ppt_y"/>
                                          </p:val>
                                        </p:tav>
                                        <p:tav tm="100000">
                                          <p:val>
                                            <p:strVal val="1+ppt_h/2"/>
                                          </p:val>
                                        </p:tav>
                                      </p:tavLst>
                                    </p:anim>
                                    <p:set>
                                      <p:cBhvr>
                                        <p:cTn id="188" dur="1" fill="hold">
                                          <p:stCondLst>
                                            <p:cond delay="1999"/>
                                          </p:stCondLst>
                                        </p:cTn>
                                        <p:tgtEl>
                                          <p:spTgt spid="15"/>
                                        </p:tgtEl>
                                        <p:attrNameLst>
                                          <p:attrName>style.visibility</p:attrName>
                                        </p:attrNameLst>
                                      </p:cBhvr>
                                      <p:to>
                                        <p:strVal val="hidden"/>
                                      </p:to>
                                    </p:set>
                                  </p:childTnLst>
                                </p:cTn>
                              </p:par>
                              <p:par>
                                <p:cTn id="189" presetID="2" presetClass="exit" presetSubtype="12" fill="hold" grpId="2" nodeType="withEffect">
                                  <p:stCondLst>
                                    <p:cond delay="0"/>
                                  </p:stCondLst>
                                  <p:childTnLst>
                                    <p:anim calcmode="lin" valueType="num">
                                      <p:cBhvr additive="base">
                                        <p:cTn id="190" dur="2000"/>
                                        <p:tgtEl>
                                          <p:spTgt spid="21"/>
                                        </p:tgtEl>
                                        <p:attrNameLst>
                                          <p:attrName>ppt_x</p:attrName>
                                        </p:attrNameLst>
                                      </p:cBhvr>
                                      <p:tavLst>
                                        <p:tav tm="0">
                                          <p:val>
                                            <p:strVal val="ppt_x"/>
                                          </p:val>
                                        </p:tav>
                                        <p:tav tm="100000">
                                          <p:val>
                                            <p:strVal val="0-ppt_w/2"/>
                                          </p:val>
                                        </p:tav>
                                      </p:tavLst>
                                    </p:anim>
                                    <p:anim calcmode="lin" valueType="num">
                                      <p:cBhvr additive="base">
                                        <p:cTn id="191" dur="2000"/>
                                        <p:tgtEl>
                                          <p:spTgt spid="21"/>
                                        </p:tgtEl>
                                        <p:attrNameLst>
                                          <p:attrName>ppt_y</p:attrName>
                                        </p:attrNameLst>
                                      </p:cBhvr>
                                      <p:tavLst>
                                        <p:tav tm="0">
                                          <p:val>
                                            <p:strVal val="ppt_y"/>
                                          </p:val>
                                        </p:tav>
                                        <p:tav tm="100000">
                                          <p:val>
                                            <p:strVal val="1+ppt_h/2"/>
                                          </p:val>
                                        </p:tav>
                                      </p:tavLst>
                                    </p:anim>
                                    <p:set>
                                      <p:cBhvr>
                                        <p:cTn id="192" dur="1" fill="hold">
                                          <p:stCondLst>
                                            <p:cond delay="1999"/>
                                          </p:stCondLst>
                                        </p:cTn>
                                        <p:tgtEl>
                                          <p:spTgt spid="21"/>
                                        </p:tgtEl>
                                        <p:attrNameLst>
                                          <p:attrName>style.visibility</p:attrName>
                                        </p:attrNameLst>
                                      </p:cBhvr>
                                      <p:to>
                                        <p:strVal val="hidden"/>
                                      </p:to>
                                    </p:set>
                                  </p:childTnLst>
                                </p:cTn>
                              </p:par>
                              <p:par>
                                <p:cTn id="193" presetID="2" presetClass="exit" presetSubtype="12" fill="hold" grpId="2" nodeType="withEffect">
                                  <p:stCondLst>
                                    <p:cond delay="0"/>
                                  </p:stCondLst>
                                  <p:childTnLst>
                                    <p:anim calcmode="lin" valueType="num">
                                      <p:cBhvr additive="base">
                                        <p:cTn id="194" dur="2000"/>
                                        <p:tgtEl>
                                          <p:spTgt spid="22"/>
                                        </p:tgtEl>
                                        <p:attrNameLst>
                                          <p:attrName>ppt_x</p:attrName>
                                        </p:attrNameLst>
                                      </p:cBhvr>
                                      <p:tavLst>
                                        <p:tav tm="0">
                                          <p:val>
                                            <p:strVal val="ppt_x"/>
                                          </p:val>
                                        </p:tav>
                                        <p:tav tm="100000">
                                          <p:val>
                                            <p:strVal val="0-ppt_w/2"/>
                                          </p:val>
                                        </p:tav>
                                      </p:tavLst>
                                    </p:anim>
                                    <p:anim calcmode="lin" valueType="num">
                                      <p:cBhvr additive="base">
                                        <p:cTn id="195" dur="2000"/>
                                        <p:tgtEl>
                                          <p:spTgt spid="22"/>
                                        </p:tgtEl>
                                        <p:attrNameLst>
                                          <p:attrName>ppt_y</p:attrName>
                                        </p:attrNameLst>
                                      </p:cBhvr>
                                      <p:tavLst>
                                        <p:tav tm="0">
                                          <p:val>
                                            <p:strVal val="ppt_y"/>
                                          </p:val>
                                        </p:tav>
                                        <p:tav tm="100000">
                                          <p:val>
                                            <p:strVal val="1+ppt_h/2"/>
                                          </p:val>
                                        </p:tav>
                                      </p:tavLst>
                                    </p:anim>
                                    <p:set>
                                      <p:cBhvr>
                                        <p:cTn id="196" dur="1" fill="hold">
                                          <p:stCondLst>
                                            <p:cond delay="1999"/>
                                          </p:stCondLst>
                                        </p:cTn>
                                        <p:tgtEl>
                                          <p:spTgt spid="22"/>
                                        </p:tgtEl>
                                        <p:attrNameLst>
                                          <p:attrName>style.visibility</p:attrName>
                                        </p:attrNameLst>
                                      </p:cBhvr>
                                      <p:to>
                                        <p:strVal val="hidden"/>
                                      </p:to>
                                    </p:set>
                                  </p:childTnLst>
                                </p:cTn>
                              </p:par>
                              <p:par>
                                <p:cTn id="197" presetID="2" presetClass="exit" presetSubtype="12" fill="hold" grpId="2" nodeType="withEffect">
                                  <p:stCondLst>
                                    <p:cond delay="0"/>
                                  </p:stCondLst>
                                  <p:childTnLst>
                                    <p:anim calcmode="lin" valueType="num">
                                      <p:cBhvr additive="base">
                                        <p:cTn id="198" dur="2000"/>
                                        <p:tgtEl>
                                          <p:spTgt spid="23"/>
                                        </p:tgtEl>
                                        <p:attrNameLst>
                                          <p:attrName>ppt_x</p:attrName>
                                        </p:attrNameLst>
                                      </p:cBhvr>
                                      <p:tavLst>
                                        <p:tav tm="0">
                                          <p:val>
                                            <p:strVal val="ppt_x"/>
                                          </p:val>
                                        </p:tav>
                                        <p:tav tm="100000">
                                          <p:val>
                                            <p:strVal val="0-ppt_w/2"/>
                                          </p:val>
                                        </p:tav>
                                      </p:tavLst>
                                    </p:anim>
                                    <p:anim calcmode="lin" valueType="num">
                                      <p:cBhvr additive="base">
                                        <p:cTn id="199" dur="2000"/>
                                        <p:tgtEl>
                                          <p:spTgt spid="23"/>
                                        </p:tgtEl>
                                        <p:attrNameLst>
                                          <p:attrName>ppt_y</p:attrName>
                                        </p:attrNameLst>
                                      </p:cBhvr>
                                      <p:tavLst>
                                        <p:tav tm="0">
                                          <p:val>
                                            <p:strVal val="ppt_y"/>
                                          </p:val>
                                        </p:tav>
                                        <p:tav tm="100000">
                                          <p:val>
                                            <p:strVal val="1+ppt_h/2"/>
                                          </p:val>
                                        </p:tav>
                                      </p:tavLst>
                                    </p:anim>
                                    <p:set>
                                      <p:cBhvr>
                                        <p:cTn id="200" dur="1" fill="hold">
                                          <p:stCondLst>
                                            <p:cond delay="1999"/>
                                          </p:stCondLst>
                                        </p:cTn>
                                        <p:tgtEl>
                                          <p:spTgt spid="23"/>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2000"/>
                                        <p:tgtEl>
                                          <p:spTgt spid="7"/>
                                        </p:tgtEl>
                                        <p:attrNameLst>
                                          <p:attrName>ppt_x</p:attrName>
                                        </p:attrNameLst>
                                      </p:cBhvr>
                                      <p:tavLst>
                                        <p:tav tm="0">
                                          <p:val>
                                            <p:strVal val="ppt_x"/>
                                          </p:val>
                                        </p:tav>
                                        <p:tav tm="100000">
                                          <p:val>
                                            <p:strVal val="1+ppt_w/2"/>
                                          </p:val>
                                        </p:tav>
                                      </p:tavLst>
                                    </p:anim>
                                    <p:anim calcmode="lin" valueType="num">
                                      <p:cBhvr additive="base">
                                        <p:cTn id="203" dur="2000"/>
                                        <p:tgtEl>
                                          <p:spTgt spid="7"/>
                                        </p:tgtEl>
                                        <p:attrNameLst>
                                          <p:attrName>ppt_y</p:attrName>
                                        </p:attrNameLst>
                                      </p:cBhvr>
                                      <p:tavLst>
                                        <p:tav tm="0">
                                          <p:val>
                                            <p:strVal val="ppt_y"/>
                                          </p:val>
                                        </p:tav>
                                        <p:tav tm="100000">
                                          <p:val>
                                            <p:strVal val="0-ppt_h/2"/>
                                          </p:val>
                                        </p:tav>
                                      </p:tavLst>
                                    </p:anim>
                                    <p:set>
                                      <p:cBhvr>
                                        <p:cTn id="204" dur="1" fill="hold">
                                          <p:stCondLst>
                                            <p:cond delay="1999"/>
                                          </p:stCondLst>
                                        </p:cTn>
                                        <p:tgtEl>
                                          <p:spTgt spid="7"/>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2000"/>
                                        <p:tgtEl>
                                          <p:spTgt spid="13"/>
                                        </p:tgtEl>
                                        <p:attrNameLst>
                                          <p:attrName>ppt_x</p:attrName>
                                        </p:attrNameLst>
                                      </p:cBhvr>
                                      <p:tavLst>
                                        <p:tav tm="0">
                                          <p:val>
                                            <p:strVal val="ppt_x"/>
                                          </p:val>
                                        </p:tav>
                                        <p:tav tm="100000">
                                          <p:val>
                                            <p:strVal val="1+ppt_w/2"/>
                                          </p:val>
                                        </p:tav>
                                      </p:tavLst>
                                    </p:anim>
                                    <p:anim calcmode="lin" valueType="num">
                                      <p:cBhvr additive="base">
                                        <p:cTn id="207" dur="2000"/>
                                        <p:tgtEl>
                                          <p:spTgt spid="13"/>
                                        </p:tgtEl>
                                        <p:attrNameLst>
                                          <p:attrName>ppt_y</p:attrName>
                                        </p:attrNameLst>
                                      </p:cBhvr>
                                      <p:tavLst>
                                        <p:tav tm="0">
                                          <p:val>
                                            <p:strVal val="ppt_y"/>
                                          </p:val>
                                        </p:tav>
                                        <p:tav tm="100000">
                                          <p:val>
                                            <p:strVal val="0-ppt_h/2"/>
                                          </p:val>
                                        </p:tav>
                                      </p:tavLst>
                                    </p:anim>
                                    <p:set>
                                      <p:cBhvr>
                                        <p:cTn id="208" dur="1" fill="hold">
                                          <p:stCondLst>
                                            <p:cond delay="1999"/>
                                          </p:stCondLst>
                                        </p:cTn>
                                        <p:tgtEl>
                                          <p:spTgt spid="13"/>
                                        </p:tgtEl>
                                        <p:attrNameLst>
                                          <p:attrName>style.visibility</p:attrName>
                                        </p:attrNameLst>
                                      </p:cBhvr>
                                      <p:to>
                                        <p:strVal val="hidden"/>
                                      </p:to>
                                    </p:set>
                                  </p:childTnLst>
                                </p:cTn>
                              </p:par>
                              <p:par>
                                <p:cTn id="209" presetID="2" presetClass="exit" presetSubtype="3" fill="hold" grpId="2" nodeType="withEffect">
                                  <p:stCondLst>
                                    <p:cond delay="0"/>
                                  </p:stCondLst>
                                  <p:childTnLst>
                                    <p:anim calcmode="lin" valueType="num">
                                      <p:cBhvr additive="base">
                                        <p:cTn id="210" dur="2000"/>
                                        <p:tgtEl>
                                          <p:spTgt spid="16"/>
                                        </p:tgtEl>
                                        <p:attrNameLst>
                                          <p:attrName>ppt_x</p:attrName>
                                        </p:attrNameLst>
                                      </p:cBhvr>
                                      <p:tavLst>
                                        <p:tav tm="0">
                                          <p:val>
                                            <p:strVal val="ppt_x"/>
                                          </p:val>
                                        </p:tav>
                                        <p:tav tm="100000">
                                          <p:val>
                                            <p:strVal val="1+ppt_w/2"/>
                                          </p:val>
                                        </p:tav>
                                      </p:tavLst>
                                    </p:anim>
                                    <p:anim calcmode="lin" valueType="num">
                                      <p:cBhvr additive="base">
                                        <p:cTn id="211" dur="2000"/>
                                        <p:tgtEl>
                                          <p:spTgt spid="16"/>
                                        </p:tgtEl>
                                        <p:attrNameLst>
                                          <p:attrName>ppt_y</p:attrName>
                                        </p:attrNameLst>
                                      </p:cBhvr>
                                      <p:tavLst>
                                        <p:tav tm="0">
                                          <p:val>
                                            <p:strVal val="ppt_y"/>
                                          </p:val>
                                        </p:tav>
                                        <p:tav tm="100000">
                                          <p:val>
                                            <p:strVal val="0-ppt_h/2"/>
                                          </p:val>
                                        </p:tav>
                                      </p:tavLst>
                                    </p:anim>
                                    <p:set>
                                      <p:cBhvr>
                                        <p:cTn id="212" dur="1" fill="hold">
                                          <p:stCondLst>
                                            <p:cond delay="1999"/>
                                          </p:stCondLst>
                                        </p:cTn>
                                        <p:tgtEl>
                                          <p:spTgt spid="16"/>
                                        </p:tgtEl>
                                        <p:attrNameLst>
                                          <p:attrName>style.visibility</p:attrName>
                                        </p:attrNameLst>
                                      </p:cBhvr>
                                      <p:to>
                                        <p:strVal val="hidden"/>
                                      </p:to>
                                    </p:set>
                                  </p:childTnLst>
                                </p:cTn>
                              </p:par>
                              <p:par>
                                <p:cTn id="213" presetID="2" presetClass="exit" presetSubtype="3" fill="hold" grpId="2" nodeType="withEffect">
                                  <p:stCondLst>
                                    <p:cond delay="0"/>
                                  </p:stCondLst>
                                  <p:childTnLst>
                                    <p:anim calcmode="lin" valueType="num">
                                      <p:cBhvr additive="base">
                                        <p:cTn id="214" dur="2000"/>
                                        <p:tgtEl>
                                          <p:spTgt spid="24"/>
                                        </p:tgtEl>
                                        <p:attrNameLst>
                                          <p:attrName>ppt_x</p:attrName>
                                        </p:attrNameLst>
                                      </p:cBhvr>
                                      <p:tavLst>
                                        <p:tav tm="0">
                                          <p:val>
                                            <p:strVal val="ppt_x"/>
                                          </p:val>
                                        </p:tav>
                                        <p:tav tm="100000">
                                          <p:val>
                                            <p:strVal val="1+ppt_w/2"/>
                                          </p:val>
                                        </p:tav>
                                      </p:tavLst>
                                    </p:anim>
                                    <p:anim calcmode="lin" valueType="num">
                                      <p:cBhvr additive="base">
                                        <p:cTn id="215" dur="2000"/>
                                        <p:tgtEl>
                                          <p:spTgt spid="24"/>
                                        </p:tgtEl>
                                        <p:attrNameLst>
                                          <p:attrName>ppt_y</p:attrName>
                                        </p:attrNameLst>
                                      </p:cBhvr>
                                      <p:tavLst>
                                        <p:tav tm="0">
                                          <p:val>
                                            <p:strVal val="ppt_y"/>
                                          </p:val>
                                        </p:tav>
                                        <p:tav tm="100000">
                                          <p:val>
                                            <p:strVal val="0-ppt_h/2"/>
                                          </p:val>
                                        </p:tav>
                                      </p:tavLst>
                                    </p:anim>
                                    <p:set>
                                      <p:cBhvr>
                                        <p:cTn id="216" dur="1" fill="hold">
                                          <p:stCondLst>
                                            <p:cond delay="1999"/>
                                          </p:stCondLst>
                                        </p:cTn>
                                        <p:tgtEl>
                                          <p:spTgt spid="24"/>
                                        </p:tgtEl>
                                        <p:attrNameLst>
                                          <p:attrName>style.visibility</p:attrName>
                                        </p:attrNameLst>
                                      </p:cBhvr>
                                      <p:to>
                                        <p:strVal val="hidden"/>
                                      </p:to>
                                    </p:set>
                                  </p:childTnLst>
                                </p:cTn>
                              </p:par>
                              <p:par>
                                <p:cTn id="217" presetID="2" presetClass="exit" presetSubtype="3" fill="hold" grpId="2" nodeType="withEffect">
                                  <p:stCondLst>
                                    <p:cond delay="0"/>
                                  </p:stCondLst>
                                  <p:childTnLst>
                                    <p:anim calcmode="lin" valueType="num">
                                      <p:cBhvr additive="base">
                                        <p:cTn id="218" dur="2000"/>
                                        <p:tgtEl>
                                          <p:spTgt spid="25"/>
                                        </p:tgtEl>
                                        <p:attrNameLst>
                                          <p:attrName>ppt_x</p:attrName>
                                        </p:attrNameLst>
                                      </p:cBhvr>
                                      <p:tavLst>
                                        <p:tav tm="0">
                                          <p:val>
                                            <p:strVal val="ppt_x"/>
                                          </p:val>
                                        </p:tav>
                                        <p:tav tm="100000">
                                          <p:val>
                                            <p:strVal val="1+ppt_w/2"/>
                                          </p:val>
                                        </p:tav>
                                      </p:tavLst>
                                    </p:anim>
                                    <p:anim calcmode="lin" valueType="num">
                                      <p:cBhvr additive="base">
                                        <p:cTn id="219" dur="2000"/>
                                        <p:tgtEl>
                                          <p:spTgt spid="25"/>
                                        </p:tgtEl>
                                        <p:attrNameLst>
                                          <p:attrName>ppt_y</p:attrName>
                                        </p:attrNameLst>
                                      </p:cBhvr>
                                      <p:tavLst>
                                        <p:tav tm="0">
                                          <p:val>
                                            <p:strVal val="ppt_y"/>
                                          </p:val>
                                        </p:tav>
                                        <p:tav tm="100000">
                                          <p:val>
                                            <p:strVal val="0-ppt_h/2"/>
                                          </p:val>
                                        </p:tav>
                                      </p:tavLst>
                                    </p:anim>
                                    <p:set>
                                      <p:cBhvr>
                                        <p:cTn id="220" dur="1" fill="hold">
                                          <p:stCondLst>
                                            <p:cond delay="1999"/>
                                          </p:stCondLst>
                                        </p:cTn>
                                        <p:tgtEl>
                                          <p:spTgt spid="25"/>
                                        </p:tgtEl>
                                        <p:attrNameLst>
                                          <p:attrName>style.visibility</p:attrName>
                                        </p:attrNameLst>
                                      </p:cBhvr>
                                      <p:to>
                                        <p:strVal val="hidden"/>
                                      </p:to>
                                    </p:set>
                                  </p:childTnLst>
                                </p:cTn>
                              </p:par>
                              <p:par>
                                <p:cTn id="221" presetID="2" presetClass="exit" presetSubtype="3" fill="hold" grpId="2" nodeType="withEffect">
                                  <p:stCondLst>
                                    <p:cond delay="0"/>
                                  </p:stCondLst>
                                  <p:childTnLst>
                                    <p:anim calcmode="lin" valueType="num">
                                      <p:cBhvr additive="base">
                                        <p:cTn id="222" dur="2000"/>
                                        <p:tgtEl>
                                          <p:spTgt spid="26"/>
                                        </p:tgtEl>
                                        <p:attrNameLst>
                                          <p:attrName>ppt_x</p:attrName>
                                        </p:attrNameLst>
                                      </p:cBhvr>
                                      <p:tavLst>
                                        <p:tav tm="0">
                                          <p:val>
                                            <p:strVal val="ppt_x"/>
                                          </p:val>
                                        </p:tav>
                                        <p:tav tm="100000">
                                          <p:val>
                                            <p:strVal val="1+ppt_w/2"/>
                                          </p:val>
                                        </p:tav>
                                      </p:tavLst>
                                    </p:anim>
                                    <p:anim calcmode="lin" valueType="num">
                                      <p:cBhvr additive="base">
                                        <p:cTn id="223" dur="2000"/>
                                        <p:tgtEl>
                                          <p:spTgt spid="26"/>
                                        </p:tgtEl>
                                        <p:attrNameLst>
                                          <p:attrName>ppt_y</p:attrName>
                                        </p:attrNameLst>
                                      </p:cBhvr>
                                      <p:tavLst>
                                        <p:tav tm="0">
                                          <p:val>
                                            <p:strVal val="ppt_y"/>
                                          </p:val>
                                        </p:tav>
                                        <p:tav tm="100000">
                                          <p:val>
                                            <p:strVal val="0-ppt_h/2"/>
                                          </p:val>
                                        </p:tav>
                                      </p:tavLst>
                                    </p:anim>
                                    <p:set>
                                      <p:cBhvr>
                                        <p:cTn id="224" dur="1" fill="hold">
                                          <p:stCondLst>
                                            <p:cond delay="1999"/>
                                          </p:stCondLst>
                                        </p:cTn>
                                        <p:tgtEl>
                                          <p:spTgt spid="26"/>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8"/>
                                        </p:tgtEl>
                                        <p:attrNameLst>
                                          <p:attrName>ppt_x</p:attrName>
                                        </p:attrNameLst>
                                      </p:cBhvr>
                                      <p:tavLst>
                                        <p:tav tm="0">
                                          <p:val>
                                            <p:strVal val="ppt_x"/>
                                          </p:val>
                                        </p:tav>
                                        <p:tav tm="100000">
                                          <p:val>
                                            <p:strVal val="0-ppt_w/2"/>
                                          </p:val>
                                        </p:tav>
                                      </p:tavLst>
                                    </p:anim>
                                    <p:anim calcmode="lin" valueType="num">
                                      <p:cBhvr additive="base">
                                        <p:cTn id="227" dur="2000"/>
                                        <p:tgtEl>
                                          <p:spTgt spid="8"/>
                                        </p:tgtEl>
                                        <p:attrNameLst>
                                          <p:attrName>ppt_y</p:attrName>
                                        </p:attrNameLst>
                                      </p:cBhvr>
                                      <p:tavLst>
                                        <p:tav tm="0">
                                          <p:val>
                                            <p:strVal val="ppt_y"/>
                                          </p:val>
                                        </p:tav>
                                        <p:tav tm="100000">
                                          <p:val>
                                            <p:strVal val="0-ppt_h/2"/>
                                          </p:val>
                                        </p:tav>
                                      </p:tavLst>
                                    </p:anim>
                                    <p:set>
                                      <p:cBhvr>
                                        <p:cTn id="228" dur="1" fill="hold">
                                          <p:stCondLst>
                                            <p:cond delay="1999"/>
                                          </p:stCondLst>
                                        </p:cTn>
                                        <p:tgtEl>
                                          <p:spTgt spid="8"/>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2"/>
                                        </p:tgtEl>
                                        <p:attrNameLst>
                                          <p:attrName>ppt_x</p:attrName>
                                        </p:attrNameLst>
                                      </p:cBhvr>
                                      <p:tavLst>
                                        <p:tav tm="0">
                                          <p:val>
                                            <p:strVal val="ppt_x"/>
                                          </p:val>
                                        </p:tav>
                                        <p:tav tm="100000">
                                          <p:val>
                                            <p:strVal val="0-ppt_w/2"/>
                                          </p:val>
                                        </p:tav>
                                      </p:tavLst>
                                    </p:anim>
                                    <p:anim calcmode="lin" valueType="num">
                                      <p:cBhvr additive="base">
                                        <p:cTn id="231" dur="2000"/>
                                        <p:tgtEl>
                                          <p:spTgt spid="12"/>
                                        </p:tgtEl>
                                        <p:attrNameLst>
                                          <p:attrName>ppt_y</p:attrName>
                                        </p:attrNameLst>
                                      </p:cBhvr>
                                      <p:tavLst>
                                        <p:tav tm="0">
                                          <p:val>
                                            <p:strVal val="ppt_y"/>
                                          </p:val>
                                        </p:tav>
                                        <p:tav tm="100000">
                                          <p:val>
                                            <p:strVal val="0-ppt_h/2"/>
                                          </p:val>
                                        </p:tav>
                                      </p:tavLst>
                                    </p:anim>
                                    <p:set>
                                      <p:cBhvr>
                                        <p:cTn id="232" dur="1" fill="hold">
                                          <p:stCondLst>
                                            <p:cond delay="1999"/>
                                          </p:stCondLst>
                                        </p:cTn>
                                        <p:tgtEl>
                                          <p:spTgt spid="12"/>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17"/>
                                        </p:tgtEl>
                                        <p:attrNameLst>
                                          <p:attrName>ppt_x</p:attrName>
                                        </p:attrNameLst>
                                      </p:cBhvr>
                                      <p:tavLst>
                                        <p:tav tm="0">
                                          <p:val>
                                            <p:strVal val="ppt_x"/>
                                          </p:val>
                                        </p:tav>
                                        <p:tav tm="100000">
                                          <p:val>
                                            <p:strVal val="0-ppt_w/2"/>
                                          </p:val>
                                        </p:tav>
                                      </p:tavLst>
                                    </p:anim>
                                    <p:anim calcmode="lin" valueType="num">
                                      <p:cBhvr additive="base">
                                        <p:cTn id="235" dur="2000"/>
                                        <p:tgtEl>
                                          <p:spTgt spid="17"/>
                                        </p:tgtEl>
                                        <p:attrNameLst>
                                          <p:attrName>ppt_y</p:attrName>
                                        </p:attrNameLst>
                                      </p:cBhvr>
                                      <p:tavLst>
                                        <p:tav tm="0">
                                          <p:val>
                                            <p:strVal val="ppt_y"/>
                                          </p:val>
                                        </p:tav>
                                        <p:tav tm="100000">
                                          <p:val>
                                            <p:strVal val="0-ppt_h/2"/>
                                          </p:val>
                                        </p:tav>
                                      </p:tavLst>
                                    </p:anim>
                                    <p:set>
                                      <p:cBhvr>
                                        <p:cTn id="236" dur="1" fill="hold">
                                          <p:stCondLst>
                                            <p:cond delay="1999"/>
                                          </p:stCondLst>
                                        </p:cTn>
                                        <p:tgtEl>
                                          <p:spTgt spid="17"/>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7"/>
                                        </p:tgtEl>
                                        <p:attrNameLst>
                                          <p:attrName>ppt_x</p:attrName>
                                        </p:attrNameLst>
                                      </p:cBhvr>
                                      <p:tavLst>
                                        <p:tav tm="0">
                                          <p:val>
                                            <p:strVal val="ppt_x"/>
                                          </p:val>
                                        </p:tav>
                                        <p:tav tm="100000">
                                          <p:val>
                                            <p:strVal val="0-ppt_w/2"/>
                                          </p:val>
                                        </p:tav>
                                      </p:tavLst>
                                    </p:anim>
                                    <p:anim calcmode="lin" valueType="num">
                                      <p:cBhvr additive="base">
                                        <p:cTn id="239" dur="2000"/>
                                        <p:tgtEl>
                                          <p:spTgt spid="27"/>
                                        </p:tgtEl>
                                        <p:attrNameLst>
                                          <p:attrName>ppt_y</p:attrName>
                                        </p:attrNameLst>
                                      </p:cBhvr>
                                      <p:tavLst>
                                        <p:tav tm="0">
                                          <p:val>
                                            <p:strVal val="ppt_y"/>
                                          </p:val>
                                        </p:tav>
                                        <p:tav tm="100000">
                                          <p:val>
                                            <p:strVal val="0-ppt_h/2"/>
                                          </p:val>
                                        </p:tav>
                                      </p:tavLst>
                                    </p:anim>
                                    <p:set>
                                      <p:cBhvr>
                                        <p:cTn id="240" dur="1" fill="hold">
                                          <p:stCondLst>
                                            <p:cond delay="1999"/>
                                          </p:stCondLst>
                                        </p:cTn>
                                        <p:tgtEl>
                                          <p:spTgt spid="27"/>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8"/>
                                        </p:tgtEl>
                                        <p:attrNameLst>
                                          <p:attrName>ppt_x</p:attrName>
                                        </p:attrNameLst>
                                      </p:cBhvr>
                                      <p:tavLst>
                                        <p:tav tm="0">
                                          <p:val>
                                            <p:strVal val="ppt_x"/>
                                          </p:val>
                                        </p:tav>
                                        <p:tav tm="100000">
                                          <p:val>
                                            <p:strVal val="0-ppt_w/2"/>
                                          </p:val>
                                        </p:tav>
                                      </p:tavLst>
                                    </p:anim>
                                    <p:anim calcmode="lin" valueType="num">
                                      <p:cBhvr additive="base">
                                        <p:cTn id="243" dur="2000"/>
                                        <p:tgtEl>
                                          <p:spTgt spid="28"/>
                                        </p:tgtEl>
                                        <p:attrNameLst>
                                          <p:attrName>ppt_y</p:attrName>
                                        </p:attrNameLst>
                                      </p:cBhvr>
                                      <p:tavLst>
                                        <p:tav tm="0">
                                          <p:val>
                                            <p:strVal val="ppt_y"/>
                                          </p:val>
                                        </p:tav>
                                        <p:tav tm="100000">
                                          <p:val>
                                            <p:strVal val="0-ppt_h/2"/>
                                          </p:val>
                                        </p:tav>
                                      </p:tavLst>
                                    </p:anim>
                                    <p:set>
                                      <p:cBhvr>
                                        <p:cTn id="244" dur="1" fill="hold">
                                          <p:stCondLst>
                                            <p:cond delay="1999"/>
                                          </p:stCondLst>
                                        </p:cTn>
                                        <p:tgtEl>
                                          <p:spTgt spid="28"/>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9"/>
                                        </p:tgtEl>
                                        <p:attrNameLst>
                                          <p:attrName>ppt_x</p:attrName>
                                        </p:attrNameLst>
                                      </p:cBhvr>
                                      <p:tavLst>
                                        <p:tav tm="0">
                                          <p:val>
                                            <p:strVal val="ppt_x"/>
                                          </p:val>
                                        </p:tav>
                                        <p:tav tm="100000">
                                          <p:val>
                                            <p:strVal val="0-ppt_w/2"/>
                                          </p:val>
                                        </p:tav>
                                      </p:tavLst>
                                    </p:anim>
                                    <p:anim calcmode="lin" valueType="num">
                                      <p:cBhvr additive="base">
                                        <p:cTn id="247" dur="2000"/>
                                        <p:tgtEl>
                                          <p:spTgt spid="29"/>
                                        </p:tgtEl>
                                        <p:attrNameLst>
                                          <p:attrName>ppt_y</p:attrName>
                                        </p:attrNameLst>
                                      </p:cBhvr>
                                      <p:tavLst>
                                        <p:tav tm="0">
                                          <p:val>
                                            <p:strVal val="ppt_y"/>
                                          </p:val>
                                        </p:tav>
                                        <p:tav tm="100000">
                                          <p:val>
                                            <p:strVal val="0-ppt_h/2"/>
                                          </p:val>
                                        </p:tav>
                                      </p:tavLst>
                                    </p:anim>
                                    <p:set>
                                      <p:cBhvr>
                                        <p:cTn id="248" dur="1" fill="hold">
                                          <p:stCondLst>
                                            <p:cond delay="1999"/>
                                          </p:stCondLst>
                                        </p:cTn>
                                        <p:tgtEl>
                                          <p:spTgt spid="29"/>
                                        </p:tgtEl>
                                        <p:attrNameLst>
                                          <p:attrName>style.visibility</p:attrName>
                                        </p:attrNameLst>
                                      </p:cBhvr>
                                      <p:to>
                                        <p:strVal val="hidden"/>
                                      </p:to>
                                    </p:set>
                                  </p:childTnLst>
                                </p:cTn>
                              </p:par>
                              <p:par>
                                <p:cTn id="249" presetID="23" presetClass="entr" presetSubtype="272"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2000" fill="hold"/>
                                        <p:tgtEl>
                                          <p:spTgt spid="4"/>
                                        </p:tgtEl>
                                        <p:attrNameLst>
                                          <p:attrName>ppt_w</p:attrName>
                                        </p:attrNameLst>
                                      </p:cBhvr>
                                      <p:tavLst>
                                        <p:tav tm="0">
                                          <p:val>
                                            <p:strVal val="2/3*#ppt_w"/>
                                          </p:val>
                                        </p:tav>
                                        <p:tav tm="100000">
                                          <p:val>
                                            <p:strVal val="#ppt_w"/>
                                          </p:val>
                                        </p:tav>
                                      </p:tavLst>
                                    </p:anim>
                                    <p:anim calcmode="lin" valueType="num">
                                      <p:cBhvr>
                                        <p:cTn id="252" dur="2000" fill="hold"/>
                                        <p:tgtEl>
                                          <p:spTgt spid="4"/>
                                        </p:tgtEl>
                                        <p:attrNameLst>
                                          <p:attrName>ppt_h</p:attrName>
                                        </p:attrNameLst>
                                      </p:cBhvr>
                                      <p:tavLst>
                                        <p:tav tm="0">
                                          <p:val>
                                            <p:strVal val="2/3*#ppt_h"/>
                                          </p:val>
                                        </p:tav>
                                        <p:tav tm="100000">
                                          <p:val>
                                            <p:strVal val="#ppt_h"/>
                                          </p:val>
                                        </p:tav>
                                      </p:tavLst>
                                    </p:anim>
                                  </p:childTnLst>
                                </p:cTn>
                              </p:par>
                              <p:par>
                                <p:cTn id="253" presetID="4" presetClass="entr" presetSubtype="3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ox(out)">
                                      <p:cBhvr>
                                        <p:cTn id="25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osh-st-tropez-france.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3057150" y="0"/>
            <a:ext cx="1357290" cy="1357298"/>
          </a:xfrm>
          <a:prstGeom prst="teardrop">
            <a:avLst/>
          </a:prstGeom>
          <a:gradFill flip="none" rotWithShape="1">
            <a:gsLst>
              <a:gs pos="43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31108">
            <a:off x="4362407" y="66992"/>
            <a:ext cx="1355049" cy="1305717"/>
          </a:xfrm>
          <a:prstGeom prst="teardrop">
            <a:avLst/>
          </a:prstGeom>
          <a:gradFill flip="none" rotWithShape="1">
            <a:gsLst>
              <a:gs pos="43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557084" y="571480"/>
            <a:ext cx="1357290" cy="1357298"/>
          </a:xfrm>
          <a:prstGeom prst="teardrop">
            <a:avLst/>
          </a:prstGeom>
          <a:gradFill flip="none" rotWithShape="1">
            <a:gsLst>
              <a:gs pos="43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933910" y="638472"/>
            <a:ext cx="1355049" cy="1305717"/>
          </a:xfrm>
          <a:prstGeom prst="teardrop">
            <a:avLst/>
          </a:prstGeom>
          <a:gradFill flip="none" rotWithShape="1">
            <a:gsLst>
              <a:gs pos="43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303646">
            <a:off x="1970053" y="1341771"/>
            <a:ext cx="1357290" cy="1357298"/>
          </a:xfrm>
          <a:prstGeom prst="teardrop">
            <a:avLst/>
          </a:prstGeom>
          <a:gradFill flip="none" rotWithShape="1">
            <a:gsLst>
              <a:gs pos="43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532814" y="1381964"/>
            <a:ext cx="1355049" cy="1305717"/>
          </a:xfrm>
          <a:prstGeom prst="teardrop">
            <a:avLst/>
          </a:prstGeom>
          <a:gradFill flip="none" rotWithShape="1">
            <a:gsLst>
              <a:gs pos="43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058068">
            <a:off x="1485514" y="2071678"/>
            <a:ext cx="1357290" cy="1357298"/>
          </a:xfrm>
          <a:prstGeom prst="teardrop">
            <a:avLst/>
          </a:prstGeom>
          <a:gradFill flip="none" rotWithShape="1">
            <a:gsLst>
              <a:gs pos="43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6200426" y="2000236"/>
            <a:ext cx="1357290" cy="1357298"/>
          </a:xfrm>
          <a:prstGeom prst="teardrop">
            <a:avLst/>
          </a:prstGeom>
          <a:gradFill flip="none" rotWithShape="1">
            <a:gsLst>
              <a:gs pos="43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1058068">
            <a:off x="940697" y="2812746"/>
            <a:ext cx="1357290" cy="1357298"/>
          </a:xfrm>
          <a:prstGeom prst="teardrop">
            <a:avLst/>
          </a:prstGeom>
          <a:gradFill flip="none" rotWithShape="1">
            <a:gsLst>
              <a:gs pos="43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200000">
            <a:off x="6843368" y="2643178"/>
            <a:ext cx="1357290" cy="1357298"/>
          </a:xfrm>
          <a:prstGeom prst="teardrop">
            <a:avLst/>
          </a:prstGeom>
          <a:gradFill flip="none" rotWithShape="1">
            <a:gsLst>
              <a:gs pos="43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21058068">
            <a:off x="440633" y="3598564"/>
            <a:ext cx="1357290" cy="1357298"/>
          </a:xfrm>
          <a:prstGeom prst="teardrop">
            <a:avLst/>
          </a:prstGeom>
          <a:gradFill flip="none" rotWithShape="1">
            <a:gsLst>
              <a:gs pos="43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542337">
            <a:off x="7493632" y="3350227"/>
            <a:ext cx="1357290" cy="1357298"/>
          </a:xfrm>
          <a:prstGeom prst="teardrop">
            <a:avLst/>
          </a:prstGeom>
          <a:gradFill flip="none" rotWithShape="1">
            <a:gsLst>
              <a:gs pos="43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17"/>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19"/>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6"/>
                                        </p:tgtEl>
                                        <p:attrNameLst>
                                          <p:attrName>r</p:attrName>
                                        </p:attrNameLst>
                                      </p:cBhvr>
                                    </p:animRot>
                                  </p:childTnLst>
                                </p:cTn>
                              </p:par>
                              <p:par>
                                <p:cTn id="22" presetID="8" presetClass="emph" presetSubtype="0" fill="hold" grpId="0" nodeType="withEffect">
                                  <p:stCondLst>
                                    <p:cond delay="0"/>
                                  </p:stCondLst>
                                  <p:childTnLst>
                                    <p:animRot by="-21600000">
                                      <p:cBhvr>
                                        <p:cTn id="23" dur="2000" fill="hold"/>
                                        <p:tgtEl>
                                          <p:spTgt spid="8"/>
                                        </p:tgtEl>
                                        <p:attrNameLst>
                                          <p:attrName>r</p:attrName>
                                        </p:attrNameLst>
                                      </p:cBhvr>
                                    </p:animRot>
                                  </p:childTnLst>
                                </p:cTn>
                              </p:par>
                              <p:par>
                                <p:cTn id="24" presetID="8" presetClass="emph" presetSubtype="0" fill="hold" grpId="0" nodeType="withEffect">
                                  <p:stCondLst>
                                    <p:cond delay="0"/>
                                  </p:stCondLst>
                                  <p:childTnLst>
                                    <p:animRot by="-21600000">
                                      <p:cBhvr>
                                        <p:cTn id="25" dur="2000" fill="hold"/>
                                        <p:tgtEl>
                                          <p:spTgt spid="10"/>
                                        </p:tgtEl>
                                        <p:attrNameLst>
                                          <p:attrName>r</p:attrName>
                                        </p:attrNameLst>
                                      </p:cBhvr>
                                    </p:animRot>
                                  </p:childTnLst>
                                </p:cTn>
                              </p:par>
                              <p:par>
                                <p:cTn id="26" presetID="8" presetClass="emph" presetSubtype="0" fill="hold" grpId="0" nodeType="withEffect">
                                  <p:stCondLst>
                                    <p:cond delay="0"/>
                                  </p:stCondLst>
                                  <p:childTnLst>
                                    <p:animRot by="-21600000">
                                      <p:cBhvr>
                                        <p:cTn id="27" dur="2000" fill="hold"/>
                                        <p:tgtEl>
                                          <p:spTgt spid="12"/>
                                        </p:tgtEl>
                                        <p:attrNameLst>
                                          <p:attrName>r</p:attrName>
                                        </p:attrNameLst>
                                      </p:cBhvr>
                                    </p:animRot>
                                  </p:childTnLst>
                                </p:cTn>
                              </p:par>
                              <p:par>
                                <p:cTn id="28" presetID="8" presetClass="emph" presetSubtype="0" fill="hold" grpId="0" nodeType="withEffect">
                                  <p:stCondLst>
                                    <p:cond delay="0"/>
                                  </p:stCondLst>
                                  <p:childTnLst>
                                    <p:animRot by="-21600000">
                                      <p:cBhvr>
                                        <p:cTn id="29" dur="2000" fill="hold"/>
                                        <p:tgtEl>
                                          <p:spTgt spid="18"/>
                                        </p:tgtEl>
                                        <p:attrNameLst>
                                          <p:attrName>r</p:attrName>
                                        </p:attrNameLst>
                                      </p:cBhvr>
                                    </p:animRot>
                                  </p:childTnLst>
                                </p:cTn>
                              </p:par>
                              <p:par>
                                <p:cTn id="30" presetID="8" presetClass="emph" presetSubtype="0" fill="hold" grpId="0" nodeType="withEffect">
                                  <p:stCondLst>
                                    <p:cond delay="0"/>
                                  </p:stCondLst>
                                  <p:childTnLst>
                                    <p:animRot by="-21600000">
                                      <p:cBhvr>
                                        <p:cTn id="31" dur="2000" fill="hold"/>
                                        <p:tgtEl>
                                          <p:spTgt spid="20"/>
                                        </p:tgtEl>
                                        <p:attrNameLst>
                                          <p:attrName>r</p:attrName>
                                        </p:attrNameLst>
                                      </p:cBhvr>
                                    </p:animRot>
                                  </p:childTnLst>
                                </p:cTn>
                              </p:par>
                              <p:par>
                                <p:cTn id="32" presetID="2" presetClass="entr" presetSubtype="12"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0-#ppt_w/2"/>
                                          </p:val>
                                        </p:tav>
                                        <p:tav tm="100000">
                                          <p:val>
                                            <p:strVal val="#ppt_x"/>
                                          </p:val>
                                        </p:tav>
                                      </p:tavLst>
                                    </p:anim>
                                    <p:anim calcmode="lin" valueType="num">
                                      <p:cBhvr additive="base">
                                        <p:cTn id="35" dur="2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0-#ppt_w/2"/>
                                          </p:val>
                                        </p:tav>
                                        <p:tav tm="100000">
                                          <p:val>
                                            <p:strVal val="#ppt_x"/>
                                          </p:val>
                                        </p:tav>
                                      </p:tavLst>
                                    </p:anim>
                                    <p:anim calcmode="lin" valueType="num">
                                      <p:cBhvr additive="base">
                                        <p:cTn id="39" dur="2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0-#ppt_w/2"/>
                                          </p:val>
                                        </p:tav>
                                        <p:tav tm="100000">
                                          <p:val>
                                            <p:strVal val="#ppt_x"/>
                                          </p:val>
                                        </p:tav>
                                      </p:tavLst>
                                    </p:anim>
                                    <p:anim calcmode="lin" valueType="num">
                                      <p:cBhvr additive="base">
                                        <p:cTn id="43" dur="2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0-#ppt_w/2"/>
                                          </p:val>
                                        </p:tav>
                                        <p:tav tm="100000">
                                          <p:val>
                                            <p:strVal val="#ppt_x"/>
                                          </p:val>
                                        </p:tav>
                                      </p:tavLst>
                                    </p:anim>
                                    <p:anim calcmode="lin" valueType="num">
                                      <p:cBhvr additive="base">
                                        <p:cTn id="47" dur="2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1"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2000" fill="hold"/>
                                        <p:tgtEl>
                                          <p:spTgt spid="17"/>
                                        </p:tgtEl>
                                        <p:attrNameLst>
                                          <p:attrName>ppt_x</p:attrName>
                                        </p:attrNameLst>
                                      </p:cBhvr>
                                      <p:tavLst>
                                        <p:tav tm="0">
                                          <p:val>
                                            <p:strVal val="0-#ppt_w/2"/>
                                          </p:val>
                                        </p:tav>
                                        <p:tav tm="100000">
                                          <p:val>
                                            <p:strVal val="#ppt_x"/>
                                          </p:val>
                                        </p:tav>
                                      </p:tavLst>
                                    </p:anim>
                                    <p:anim calcmode="lin" valueType="num">
                                      <p:cBhvr additive="base">
                                        <p:cTn id="51" dur="2000" fill="hold"/>
                                        <p:tgtEl>
                                          <p:spTgt spid="17"/>
                                        </p:tgtEl>
                                        <p:attrNameLst>
                                          <p:attrName>ppt_y</p:attrName>
                                        </p:attrNameLst>
                                      </p:cBhvr>
                                      <p:tavLst>
                                        <p:tav tm="0">
                                          <p:val>
                                            <p:strVal val="1+#ppt_h/2"/>
                                          </p:val>
                                        </p:tav>
                                        <p:tav tm="100000">
                                          <p:val>
                                            <p:strVal val="#ppt_y"/>
                                          </p:val>
                                        </p:tav>
                                      </p:tavLst>
                                    </p:anim>
                                  </p:childTnLst>
                                </p:cTn>
                              </p:par>
                              <p:par>
                                <p:cTn id="52" presetID="2" presetClass="entr" presetSubtype="12" fill="hold" grpId="1"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2000" fill="hold"/>
                                        <p:tgtEl>
                                          <p:spTgt spid="19"/>
                                        </p:tgtEl>
                                        <p:attrNameLst>
                                          <p:attrName>ppt_x</p:attrName>
                                        </p:attrNameLst>
                                      </p:cBhvr>
                                      <p:tavLst>
                                        <p:tav tm="0">
                                          <p:val>
                                            <p:strVal val="0-#ppt_w/2"/>
                                          </p:val>
                                        </p:tav>
                                        <p:tav tm="100000">
                                          <p:val>
                                            <p:strVal val="#ppt_x"/>
                                          </p:val>
                                        </p:tav>
                                      </p:tavLst>
                                    </p:anim>
                                    <p:anim calcmode="lin" valueType="num">
                                      <p:cBhvr additive="base">
                                        <p:cTn id="55" dur="2000" fill="hold"/>
                                        <p:tgtEl>
                                          <p:spTgt spid="19"/>
                                        </p:tgtEl>
                                        <p:attrNameLst>
                                          <p:attrName>ppt_y</p:attrName>
                                        </p:attrNameLst>
                                      </p:cBhvr>
                                      <p:tavLst>
                                        <p:tav tm="0">
                                          <p:val>
                                            <p:strVal val="1+#ppt_h/2"/>
                                          </p:val>
                                        </p:tav>
                                        <p:tav tm="100000">
                                          <p:val>
                                            <p:strVal val="#ppt_y"/>
                                          </p:val>
                                        </p:tav>
                                      </p:tavLst>
                                    </p:anim>
                                  </p:childTnLst>
                                </p:cTn>
                              </p:par>
                              <p:par>
                                <p:cTn id="56" presetID="2" presetClass="entr" presetSubtype="6"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1+#ppt_w/2"/>
                                          </p:val>
                                        </p:tav>
                                        <p:tav tm="100000">
                                          <p:val>
                                            <p:strVal val="#ppt_x"/>
                                          </p:val>
                                        </p:tav>
                                      </p:tavLst>
                                    </p:anim>
                                    <p:anim calcmode="lin" valueType="num">
                                      <p:cBhvr additive="base">
                                        <p:cTn id="59" dur="2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2000" fill="hold"/>
                                        <p:tgtEl>
                                          <p:spTgt spid="8"/>
                                        </p:tgtEl>
                                        <p:attrNameLst>
                                          <p:attrName>ppt_x</p:attrName>
                                        </p:attrNameLst>
                                      </p:cBhvr>
                                      <p:tavLst>
                                        <p:tav tm="0">
                                          <p:val>
                                            <p:strVal val="1+#ppt_w/2"/>
                                          </p:val>
                                        </p:tav>
                                        <p:tav tm="100000">
                                          <p:val>
                                            <p:strVal val="#ppt_x"/>
                                          </p:val>
                                        </p:tav>
                                      </p:tavLst>
                                    </p:anim>
                                    <p:anim calcmode="lin" valueType="num">
                                      <p:cBhvr additive="base">
                                        <p:cTn id="63" dur="2000" fill="hold"/>
                                        <p:tgtEl>
                                          <p:spTgt spid="8"/>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1+#ppt_w/2"/>
                                          </p:val>
                                        </p:tav>
                                        <p:tav tm="100000">
                                          <p:val>
                                            <p:strVal val="#ppt_x"/>
                                          </p:val>
                                        </p:tav>
                                      </p:tavLst>
                                    </p:anim>
                                    <p:anim calcmode="lin" valueType="num">
                                      <p:cBhvr additive="base">
                                        <p:cTn id="67" dur="2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1+#ppt_w/2"/>
                                          </p:val>
                                        </p:tav>
                                        <p:tav tm="100000">
                                          <p:val>
                                            <p:strVal val="#ppt_x"/>
                                          </p:val>
                                        </p:tav>
                                      </p:tavLst>
                                    </p:anim>
                                    <p:anim calcmode="lin" valueType="num">
                                      <p:cBhvr additive="base">
                                        <p:cTn id="71" dur="2000" fill="hold"/>
                                        <p:tgtEl>
                                          <p:spTgt spid="12"/>
                                        </p:tgtEl>
                                        <p:attrNameLst>
                                          <p:attrName>ppt_y</p:attrName>
                                        </p:attrNameLst>
                                      </p:cBhvr>
                                      <p:tavLst>
                                        <p:tav tm="0">
                                          <p:val>
                                            <p:strVal val="1+#ppt_h/2"/>
                                          </p:val>
                                        </p:tav>
                                        <p:tav tm="100000">
                                          <p:val>
                                            <p:strVal val="#ppt_y"/>
                                          </p:val>
                                        </p:tav>
                                      </p:tavLst>
                                    </p:anim>
                                  </p:childTnLst>
                                </p:cTn>
                              </p:par>
                              <p:par>
                                <p:cTn id="72" presetID="2" presetClass="entr" presetSubtype="6" fill="hold" grpId="1"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2000" fill="hold"/>
                                        <p:tgtEl>
                                          <p:spTgt spid="18"/>
                                        </p:tgtEl>
                                        <p:attrNameLst>
                                          <p:attrName>ppt_x</p:attrName>
                                        </p:attrNameLst>
                                      </p:cBhvr>
                                      <p:tavLst>
                                        <p:tav tm="0">
                                          <p:val>
                                            <p:strVal val="1+#ppt_w/2"/>
                                          </p:val>
                                        </p:tav>
                                        <p:tav tm="100000">
                                          <p:val>
                                            <p:strVal val="#ppt_x"/>
                                          </p:val>
                                        </p:tav>
                                      </p:tavLst>
                                    </p:anim>
                                    <p:anim calcmode="lin" valueType="num">
                                      <p:cBhvr additive="base">
                                        <p:cTn id="75" dur="2000" fill="hold"/>
                                        <p:tgtEl>
                                          <p:spTgt spid="18"/>
                                        </p:tgtEl>
                                        <p:attrNameLst>
                                          <p:attrName>ppt_y</p:attrName>
                                        </p:attrNameLst>
                                      </p:cBhvr>
                                      <p:tavLst>
                                        <p:tav tm="0">
                                          <p:val>
                                            <p:strVal val="1+#ppt_h/2"/>
                                          </p:val>
                                        </p:tav>
                                        <p:tav tm="100000">
                                          <p:val>
                                            <p:strVal val="#ppt_y"/>
                                          </p:val>
                                        </p:tav>
                                      </p:tavLst>
                                    </p:anim>
                                  </p:childTnLst>
                                </p:cTn>
                              </p:par>
                              <p:par>
                                <p:cTn id="76" presetID="2" presetClass="entr" presetSubtype="6" fill="hold" grpId="1"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1+#ppt_w/2"/>
                                          </p:val>
                                        </p:tav>
                                        <p:tav tm="100000">
                                          <p:val>
                                            <p:strVal val="#ppt_x"/>
                                          </p:val>
                                        </p:tav>
                                      </p:tavLst>
                                    </p:anim>
                                    <p:anim calcmode="lin" valueType="num">
                                      <p:cBhvr additive="base">
                                        <p:cTn id="79" dur="2000" fill="hold"/>
                                        <p:tgtEl>
                                          <p:spTgt spid="20"/>
                                        </p:tgtEl>
                                        <p:attrNameLst>
                                          <p:attrName>ppt_y</p:attrName>
                                        </p:attrNameLst>
                                      </p:cBhvr>
                                      <p:tavLst>
                                        <p:tav tm="0">
                                          <p:val>
                                            <p:strVal val="1+#ppt_h/2"/>
                                          </p:val>
                                        </p:tav>
                                        <p:tav tm="100000">
                                          <p:val>
                                            <p:strVal val="#ppt_y"/>
                                          </p:val>
                                        </p:tav>
                                      </p:tavLst>
                                    </p:anim>
                                  </p:childTnLst>
                                </p:cTn>
                              </p:par>
                            </p:childTnLst>
                          </p:cTn>
                        </p:par>
                        <p:par>
                          <p:cTn id="80" fill="hold">
                            <p:stCondLst>
                              <p:cond delay="2000"/>
                            </p:stCondLst>
                            <p:childTnLst>
                              <p:par>
                                <p:cTn id="81" presetID="2" presetClass="exit" presetSubtype="12" fill="hold" grpId="2"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0-ppt_w/2"/>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0-ppt_w/2"/>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0-ppt_w/2"/>
                                          </p:val>
                                        </p:tav>
                                      </p:tavLst>
                                    </p:anim>
                                    <p:anim calcmode="lin" valueType="num">
                                      <p:cBhvr additive="base">
                                        <p:cTn id="91" dur="2000"/>
                                        <p:tgtEl>
                                          <p:spTgt spid="9"/>
                                        </p:tgtEl>
                                        <p:attrNameLst>
                                          <p:attrName>ppt_y</p:attrName>
                                        </p:attrNameLst>
                                      </p:cBhvr>
                                      <p:tavLst>
                                        <p:tav tm="0">
                                          <p:val>
                                            <p:strVal val="ppt_y"/>
                                          </p:val>
                                        </p:tav>
                                        <p:tav tm="100000">
                                          <p:val>
                                            <p:strVal val="1+ppt_h/2"/>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1+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2000"/>
                                        <p:tgtEl>
                                          <p:spTgt spid="17"/>
                                        </p:tgtEl>
                                        <p:attrNameLst>
                                          <p:attrName>ppt_x</p:attrName>
                                        </p:attrNameLst>
                                      </p:cBhvr>
                                      <p:tavLst>
                                        <p:tav tm="0">
                                          <p:val>
                                            <p:strVal val="ppt_x"/>
                                          </p:val>
                                        </p:tav>
                                        <p:tav tm="100000">
                                          <p:val>
                                            <p:strVal val="0-ppt_w/2"/>
                                          </p:val>
                                        </p:tav>
                                      </p:tavLst>
                                    </p:anim>
                                    <p:anim calcmode="lin" valueType="num">
                                      <p:cBhvr additive="base">
                                        <p:cTn id="99" dur="2000"/>
                                        <p:tgtEl>
                                          <p:spTgt spid="17"/>
                                        </p:tgtEl>
                                        <p:attrNameLst>
                                          <p:attrName>ppt_y</p:attrName>
                                        </p:attrNameLst>
                                      </p:cBhvr>
                                      <p:tavLst>
                                        <p:tav tm="0">
                                          <p:val>
                                            <p:strVal val="ppt_y"/>
                                          </p:val>
                                        </p:tav>
                                        <p:tav tm="100000">
                                          <p:val>
                                            <p:strVal val="1+ppt_h/2"/>
                                          </p:val>
                                        </p:tav>
                                      </p:tavLst>
                                    </p:anim>
                                    <p:set>
                                      <p:cBhvr>
                                        <p:cTn id="100" dur="1" fill="hold">
                                          <p:stCondLst>
                                            <p:cond delay="1999"/>
                                          </p:stCondLst>
                                        </p:cTn>
                                        <p:tgtEl>
                                          <p:spTgt spid="17"/>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2000"/>
                                        <p:tgtEl>
                                          <p:spTgt spid="19"/>
                                        </p:tgtEl>
                                        <p:attrNameLst>
                                          <p:attrName>ppt_x</p:attrName>
                                        </p:attrNameLst>
                                      </p:cBhvr>
                                      <p:tavLst>
                                        <p:tav tm="0">
                                          <p:val>
                                            <p:strVal val="ppt_x"/>
                                          </p:val>
                                        </p:tav>
                                        <p:tav tm="100000">
                                          <p:val>
                                            <p:strVal val="0-ppt_w/2"/>
                                          </p:val>
                                        </p:tav>
                                      </p:tavLst>
                                    </p:anim>
                                    <p:anim calcmode="lin" valueType="num">
                                      <p:cBhvr additive="base">
                                        <p:cTn id="103" dur="2000"/>
                                        <p:tgtEl>
                                          <p:spTgt spid="19"/>
                                        </p:tgtEl>
                                        <p:attrNameLst>
                                          <p:attrName>ppt_y</p:attrName>
                                        </p:attrNameLst>
                                      </p:cBhvr>
                                      <p:tavLst>
                                        <p:tav tm="0">
                                          <p:val>
                                            <p:strVal val="ppt_y"/>
                                          </p:val>
                                        </p:tav>
                                        <p:tav tm="100000">
                                          <p:val>
                                            <p:strVal val="1+ppt_h/2"/>
                                          </p:val>
                                        </p:tav>
                                      </p:tavLst>
                                    </p:anim>
                                    <p:set>
                                      <p:cBhvr>
                                        <p:cTn id="104" dur="1" fill="hold">
                                          <p:stCondLst>
                                            <p:cond delay="1999"/>
                                          </p:stCondLst>
                                        </p:cTn>
                                        <p:tgtEl>
                                          <p:spTgt spid="19"/>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1+ppt_h/2"/>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2000"/>
                                        <p:tgtEl>
                                          <p:spTgt spid="10"/>
                                        </p:tgtEl>
                                        <p:attrNameLst>
                                          <p:attrName>ppt_x</p:attrName>
                                        </p:attrNameLst>
                                      </p:cBhvr>
                                      <p:tavLst>
                                        <p:tav tm="0">
                                          <p:val>
                                            <p:strVal val="ppt_x"/>
                                          </p:val>
                                        </p:tav>
                                        <p:tav tm="100000">
                                          <p:val>
                                            <p:strVal val="1+ppt_w/2"/>
                                          </p:val>
                                        </p:tav>
                                      </p:tavLst>
                                    </p:anim>
                                    <p:anim calcmode="lin" valueType="num">
                                      <p:cBhvr additive="base">
                                        <p:cTn id="115" dur="2000"/>
                                        <p:tgtEl>
                                          <p:spTgt spid="10"/>
                                        </p:tgtEl>
                                        <p:attrNameLst>
                                          <p:attrName>ppt_y</p:attrName>
                                        </p:attrNameLst>
                                      </p:cBhvr>
                                      <p:tavLst>
                                        <p:tav tm="0">
                                          <p:val>
                                            <p:strVal val="ppt_y"/>
                                          </p:val>
                                        </p:tav>
                                        <p:tav tm="100000">
                                          <p:val>
                                            <p:strVal val="1+ppt_h/2"/>
                                          </p:val>
                                        </p:tav>
                                      </p:tavLst>
                                    </p:anim>
                                    <p:set>
                                      <p:cBhvr>
                                        <p:cTn id="116" dur="1" fill="hold">
                                          <p:stCondLst>
                                            <p:cond delay="1999"/>
                                          </p:stCondLst>
                                        </p:cTn>
                                        <p:tgtEl>
                                          <p:spTgt spid="10"/>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2000"/>
                                        <p:tgtEl>
                                          <p:spTgt spid="12"/>
                                        </p:tgtEl>
                                        <p:attrNameLst>
                                          <p:attrName>ppt_x</p:attrName>
                                        </p:attrNameLst>
                                      </p:cBhvr>
                                      <p:tavLst>
                                        <p:tav tm="0">
                                          <p:val>
                                            <p:strVal val="ppt_x"/>
                                          </p:val>
                                        </p:tav>
                                        <p:tav tm="100000">
                                          <p:val>
                                            <p:strVal val="1+ppt_w/2"/>
                                          </p:val>
                                        </p:tav>
                                      </p:tavLst>
                                    </p:anim>
                                    <p:anim calcmode="lin" valueType="num">
                                      <p:cBhvr additive="base">
                                        <p:cTn id="119" dur="2000"/>
                                        <p:tgtEl>
                                          <p:spTgt spid="12"/>
                                        </p:tgtEl>
                                        <p:attrNameLst>
                                          <p:attrName>ppt_y</p:attrName>
                                        </p:attrNameLst>
                                      </p:cBhvr>
                                      <p:tavLst>
                                        <p:tav tm="0">
                                          <p:val>
                                            <p:strVal val="ppt_y"/>
                                          </p:val>
                                        </p:tav>
                                        <p:tav tm="100000">
                                          <p:val>
                                            <p:strVal val="1+ppt_h/2"/>
                                          </p:val>
                                        </p:tav>
                                      </p:tavLst>
                                    </p:anim>
                                    <p:set>
                                      <p:cBhvr>
                                        <p:cTn id="120" dur="1" fill="hold">
                                          <p:stCondLst>
                                            <p:cond delay="1999"/>
                                          </p:stCondLst>
                                        </p:cTn>
                                        <p:tgtEl>
                                          <p:spTgt spid="12"/>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1+ppt_h/2"/>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2000"/>
                                        <p:tgtEl>
                                          <p:spTgt spid="20"/>
                                        </p:tgtEl>
                                        <p:attrNameLst>
                                          <p:attrName>ppt_x</p:attrName>
                                        </p:attrNameLst>
                                      </p:cBhvr>
                                      <p:tavLst>
                                        <p:tav tm="0">
                                          <p:val>
                                            <p:strVal val="ppt_x"/>
                                          </p:val>
                                        </p:tav>
                                        <p:tav tm="100000">
                                          <p:val>
                                            <p:strVal val="1+ppt_w/2"/>
                                          </p:val>
                                        </p:tav>
                                      </p:tavLst>
                                    </p:anim>
                                    <p:anim calcmode="lin" valueType="num">
                                      <p:cBhvr additive="base">
                                        <p:cTn id="127" dur="2000"/>
                                        <p:tgtEl>
                                          <p:spTgt spid="20"/>
                                        </p:tgtEl>
                                        <p:attrNameLst>
                                          <p:attrName>ppt_y</p:attrName>
                                        </p:attrNameLst>
                                      </p:cBhvr>
                                      <p:tavLst>
                                        <p:tav tm="0">
                                          <p:val>
                                            <p:strVal val="ppt_y"/>
                                          </p:val>
                                        </p:tav>
                                        <p:tav tm="100000">
                                          <p:val>
                                            <p:strVal val="1+ppt_h/2"/>
                                          </p:val>
                                        </p:tav>
                                      </p:tavLst>
                                    </p:anim>
                                    <p:set>
                                      <p:cBhvr>
                                        <p:cTn id="128" dur="1" fill="hold">
                                          <p:stCondLst>
                                            <p:cond delay="1999"/>
                                          </p:stCondLst>
                                        </p:cTn>
                                        <p:tgtEl>
                                          <p:spTgt spid="20"/>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549b3_edcc826f_XXXL.jpg"/>
          <p:cNvPicPr>
            <a:picLocks noChangeAspect="1"/>
          </p:cNvPicPr>
          <p:nvPr/>
        </p:nvPicPr>
        <p:blipFill>
          <a:blip r:embed="rId3"/>
          <a:stretch>
            <a:fillRect/>
          </a:stretch>
        </p:blipFill>
        <p:spPr>
          <a:xfrm>
            <a:off x="0" y="0"/>
            <a:ext cx="9144000" cy="6858000"/>
          </a:xfrm>
          <a:prstGeom prst="rect">
            <a:avLst/>
          </a:prstGeom>
        </p:spPr>
      </p:pic>
      <p:sp>
        <p:nvSpPr>
          <p:cNvPr id="5" name="4 Paralelogramo"/>
          <p:cNvSpPr/>
          <p:nvPr/>
        </p:nvSpPr>
        <p:spPr>
          <a:xfrm>
            <a:off x="0" y="2428868"/>
            <a:ext cx="4286248" cy="3286148"/>
          </a:xfrm>
          <a:prstGeom prst="parallelogram">
            <a:avLst>
              <a:gd name="adj" fmla="val 12208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5224434" y="3714752"/>
            <a:ext cx="3919566" cy="3143248"/>
          </a:xfrm>
          <a:prstGeom prst="parallelogram">
            <a:avLst>
              <a:gd name="adj" fmla="val 11713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0" y="2928934"/>
            <a:ext cx="4286248" cy="3286148"/>
          </a:xfrm>
          <a:prstGeom prst="parallelogram">
            <a:avLst>
              <a:gd name="adj" fmla="val 12208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3571852"/>
            <a:ext cx="4286248" cy="3286148"/>
          </a:xfrm>
          <a:prstGeom prst="parallelogram">
            <a:avLst>
              <a:gd name="adj" fmla="val 12208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0" y="3214686"/>
            <a:ext cx="4286248" cy="3286148"/>
          </a:xfrm>
          <a:prstGeom prst="parallelogram">
            <a:avLst>
              <a:gd name="adj" fmla="val 12208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0" y="1000108"/>
            <a:ext cx="4286248" cy="3286148"/>
          </a:xfrm>
          <a:prstGeom prst="parallelogram">
            <a:avLst>
              <a:gd name="adj" fmla="val 12208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000216"/>
            <a:ext cx="4286248" cy="3286148"/>
          </a:xfrm>
          <a:prstGeom prst="parallelogram">
            <a:avLst>
              <a:gd name="adj" fmla="val 12208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0" y="1500174"/>
            <a:ext cx="4286248" cy="3286148"/>
          </a:xfrm>
          <a:prstGeom prst="parallelogram">
            <a:avLst>
              <a:gd name="adj" fmla="val 12208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500042"/>
            <a:ext cx="4286248" cy="3286148"/>
          </a:xfrm>
          <a:prstGeom prst="parallelogram">
            <a:avLst>
              <a:gd name="adj" fmla="val 12208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0" y="0"/>
            <a:ext cx="4286248" cy="3286148"/>
          </a:xfrm>
          <a:prstGeom prst="parallelogram">
            <a:avLst>
              <a:gd name="adj" fmla="val 12208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224434" y="3286124"/>
            <a:ext cx="3919566" cy="3143248"/>
          </a:xfrm>
          <a:prstGeom prst="parallelogram">
            <a:avLst>
              <a:gd name="adj" fmla="val 11713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5224434" y="2857496"/>
            <a:ext cx="3919566" cy="3143248"/>
          </a:xfrm>
          <a:prstGeom prst="parallelogram">
            <a:avLst>
              <a:gd name="adj" fmla="val 11713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5224434" y="2357430"/>
            <a:ext cx="3919566" cy="3143248"/>
          </a:xfrm>
          <a:prstGeom prst="parallelogram">
            <a:avLst>
              <a:gd name="adj" fmla="val 11713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5224434" y="1857364"/>
            <a:ext cx="3919566" cy="3143248"/>
          </a:xfrm>
          <a:prstGeom prst="parallelogram">
            <a:avLst>
              <a:gd name="adj" fmla="val 11713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5224434" y="1428736"/>
            <a:ext cx="3919566" cy="3143248"/>
          </a:xfrm>
          <a:prstGeom prst="parallelogram">
            <a:avLst>
              <a:gd name="adj" fmla="val 11713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5224434" y="1000108"/>
            <a:ext cx="3919566" cy="3143248"/>
          </a:xfrm>
          <a:prstGeom prst="parallelogram">
            <a:avLst>
              <a:gd name="adj" fmla="val 11713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5224434" y="500042"/>
            <a:ext cx="3919566" cy="3143248"/>
          </a:xfrm>
          <a:prstGeom prst="parallelogram">
            <a:avLst>
              <a:gd name="adj" fmla="val 11713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flipH="1">
            <a:off x="5224434" y="0"/>
            <a:ext cx="3919566" cy="3143248"/>
          </a:xfrm>
          <a:prstGeom prst="parallelogram">
            <a:avLst>
              <a:gd name="adj" fmla="val 117139"/>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3" presetClass="entr" presetSubtype="5"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3000"/>
                                        <p:tgtEl>
                                          <p:spTgt spid="9"/>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3000"/>
                                        <p:tgtEl>
                                          <p:spTgt spid="10"/>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vertical)">
                                      <p:cBhvr>
                                        <p:cTn id="25" dur="3000"/>
                                        <p:tgtEl>
                                          <p:spTgt spid="12"/>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vertical)">
                                      <p:cBhvr>
                                        <p:cTn id="28" dur="3000"/>
                                        <p:tgtEl>
                                          <p:spTgt spid="13"/>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linds(vertical)">
                                      <p:cBhvr>
                                        <p:cTn id="31" dur="3000"/>
                                        <p:tgtEl>
                                          <p:spTgt spid="14"/>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linds(vertical)">
                                      <p:cBhvr>
                                        <p:cTn id="34" dur="3000"/>
                                        <p:tgtEl>
                                          <p:spTgt spid="15"/>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vertical)">
                                      <p:cBhvr>
                                        <p:cTn id="37" dur="3000"/>
                                        <p:tgtEl>
                                          <p:spTgt spid="6"/>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vertical)">
                                      <p:cBhvr>
                                        <p:cTn id="40" dur="3000"/>
                                        <p:tgtEl>
                                          <p:spTgt spid="16"/>
                                        </p:tgtEl>
                                      </p:cBhvr>
                                    </p:animEffect>
                                  </p:childTnLst>
                                </p:cTn>
                              </p:par>
                              <p:par>
                                <p:cTn id="41" presetID="3" presetClass="entr" presetSubtype="5"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blinds(vertical)">
                                      <p:cBhvr>
                                        <p:cTn id="43" dur="3000"/>
                                        <p:tgtEl>
                                          <p:spTgt spid="19"/>
                                        </p:tgtEl>
                                      </p:cBhvr>
                                    </p:animEffect>
                                  </p:childTnLst>
                                </p:cTn>
                              </p:par>
                              <p:par>
                                <p:cTn id="44" presetID="3" presetClass="entr" presetSubtype="5"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blinds(vertical)">
                                      <p:cBhvr>
                                        <p:cTn id="46" dur="3000"/>
                                        <p:tgtEl>
                                          <p:spTgt spid="20"/>
                                        </p:tgtEl>
                                      </p:cBhvr>
                                    </p:animEffect>
                                  </p:childTnLst>
                                </p:cTn>
                              </p:par>
                              <p:par>
                                <p:cTn id="47" presetID="3" presetClass="entr" presetSubtype="5"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blinds(vertical)">
                                      <p:cBhvr>
                                        <p:cTn id="49" dur="3000"/>
                                        <p:tgtEl>
                                          <p:spTgt spid="21"/>
                                        </p:tgtEl>
                                      </p:cBhvr>
                                    </p:animEffect>
                                  </p:childTnLst>
                                </p:cTn>
                              </p:par>
                              <p:par>
                                <p:cTn id="50" presetID="3" presetClass="entr" presetSubtype="5"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linds(vertical)">
                                      <p:cBhvr>
                                        <p:cTn id="52" dur="3000"/>
                                        <p:tgtEl>
                                          <p:spTgt spid="22"/>
                                        </p:tgtEl>
                                      </p:cBhvr>
                                    </p:animEffect>
                                  </p:childTnLst>
                                </p:cTn>
                              </p:par>
                              <p:par>
                                <p:cTn id="53" presetID="3" presetClass="entr" presetSubtype="5"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blinds(vertical)">
                                      <p:cBhvr>
                                        <p:cTn id="55" dur="3000"/>
                                        <p:tgtEl>
                                          <p:spTgt spid="23"/>
                                        </p:tgtEl>
                                      </p:cBhvr>
                                    </p:animEffect>
                                  </p:childTnLst>
                                </p:cTn>
                              </p:par>
                              <p:par>
                                <p:cTn id="56" presetID="3" presetClass="entr" presetSubtype="5"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blinds(vertical)">
                                      <p:cBhvr>
                                        <p:cTn id="58" dur="3000"/>
                                        <p:tgtEl>
                                          <p:spTgt spid="24"/>
                                        </p:tgtEl>
                                      </p:cBhvr>
                                    </p:animEffect>
                                  </p:childTnLst>
                                </p:cTn>
                              </p:par>
                              <p:par>
                                <p:cTn id="59" presetID="3" presetClass="entr" presetSubtype="5"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blinds(vertical)">
                                      <p:cBhvr>
                                        <p:cTn id="61" dur="3000"/>
                                        <p:tgtEl>
                                          <p:spTgt spid="25"/>
                                        </p:tgtEl>
                                      </p:cBhvr>
                                    </p:animEffect>
                                  </p:childTnLst>
                                </p:cTn>
                              </p:par>
                              <p:par>
                                <p:cTn id="62" presetID="2" presetClass="entr" presetSubtype="3"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additive="base">
                                        <p:cTn id="64" dur="3000" fill="hold"/>
                                        <p:tgtEl>
                                          <p:spTgt spid="5"/>
                                        </p:tgtEl>
                                        <p:attrNameLst>
                                          <p:attrName>ppt_x</p:attrName>
                                        </p:attrNameLst>
                                      </p:cBhvr>
                                      <p:tavLst>
                                        <p:tav tm="0">
                                          <p:val>
                                            <p:strVal val="1+#ppt_w/2"/>
                                          </p:val>
                                        </p:tav>
                                        <p:tav tm="100000">
                                          <p:val>
                                            <p:strVal val="#ppt_x"/>
                                          </p:val>
                                        </p:tav>
                                      </p:tavLst>
                                    </p:anim>
                                    <p:anim calcmode="lin" valueType="num">
                                      <p:cBhvr additive="base">
                                        <p:cTn id="65" dur="3000" fill="hold"/>
                                        <p:tgtEl>
                                          <p:spTgt spid="5"/>
                                        </p:tgtEl>
                                        <p:attrNameLst>
                                          <p:attrName>ppt_y</p:attrName>
                                        </p:attrNameLst>
                                      </p:cBhvr>
                                      <p:tavLst>
                                        <p:tav tm="0">
                                          <p:val>
                                            <p:strVal val="0-#ppt_h/2"/>
                                          </p:val>
                                        </p:tav>
                                        <p:tav tm="100000">
                                          <p:val>
                                            <p:strVal val="#ppt_y"/>
                                          </p:val>
                                        </p:tav>
                                      </p:tavLst>
                                    </p:anim>
                                  </p:childTnLst>
                                </p:cTn>
                              </p:par>
                              <p:par>
                                <p:cTn id="66" presetID="2" presetClass="entr" presetSubtype="3" fill="hold" grpId="1" nodeType="withEffect">
                                  <p:stCondLst>
                                    <p:cond delay="0"/>
                                  </p:stCondLst>
                                  <p:childTnLst>
                                    <p:set>
                                      <p:cBhvr>
                                        <p:cTn id="67" dur="1" fill="hold">
                                          <p:stCondLst>
                                            <p:cond delay="0"/>
                                          </p:stCondLst>
                                        </p:cTn>
                                        <p:tgtEl>
                                          <p:spTgt spid="7"/>
                                        </p:tgtEl>
                                        <p:attrNameLst>
                                          <p:attrName>style.visibility</p:attrName>
                                        </p:attrNameLst>
                                      </p:cBhvr>
                                      <p:to>
                                        <p:strVal val="visible"/>
                                      </p:to>
                                    </p:set>
                                    <p:anim calcmode="lin" valueType="num">
                                      <p:cBhvr additive="base">
                                        <p:cTn id="68" dur="3000" fill="hold"/>
                                        <p:tgtEl>
                                          <p:spTgt spid="7"/>
                                        </p:tgtEl>
                                        <p:attrNameLst>
                                          <p:attrName>ppt_x</p:attrName>
                                        </p:attrNameLst>
                                      </p:cBhvr>
                                      <p:tavLst>
                                        <p:tav tm="0">
                                          <p:val>
                                            <p:strVal val="1+#ppt_w/2"/>
                                          </p:val>
                                        </p:tav>
                                        <p:tav tm="100000">
                                          <p:val>
                                            <p:strVal val="#ppt_x"/>
                                          </p:val>
                                        </p:tav>
                                      </p:tavLst>
                                    </p:anim>
                                    <p:anim calcmode="lin" valueType="num">
                                      <p:cBhvr additive="base">
                                        <p:cTn id="69" dur="3000" fill="hold"/>
                                        <p:tgtEl>
                                          <p:spTgt spid="7"/>
                                        </p:tgtEl>
                                        <p:attrNameLst>
                                          <p:attrName>ppt_y</p:attrName>
                                        </p:attrNameLst>
                                      </p:cBhvr>
                                      <p:tavLst>
                                        <p:tav tm="0">
                                          <p:val>
                                            <p:strVal val="0-#ppt_h/2"/>
                                          </p:val>
                                        </p:tav>
                                        <p:tav tm="100000">
                                          <p:val>
                                            <p:strVal val="#ppt_y"/>
                                          </p:val>
                                        </p:tav>
                                      </p:tavLst>
                                    </p:anim>
                                  </p:childTnLst>
                                </p:cTn>
                              </p:par>
                              <p:par>
                                <p:cTn id="70" presetID="2" presetClass="entr" presetSubtype="3"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 calcmode="lin" valueType="num">
                                      <p:cBhvr additive="base">
                                        <p:cTn id="72" dur="3000" fill="hold"/>
                                        <p:tgtEl>
                                          <p:spTgt spid="8"/>
                                        </p:tgtEl>
                                        <p:attrNameLst>
                                          <p:attrName>ppt_x</p:attrName>
                                        </p:attrNameLst>
                                      </p:cBhvr>
                                      <p:tavLst>
                                        <p:tav tm="0">
                                          <p:val>
                                            <p:strVal val="1+#ppt_w/2"/>
                                          </p:val>
                                        </p:tav>
                                        <p:tav tm="100000">
                                          <p:val>
                                            <p:strVal val="#ppt_x"/>
                                          </p:val>
                                        </p:tav>
                                      </p:tavLst>
                                    </p:anim>
                                    <p:anim calcmode="lin" valueType="num">
                                      <p:cBhvr additive="base">
                                        <p:cTn id="73" dur="3000" fill="hold"/>
                                        <p:tgtEl>
                                          <p:spTgt spid="8"/>
                                        </p:tgtEl>
                                        <p:attrNameLst>
                                          <p:attrName>ppt_y</p:attrName>
                                        </p:attrNameLst>
                                      </p:cBhvr>
                                      <p:tavLst>
                                        <p:tav tm="0">
                                          <p:val>
                                            <p:strVal val="0-#ppt_h/2"/>
                                          </p:val>
                                        </p:tav>
                                        <p:tav tm="100000">
                                          <p:val>
                                            <p:strVal val="#ppt_y"/>
                                          </p:val>
                                        </p:tav>
                                      </p:tavLst>
                                    </p:anim>
                                  </p:childTnLst>
                                </p:cTn>
                              </p:par>
                              <p:par>
                                <p:cTn id="74" presetID="2" presetClass="entr" presetSubtype="3"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additive="base">
                                        <p:cTn id="76" dur="3000" fill="hold"/>
                                        <p:tgtEl>
                                          <p:spTgt spid="9"/>
                                        </p:tgtEl>
                                        <p:attrNameLst>
                                          <p:attrName>ppt_x</p:attrName>
                                        </p:attrNameLst>
                                      </p:cBhvr>
                                      <p:tavLst>
                                        <p:tav tm="0">
                                          <p:val>
                                            <p:strVal val="1+#ppt_w/2"/>
                                          </p:val>
                                        </p:tav>
                                        <p:tav tm="100000">
                                          <p:val>
                                            <p:strVal val="#ppt_x"/>
                                          </p:val>
                                        </p:tav>
                                      </p:tavLst>
                                    </p:anim>
                                    <p:anim calcmode="lin" valueType="num">
                                      <p:cBhvr additive="base">
                                        <p:cTn id="77" dur="3000" fill="hold"/>
                                        <p:tgtEl>
                                          <p:spTgt spid="9"/>
                                        </p:tgtEl>
                                        <p:attrNameLst>
                                          <p:attrName>ppt_y</p:attrName>
                                        </p:attrNameLst>
                                      </p:cBhvr>
                                      <p:tavLst>
                                        <p:tav tm="0">
                                          <p:val>
                                            <p:strVal val="0-#ppt_h/2"/>
                                          </p:val>
                                        </p:tav>
                                        <p:tav tm="100000">
                                          <p:val>
                                            <p:strVal val="#ppt_y"/>
                                          </p:val>
                                        </p:tav>
                                      </p:tavLst>
                                    </p:anim>
                                  </p:childTnLst>
                                </p:cTn>
                              </p:par>
                              <p:par>
                                <p:cTn id="78" presetID="2" presetClass="entr" presetSubtype="3"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 calcmode="lin" valueType="num">
                                      <p:cBhvr additive="base">
                                        <p:cTn id="80" dur="3000" fill="hold"/>
                                        <p:tgtEl>
                                          <p:spTgt spid="10"/>
                                        </p:tgtEl>
                                        <p:attrNameLst>
                                          <p:attrName>ppt_x</p:attrName>
                                        </p:attrNameLst>
                                      </p:cBhvr>
                                      <p:tavLst>
                                        <p:tav tm="0">
                                          <p:val>
                                            <p:strVal val="1+#ppt_w/2"/>
                                          </p:val>
                                        </p:tav>
                                        <p:tav tm="100000">
                                          <p:val>
                                            <p:strVal val="#ppt_x"/>
                                          </p:val>
                                        </p:tav>
                                      </p:tavLst>
                                    </p:anim>
                                    <p:anim calcmode="lin" valueType="num">
                                      <p:cBhvr additive="base">
                                        <p:cTn id="81" dur="3000" fill="hold"/>
                                        <p:tgtEl>
                                          <p:spTgt spid="10"/>
                                        </p:tgtEl>
                                        <p:attrNameLst>
                                          <p:attrName>ppt_y</p:attrName>
                                        </p:attrNameLst>
                                      </p:cBhvr>
                                      <p:tavLst>
                                        <p:tav tm="0">
                                          <p:val>
                                            <p:strVal val="0-#ppt_h/2"/>
                                          </p:val>
                                        </p:tav>
                                        <p:tav tm="100000">
                                          <p:val>
                                            <p:strVal val="#ppt_y"/>
                                          </p:val>
                                        </p:tav>
                                      </p:tavLst>
                                    </p:anim>
                                  </p:childTnLst>
                                </p:cTn>
                              </p:par>
                              <p:par>
                                <p:cTn id="82" presetID="2" presetClass="entr" presetSubtype="3"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additive="base">
                                        <p:cTn id="84" dur="3000" fill="hold"/>
                                        <p:tgtEl>
                                          <p:spTgt spid="12"/>
                                        </p:tgtEl>
                                        <p:attrNameLst>
                                          <p:attrName>ppt_x</p:attrName>
                                        </p:attrNameLst>
                                      </p:cBhvr>
                                      <p:tavLst>
                                        <p:tav tm="0">
                                          <p:val>
                                            <p:strVal val="1+#ppt_w/2"/>
                                          </p:val>
                                        </p:tav>
                                        <p:tav tm="100000">
                                          <p:val>
                                            <p:strVal val="#ppt_x"/>
                                          </p:val>
                                        </p:tav>
                                      </p:tavLst>
                                    </p:anim>
                                    <p:anim calcmode="lin" valueType="num">
                                      <p:cBhvr additive="base">
                                        <p:cTn id="85" dur="3000" fill="hold"/>
                                        <p:tgtEl>
                                          <p:spTgt spid="12"/>
                                        </p:tgtEl>
                                        <p:attrNameLst>
                                          <p:attrName>ppt_y</p:attrName>
                                        </p:attrNameLst>
                                      </p:cBhvr>
                                      <p:tavLst>
                                        <p:tav tm="0">
                                          <p:val>
                                            <p:strVal val="0-#ppt_h/2"/>
                                          </p:val>
                                        </p:tav>
                                        <p:tav tm="100000">
                                          <p:val>
                                            <p:strVal val="#ppt_y"/>
                                          </p:val>
                                        </p:tav>
                                      </p:tavLst>
                                    </p:anim>
                                  </p:childTnLst>
                                </p:cTn>
                              </p:par>
                              <p:par>
                                <p:cTn id="86" presetID="2" presetClass="entr" presetSubtype="3"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3000" fill="hold"/>
                                        <p:tgtEl>
                                          <p:spTgt spid="13"/>
                                        </p:tgtEl>
                                        <p:attrNameLst>
                                          <p:attrName>ppt_x</p:attrName>
                                        </p:attrNameLst>
                                      </p:cBhvr>
                                      <p:tavLst>
                                        <p:tav tm="0">
                                          <p:val>
                                            <p:strVal val="1+#ppt_w/2"/>
                                          </p:val>
                                        </p:tav>
                                        <p:tav tm="100000">
                                          <p:val>
                                            <p:strVal val="#ppt_x"/>
                                          </p:val>
                                        </p:tav>
                                      </p:tavLst>
                                    </p:anim>
                                    <p:anim calcmode="lin" valueType="num">
                                      <p:cBhvr additive="base">
                                        <p:cTn id="89" dur="3000" fill="hold"/>
                                        <p:tgtEl>
                                          <p:spTgt spid="13"/>
                                        </p:tgtEl>
                                        <p:attrNameLst>
                                          <p:attrName>ppt_y</p:attrName>
                                        </p:attrNameLst>
                                      </p:cBhvr>
                                      <p:tavLst>
                                        <p:tav tm="0">
                                          <p:val>
                                            <p:strVal val="0-#ppt_h/2"/>
                                          </p:val>
                                        </p:tav>
                                        <p:tav tm="100000">
                                          <p:val>
                                            <p:strVal val="#ppt_y"/>
                                          </p:val>
                                        </p:tav>
                                      </p:tavLst>
                                    </p:anim>
                                  </p:childTnLst>
                                </p:cTn>
                              </p:par>
                              <p:par>
                                <p:cTn id="90" presetID="2" presetClass="entr" presetSubtype="3" fill="hold" grpId="1" nodeType="withEffect">
                                  <p:stCondLst>
                                    <p:cond delay="0"/>
                                  </p:stCondLst>
                                  <p:childTnLst>
                                    <p:set>
                                      <p:cBhvr>
                                        <p:cTn id="91" dur="1" fill="hold">
                                          <p:stCondLst>
                                            <p:cond delay="0"/>
                                          </p:stCondLst>
                                        </p:cTn>
                                        <p:tgtEl>
                                          <p:spTgt spid="14"/>
                                        </p:tgtEl>
                                        <p:attrNameLst>
                                          <p:attrName>style.visibility</p:attrName>
                                        </p:attrNameLst>
                                      </p:cBhvr>
                                      <p:to>
                                        <p:strVal val="visible"/>
                                      </p:to>
                                    </p:set>
                                    <p:anim calcmode="lin" valueType="num">
                                      <p:cBhvr additive="base">
                                        <p:cTn id="92" dur="3000" fill="hold"/>
                                        <p:tgtEl>
                                          <p:spTgt spid="14"/>
                                        </p:tgtEl>
                                        <p:attrNameLst>
                                          <p:attrName>ppt_x</p:attrName>
                                        </p:attrNameLst>
                                      </p:cBhvr>
                                      <p:tavLst>
                                        <p:tav tm="0">
                                          <p:val>
                                            <p:strVal val="1+#ppt_w/2"/>
                                          </p:val>
                                        </p:tav>
                                        <p:tav tm="100000">
                                          <p:val>
                                            <p:strVal val="#ppt_x"/>
                                          </p:val>
                                        </p:tav>
                                      </p:tavLst>
                                    </p:anim>
                                    <p:anim calcmode="lin" valueType="num">
                                      <p:cBhvr additive="base">
                                        <p:cTn id="93" dur="3000" fill="hold"/>
                                        <p:tgtEl>
                                          <p:spTgt spid="14"/>
                                        </p:tgtEl>
                                        <p:attrNameLst>
                                          <p:attrName>ppt_y</p:attrName>
                                        </p:attrNameLst>
                                      </p:cBhvr>
                                      <p:tavLst>
                                        <p:tav tm="0">
                                          <p:val>
                                            <p:strVal val="0-#ppt_h/2"/>
                                          </p:val>
                                        </p:tav>
                                        <p:tav tm="100000">
                                          <p:val>
                                            <p:strVal val="#ppt_y"/>
                                          </p:val>
                                        </p:tav>
                                      </p:tavLst>
                                    </p:anim>
                                  </p:childTnLst>
                                </p:cTn>
                              </p:par>
                              <p:par>
                                <p:cTn id="94" presetID="2" presetClass="entr" presetSubtype="3"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1+#ppt_w/2"/>
                                          </p:val>
                                        </p:tav>
                                        <p:tav tm="100000">
                                          <p:val>
                                            <p:strVal val="#ppt_x"/>
                                          </p:val>
                                        </p:tav>
                                      </p:tavLst>
                                    </p:anim>
                                    <p:anim calcmode="lin" valueType="num">
                                      <p:cBhvr additive="base">
                                        <p:cTn id="97" dur="3000" fill="hold"/>
                                        <p:tgtEl>
                                          <p:spTgt spid="15"/>
                                        </p:tgtEl>
                                        <p:attrNameLst>
                                          <p:attrName>ppt_y</p:attrName>
                                        </p:attrNameLst>
                                      </p:cBhvr>
                                      <p:tavLst>
                                        <p:tav tm="0">
                                          <p:val>
                                            <p:strVal val="0-#ppt_h/2"/>
                                          </p:val>
                                        </p:tav>
                                        <p:tav tm="100000">
                                          <p:val>
                                            <p:strVal val="#ppt_y"/>
                                          </p:val>
                                        </p:tav>
                                      </p:tavLst>
                                    </p:anim>
                                  </p:childTnLst>
                                </p:cTn>
                              </p:par>
                              <p:par>
                                <p:cTn id="98" presetID="2" presetClass="entr" presetSubtype="9" fill="hold" grpId="1" nodeType="withEffect">
                                  <p:stCondLst>
                                    <p:cond delay="0"/>
                                  </p:stCondLst>
                                  <p:childTnLst>
                                    <p:set>
                                      <p:cBhvr>
                                        <p:cTn id="99" dur="1" fill="hold">
                                          <p:stCondLst>
                                            <p:cond delay="0"/>
                                          </p:stCondLst>
                                        </p:cTn>
                                        <p:tgtEl>
                                          <p:spTgt spid="6"/>
                                        </p:tgtEl>
                                        <p:attrNameLst>
                                          <p:attrName>style.visibility</p:attrName>
                                        </p:attrNameLst>
                                      </p:cBhvr>
                                      <p:to>
                                        <p:strVal val="visible"/>
                                      </p:to>
                                    </p:set>
                                    <p:anim calcmode="lin" valueType="num">
                                      <p:cBhvr additive="base">
                                        <p:cTn id="100" dur="3000" fill="hold"/>
                                        <p:tgtEl>
                                          <p:spTgt spid="6"/>
                                        </p:tgtEl>
                                        <p:attrNameLst>
                                          <p:attrName>ppt_x</p:attrName>
                                        </p:attrNameLst>
                                      </p:cBhvr>
                                      <p:tavLst>
                                        <p:tav tm="0">
                                          <p:val>
                                            <p:strVal val="0-#ppt_w/2"/>
                                          </p:val>
                                        </p:tav>
                                        <p:tav tm="100000">
                                          <p:val>
                                            <p:strVal val="#ppt_x"/>
                                          </p:val>
                                        </p:tav>
                                      </p:tavLst>
                                    </p:anim>
                                    <p:anim calcmode="lin" valueType="num">
                                      <p:cBhvr additive="base">
                                        <p:cTn id="101" dur="3000" fill="hold"/>
                                        <p:tgtEl>
                                          <p:spTgt spid="6"/>
                                        </p:tgtEl>
                                        <p:attrNameLst>
                                          <p:attrName>ppt_y</p:attrName>
                                        </p:attrNameLst>
                                      </p:cBhvr>
                                      <p:tavLst>
                                        <p:tav tm="0">
                                          <p:val>
                                            <p:strVal val="0-#ppt_h/2"/>
                                          </p:val>
                                        </p:tav>
                                        <p:tav tm="100000">
                                          <p:val>
                                            <p:strVal val="#ppt_y"/>
                                          </p:val>
                                        </p:tav>
                                      </p:tavLst>
                                    </p:anim>
                                  </p:childTnLst>
                                </p:cTn>
                              </p:par>
                              <p:par>
                                <p:cTn id="102" presetID="2" presetClass="entr" presetSubtype="9"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additive="base">
                                        <p:cTn id="104" dur="3000" fill="hold"/>
                                        <p:tgtEl>
                                          <p:spTgt spid="16"/>
                                        </p:tgtEl>
                                        <p:attrNameLst>
                                          <p:attrName>ppt_x</p:attrName>
                                        </p:attrNameLst>
                                      </p:cBhvr>
                                      <p:tavLst>
                                        <p:tav tm="0">
                                          <p:val>
                                            <p:strVal val="0-#ppt_w/2"/>
                                          </p:val>
                                        </p:tav>
                                        <p:tav tm="100000">
                                          <p:val>
                                            <p:strVal val="#ppt_x"/>
                                          </p:val>
                                        </p:tav>
                                      </p:tavLst>
                                    </p:anim>
                                    <p:anim calcmode="lin" valueType="num">
                                      <p:cBhvr additive="base">
                                        <p:cTn id="105" dur="3000" fill="hold"/>
                                        <p:tgtEl>
                                          <p:spTgt spid="16"/>
                                        </p:tgtEl>
                                        <p:attrNameLst>
                                          <p:attrName>ppt_y</p:attrName>
                                        </p:attrNameLst>
                                      </p:cBhvr>
                                      <p:tavLst>
                                        <p:tav tm="0">
                                          <p:val>
                                            <p:strVal val="0-#ppt_h/2"/>
                                          </p:val>
                                        </p:tav>
                                        <p:tav tm="100000">
                                          <p:val>
                                            <p:strVal val="#ppt_y"/>
                                          </p:val>
                                        </p:tav>
                                      </p:tavLst>
                                    </p:anim>
                                  </p:childTnLst>
                                </p:cTn>
                              </p:par>
                              <p:par>
                                <p:cTn id="106" presetID="2" presetClass="entr" presetSubtype="9" fill="hold" grpId="1" nodeType="withEffect">
                                  <p:stCondLst>
                                    <p:cond delay="0"/>
                                  </p:stCondLst>
                                  <p:childTnLst>
                                    <p:set>
                                      <p:cBhvr>
                                        <p:cTn id="107" dur="1" fill="hold">
                                          <p:stCondLst>
                                            <p:cond delay="0"/>
                                          </p:stCondLst>
                                        </p:cTn>
                                        <p:tgtEl>
                                          <p:spTgt spid="19"/>
                                        </p:tgtEl>
                                        <p:attrNameLst>
                                          <p:attrName>style.visibility</p:attrName>
                                        </p:attrNameLst>
                                      </p:cBhvr>
                                      <p:to>
                                        <p:strVal val="visible"/>
                                      </p:to>
                                    </p:set>
                                    <p:anim calcmode="lin" valueType="num">
                                      <p:cBhvr additive="base">
                                        <p:cTn id="108" dur="3000" fill="hold"/>
                                        <p:tgtEl>
                                          <p:spTgt spid="19"/>
                                        </p:tgtEl>
                                        <p:attrNameLst>
                                          <p:attrName>ppt_x</p:attrName>
                                        </p:attrNameLst>
                                      </p:cBhvr>
                                      <p:tavLst>
                                        <p:tav tm="0">
                                          <p:val>
                                            <p:strVal val="0-#ppt_w/2"/>
                                          </p:val>
                                        </p:tav>
                                        <p:tav tm="100000">
                                          <p:val>
                                            <p:strVal val="#ppt_x"/>
                                          </p:val>
                                        </p:tav>
                                      </p:tavLst>
                                    </p:anim>
                                    <p:anim calcmode="lin" valueType="num">
                                      <p:cBhvr additive="base">
                                        <p:cTn id="109" dur="3000" fill="hold"/>
                                        <p:tgtEl>
                                          <p:spTgt spid="19"/>
                                        </p:tgtEl>
                                        <p:attrNameLst>
                                          <p:attrName>ppt_y</p:attrName>
                                        </p:attrNameLst>
                                      </p:cBhvr>
                                      <p:tavLst>
                                        <p:tav tm="0">
                                          <p:val>
                                            <p:strVal val="0-#ppt_h/2"/>
                                          </p:val>
                                        </p:tav>
                                        <p:tav tm="100000">
                                          <p:val>
                                            <p:strVal val="#ppt_y"/>
                                          </p:val>
                                        </p:tav>
                                      </p:tavLst>
                                    </p:anim>
                                  </p:childTnLst>
                                </p:cTn>
                              </p:par>
                              <p:par>
                                <p:cTn id="110" presetID="2" presetClass="entr" presetSubtype="9" fill="hold" grpId="1" nodeType="withEffect">
                                  <p:stCondLst>
                                    <p:cond delay="0"/>
                                  </p:stCondLst>
                                  <p:childTnLst>
                                    <p:set>
                                      <p:cBhvr>
                                        <p:cTn id="111" dur="1" fill="hold">
                                          <p:stCondLst>
                                            <p:cond delay="0"/>
                                          </p:stCondLst>
                                        </p:cTn>
                                        <p:tgtEl>
                                          <p:spTgt spid="20"/>
                                        </p:tgtEl>
                                        <p:attrNameLst>
                                          <p:attrName>style.visibility</p:attrName>
                                        </p:attrNameLst>
                                      </p:cBhvr>
                                      <p:to>
                                        <p:strVal val="visible"/>
                                      </p:to>
                                    </p:set>
                                    <p:anim calcmode="lin" valueType="num">
                                      <p:cBhvr additive="base">
                                        <p:cTn id="112" dur="3000" fill="hold"/>
                                        <p:tgtEl>
                                          <p:spTgt spid="20"/>
                                        </p:tgtEl>
                                        <p:attrNameLst>
                                          <p:attrName>ppt_x</p:attrName>
                                        </p:attrNameLst>
                                      </p:cBhvr>
                                      <p:tavLst>
                                        <p:tav tm="0">
                                          <p:val>
                                            <p:strVal val="0-#ppt_w/2"/>
                                          </p:val>
                                        </p:tav>
                                        <p:tav tm="100000">
                                          <p:val>
                                            <p:strVal val="#ppt_x"/>
                                          </p:val>
                                        </p:tav>
                                      </p:tavLst>
                                    </p:anim>
                                    <p:anim calcmode="lin" valueType="num">
                                      <p:cBhvr additive="base">
                                        <p:cTn id="113" dur="3000" fill="hold"/>
                                        <p:tgtEl>
                                          <p:spTgt spid="20"/>
                                        </p:tgtEl>
                                        <p:attrNameLst>
                                          <p:attrName>ppt_y</p:attrName>
                                        </p:attrNameLst>
                                      </p:cBhvr>
                                      <p:tavLst>
                                        <p:tav tm="0">
                                          <p:val>
                                            <p:strVal val="0-#ppt_h/2"/>
                                          </p:val>
                                        </p:tav>
                                        <p:tav tm="100000">
                                          <p:val>
                                            <p:strVal val="#ppt_y"/>
                                          </p:val>
                                        </p:tav>
                                      </p:tavLst>
                                    </p:anim>
                                  </p:childTnLst>
                                </p:cTn>
                              </p:par>
                              <p:par>
                                <p:cTn id="114" presetID="2" presetClass="entr" presetSubtype="9" fill="hold" grpId="1" nodeType="withEffect">
                                  <p:stCondLst>
                                    <p:cond delay="0"/>
                                  </p:stCondLst>
                                  <p:childTnLst>
                                    <p:set>
                                      <p:cBhvr>
                                        <p:cTn id="115" dur="1" fill="hold">
                                          <p:stCondLst>
                                            <p:cond delay="0"/>
                                          </p:stCondLst>
                                        </p:cTn>
                                        <p:tgtEl>
                                          <p:spTgt spid="21"/>
                                        </p:tgtEl>
                                        <p:attrNameLst>
                                          <p:attrName>style.visibility</p:attrName>
                                        </p:attrNameLst>
                                      </p:cBhvr>
                                      <p:to>
                                        <p:strVal val="visible"/>
                                      </p:to>
                                    </p:set>
                                    <p:anim calcmode="lin" valueType="num">
                                      <p:cBhvr additive="base">
                                        <p:cTn id="116" dur="3000" fill="hold"/>
                                        <p:tgtEl>
                                          <p:spTgt spid="21"/>
                                        </p:tgtEl>
                                        <p:attrNameLst>
                                          <p:attrName>ppt_x</p:attrName>
                                        </p:attrNameLst>
                                      </p:cBhvr>
                                      <p:tavLst>
                                        <p:tav tm="0">
                                          <p:val>
                                            <p:strVal val="0-#ppt_w/2"/>
                                          </p:val>
                                        </p:tav>
                                        <p:tav tm="100000">
                                          <p:val>
                                            <p:strVal val="#ppt_x"/>
                                          </p:val>
                                        </p:tav>
                                      </p:tavLst>
                                    </p:anim>
                                    <p:anim calcmode="lin" valueType="num">
                                      <p:cBhvr additive="base">
                                        <p:cTn id="117" dur="3000" fill="hold"/>
                                        <p:tgtEl>
                                          <p:spTgt spid="21"/>
                                        </p:tgtEl>
                                        <p:attrNameLst>
                                          <p:attrName>ppt_y</p:attrName>
                                        </p:attrNameLst>
                                      </p:cBhvr>
                                      <p:tavLst>
                                        <p:tav tm="0">
                                          <p:val>
                                            <p:strVal val="0-#ppt_h/2"/>
                                          </p:val>
                                        </p:tav>
                                        <p:tav tm="100000">
                                          <p:val>
                                            <p:strVal val="#ppt_y"/>
                                          </p:val>
                                        </p:tav>
                                      </p:tavLst>
                                    </p:anim>
                                  </p:childTnLst>
                                </p:cTn>
                              </p:par>
                              <p:par>
                                <p:cTn id="118" presetID="2" presetClass="entr" presetSubtype="9" fill="hold" grpId="1" nodeType="withEffect">
                                  <p:stCondLst>
                                    <p:cond delay="0"/>
                                  </p:stCondLst>
                                  <p:childTnLst>
                                    <p:set>
                                      <p:cBhvr>
                                        <p:cTn id="119" dur="1" fill="hold">
                                          <p:stCondLst>
                                            <p:cond delay="0"/>
                                          </p:stCondLst>
                                        </p:cTn>
                                        <p:tgtEl>
                                          <p:spTgt spid="22"/>
                                        </p:tgtEl>
                                        <p:attrNameLst>
                                          <p:attrName>style.visibility</p:attrName>
                                        </p:attrNameLst>
                                      </p:cBhvr>
                                      <p:to>
                                        <p:strVal val="visible"/>
                                      </p:to>
                                    </p:set>
                                    <p:anim calcmode="lin" valueType="num">
                                      <p:cBhvr additive="base">
                                        <p:cTn id="120" dur="3000" fill="hold"/>
                                        <p:tgtEl>
                                          <p:spTgt spid="22"/>
                                        </p:tgtEl>
                                        <p:attrNameLst>
                                          <p:attrName>ppt_x</p:attrName>
                                        </p:attrNameLst>
                                      </p:cBhvr>
                                      <p:tavLst>
                                        <p:tav tm="0">
                                          <p:val>
                                            <p:strVal val="0-#ppt_w/2"/>
                                          </p:val>
                                        </p:tav>
                                        <p:tav tm="100000">
                                          <p:val>
                                            <p:strVal val="#ppt_x"/>
                                          </p:val>
                                        </p:tav>
                                      </p:tavLst>
                                    </p:anim>
                                    <p:anim calcmode="lin" valueType="num">
                                      <p:cBhvr additive="base">
                                        <p:cTn id="121" dur="3000" fill="hold"/>
                                        <p:tgtEl>
                                          <p:spTgt spid="22"/>
                                        </p:tgtEl>
                                        <p:attrNameLst>
                                          <p:attrName>ppt_y</p:attrName>
                                        </p:attrNameLst>
                                      </p:cBhvr>
                                      <p:tavLst>
                                        <p:tav tm="0">
                                          <p:val>
                                            <p:strVal val="0-#ppt_h/2"/>
                                          </p:val>
                                        </p:tav>
                                        <p:tav tm="100000">
                                          <p:val>
                                            <p:strVal val="#ppt_y"/>
                                          </p:val>
                                        </p:tav>
                                      </p:tavLst>
                                    </p:anim>
                                  </p:childTnLst>
                                </p:cTn>
                              </p:par>
                              <p:par>
                                <p:cTn id="122" presetID="2" presetClass="entr" presetSubtype="9" fill="hold" grpId="1" nodeType="withEffect">
                                  <p:stCondLst>
                                    <p:cond delay="0"/>
                                  </p:stCondLst>
                                  <p:childTnLst>
                                    <p:set>
                                      <p:cBhvr>
                                        <p:cTn id="123" dur="1" fill="hold">
                                          <p:stCondLst>
                                            <p:cond delay="0"/>
                                          </p:stCondLst>
                                        </p:cTn>
                                        <p:tgtEl>
                                          <p:spTgt spid="23"/>
                                        </p:tgtEl>
                                        <p:attrNameLst>
                                          <p:attrName>style.visibility</p:attrName>
                                        </p:attrNameLst>
                                      </p:cBhvr>
                                      <p:to>
                                        <p:strVal val="visible"/>
                                      </p:to>
                                    </p:set>
                                    <p:anim calcmode="lin" valueType="num">
                                      <p:cBhvr additive="base">
                                        <p:cTn id="124" dur="3000" fill="hold"/>
                                        <p:tgtEl>
                                          <p:spTgt spid="23"/>
                                        </p:tgtEl>
                                        <p:attrNameLst>
                                          <p:attrName>ppt_x</p:attrName>
                                        </p:attrNameLst>
                                      </p:cBhvr>
                                      <p:tavLst>
                                        <p:tav tm="0">
                                          <p:val>
                                            <p:strVal val="0-#ppt_w/2"/>
                                          </p:val>
                                        </p:tav>
                                        <p:tav tm="100000">
                                          <p:val>
                                            <p:strVal val="#ppt_x"/>
                                          </p:val>
                                        </p:tav>
                                      </p:tavLst>
                                    </p:anim>
                                    <p:anim calcmode="lin" valueType="num">
                                      <p:cBhvr additive="base">
                                        <p:cTn id="125" dur="3000" fill="hold"/>
                                        <p:tgtEl>
                                          <p:spTgt spid="23"/>
                                        </p:tgtEl>
                                        <p:attrNameLst>
                                          <p:attrName>ppt_y</p:attrName>
                                        </p:attrNameLst>
                                      </p:cBhvr>
                                      <p:tavLst>
                                        <p:tav tm="0">
                                          <p:val>
                                            <p:strVal val="0-#ppt_h/2"/>
                                          </p:val>
                                        </p:tav>
                                        <p:tav tm="100000">
                                          <p:val>
                                            <p:strVal val="#ppt_y"/>
                                          </p:val>
                                        </p:tav>
                                      </p:tavLst>
                                    </p:anim>
                                  </p:childTnLst>
                                </p:cTn>
                              </p:par>
                              <p:par>
                                <p:cTn id="126" presetID="2" presetClass="entr" presetSubtype="9" fill="hold" grpId="1" nodeType="withEffect">
                                  <p:stCondLst>
                                    <p:cond delay="0"/>
                                  </p:stCondLst>
                                  <p:childTnLst>
                                    <p:set>
                                      <p:cBhvr>
                                        <p:cTn id="127" dur="1" fill="hold">
                                          <p:stCondLst>
                                            <p:cond delay="0"/>
                                          </p:stCondLst>
                                        </p:cTn>
                                        <p:tgtEl>
                                          <p:spTgt spid="24"/>
                                        </p:tgtEl>
                                        <p:attrNameLst>
                                          <p:attrName>style.visibility</p:attrName>
                                        </p:attrNameLst>
                                      </p:cBhvr>
                                      <p:to>
                                        <p:strVal val="visible"/>
                                      </p:to>
                                    </p:set>
                                    <p:anim calcmode="lin" valueType="num">
                                      <p:cBhvr additive="base">
                                        <p:cTn id="128" dur="3000" fill="hold"/>
                                        <p:tgtEl>
                                          <p:spTgt spid="24"/>
                                        </p:tgtEl>
                                        <p:attrNameLst>
                                          <p:attrName>ppt_x</p:attrName>
                                        </p:attrNameLst>
                                      </p:cBhvr>
                                      <p:tavLst>
                                        <p:tav tm="0">
                                          <p:val>
                                            <p:strVal val="0-#ppt_w/2"/>
                                          </p:val>
                                        </p:tav>
                                        <p:tav tm="100000">
                                          <p:val>
                                            <p:strVal val="#ppt_x"/>
                                          </p:val>
                                        </p:tav>
                                      </p:tavLst>
                                    </p:anim>
                                    <p:anim calcmode="lin" valueType="num">
                                      <p:cBhvr additive="base">
                                        <p:cTn id="129" dur="3000" fill="hold"/>
                                        <p:tgtEl>
                                          <p:spTgt spid="24"/>
                                        </p:tgtEl>
                                        <p:attrNameLst>
                                          <p:attrName>ppt_y</p:attrName>
                                        </p:attrNameLst>
                                      </p:cBhvr>
                                      <p:tavLst>
                                        <p:tav tm="0">
                                          <p:val>
                                            <p:strVal val="0-#ppt_h/2"/>
                                          </p:val>
                                        </p:tav>
                                        <p:tav tm="100000">
                                          <p:val>
                                            <p:strVal val="#ppt_y"/>
                                          </p:val>
                                        </p:tav>
                                      </p:tavLst>
                                    </p:anim>
                                  </p:childTnLst>
                                </p:cTn>
                              </p:par>
                              <p:par>
                                <p:cTn id="130" presetID="2" presetClass="entr" presetSubtype="9" fill="hold" grpId="1" nodeType="withEffect">
                                  <p:stCondLst>
                                    <p:cond delay="0"/>
                                  </p:stCondLst>
                                  <p:childTnLst>
                                    <p:set>
                                      <p:cBhvr>
                                        <p:cTn id="131" dur="1" fill="hold">
                                          <p:stCondLst>
                                            <p:cond delay="0"/>
                                          </p:stCondLst>
                                        </p:cTn>
                                        <p:tgtEl>
                                          <p:spTgt spid="25"/>
                                        </p:tgtEl>
                                        <p:attrNameLst>
                                          <p:attrName>style.visibility</p:attrName>
                                        </p:attrNameLst>
                                      </p:cBhvr>
                                      <p:to>
                                        <p:strVal val="visible"/>
                                      </p:to>
                                    </p:set>
                                    <p:anim calcmode="lin" valueType="num">
                                      <p:cBhvr additive="base">
                                        <p:cTn id="132" dur="3000" fill="hold"/>
                                        <p:tgtEl>
                                          <p:spTgt spid="25"/>
                                        </p:tgtEl>
                                        <p:attrNameLst>
                                          <p:attrName>ppt_x</p:attrName>
                                        </p:attrNameLst>
                                      </p:cBhvr>
                                      <p:tavLst>
                                        <p:tav tm="0">
                                          <p:val>
                                            <p:strVal val="0-#ppt_w/2"/>
                                          </p:val>
                                        </p:tav>
                                        <p:tav tm="100000">
                                          <p:val>
                                            <p:strVal val="#ppt_x"/>
                                          </p:val>
                                        </p:tav>
                                      </p:tavLst>
                                    </p:anim>
                                    <p:anim calcmode="lin" valueType="num">
                                      <p:cBhvr additive="base">
                                        <p:cTn id="133" dur="3000" fill="hold"/>
                                        <p:tgtEl>
                                          <p:spTgt spid="25"/>
                                        </p:tgtEl>
                                        <p:attrNameLst>
                                          <p:attrName>ppt_y</p:attrName>
                                        </p:attrNameLst>
                                      </p:cBhvr>
                                      <p:tavLst>
                                        <p:tav tm="0">
                                          <p:val>
                                            <p:strVal val="0-#ppt_h/2"/>
                                          </p:val>
                                        </p:tav>
                                        <p:tav tm="100000">
                                          <p:val>
                                            <p:strVal val="#ppt_y"/>
                                          </p:val>
                                        </p:tav>
                                      </p:tavLst>
                                    </p:anim>
                                  </p:childTnLst>
                                </p:cTn>
                              </p:par>
                            </p:childTnLst>
                          </p:cTn>
                        </p:par>
                        <p:par>
                          <p:cTn id="134" fill="hold">
                            <p:stCondLst>
                              <p:cond delay="3000"/>
                            </p:stCondLst>
                            <p:childTnLst>
                              <p:par>
                                <p:cTn id="135" presetID="2" presetClass="exit" presetSubtype="12" fill="hold" grpId="2" nodeType="afterEffect">
                                  <p:stCondLst>
                                    <p:cond delay="0"/>
                                  </p:stCondLst>
                                  <p:childTnLst>
                                    <p:anim calcmode="lin" valueType="num">
                                      <p:cBhvr additive="base">
                                        <p:cTn id="136" dur="3000"/>
                                        <p:tgtEl>
                                          <p:spTgt spid="5"/>
                                        </p:tgtEl>
                                        <p:attrNameLst>
                                          <p:attrName>ppt_x</p:attrName>
                                        </p:attrNameLst>
                                      </p:cBhvr>
                                      <p:tavLst>
                                        <p:tav tm="0">
                                          <p:val>
                                            <p:strVal val="ppt_x"/>
                                          </p:val>
                                        </p:tav>
                                        <p:tav tm="100000">
                                          <p:val>
                                            <p:strVal val="0-ppt_w/2"/>
                                          </p:val>
                                        </p:tav>
                                      </p:tavLst>
                                    </p:anim>
                                    <p:anim calcmode="lin" valueType="num">
                                      <p:cBhvr additive="base">
                                        <p:cTn id="137" dur="3000"/>
                                        <p:tgtEl>
                                          <p:spTgt spid="5"/>
                                        </p:tgtEl>
                                        <p:attrNameLst>
                                          <p:attrName>ppt_y</p:attrName>
                                        </p:attrNameLst>
                                      </p:cBhvr>
                                      <p:tavLst>
                                        <p:tav tm="0">
                                          <p:val>
                                            <p:strVal val="ppt_y"/>
                                          </p:val>
                                        </p:tav>
                                        <p:tav tm="100000">
                                          <p:val>
                                            <p:strVal val="1+ppt_h/2"/>
                                          </p:val>
                                        </p:tav>
                                      </p:tavLst>
                                    </p:anim>
                                    <p:set>
                                      <p:cBhvr>
                                        <p:cTn id="138" dur="1" fill="hold">
                                          <p:stCondLst>
                                            <p:cond delay="2999"/>
                                          </p:stCondLst>
                                        </p:cTn>
                                        <p:tgtEl>
                                          <p:spTgt spid="5"/>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3000"/>
                                        <p:tgtEl>
                                          <p:spTgt spid="7"/>
                                        </p:tgtEl>
                                        <p:attrNameLst>
                                          <p:attrName>ppt_x</p:attrName>
                                        </p:attrNameLst>
                                      </p:cBhvr>
                                      <p:tavLst>
                                        <p:tav tm="0">
                                          <p:val>
                                            <p:strVal val="ppt_x"/>
                                          </p:val>
                                        </p:tav>
                                        <p:tav tm="100000">
                                          <p:val>
                                            <p:strVal val="0-ppt_w/2"/>
                                          </p:val>
                                        </p:tav>
                                      </p:tavLst>
                                    </p:anim>
                                    <p:anim calcmode="lin" valueType="num">
                                      <p:cBhvr additive="base">
                                        <p:cTn id="141" dur="3000"/>
                                        <p:tgtEl>
                                          <p:spTgt spid="7"/>
                                        </p:tgtEl>
                                        <p:attrNameLst>
                                          <p:attrName>ppt_y</p:attrName>
                                        </p:attrNameLst>
                                      </p:cBhvr>
                                      <p:tavLst>
                                        <p:tav tm="0">
                                          <p:val>
                                            <p:strVal val="ppt_y"/>
                                          </p:val>
                                        </p:tav>
                                        <p:tav tm="100000">
                                          <p:val>
                                            <p:strVal val="1+ppt_h/2"/>
                                          </p:val>
                                        </p:tav>
                                      </p:tavLst>
                                    </p:anim>
                                    <p:set>
                                      <p:cBhvr>
                                        <p:cTn id="142" dur="1" fill="hold">
                                          <p:stCondLst>
                                            <p:cond delay="2999"/>
                                          </p:stCondLst>
                                        </p:cTn>
                                        <p:tgtEl>
                                          <p:spTgt spid="7"/>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3000"/>
                                        <p:tgtEl>
                                          <p:spTgt spid="8"/>
                                        </p:tgtEl>
                                        <p:attrNameLst>
                                          <p:attrName>ppt_x</p:attrName>
                                        </p:attrNameLst>
                                      </p:cBhvr>
                                      <p:tavLst>
                                        <p:tav tm="0">
                                          <p:val>
                                            <p:strVal val="ppt_x"/>
                                          </p:val>
                                        </p:tav>
                                        <p:tav tm="100000">
                                          <p:val>
                                            <p:strVal val="0-ppt_w/2"/>
                                          </p:val>
                                        </p:tav>
                                      </p:tavLst>
                                    </p:anim>
                                    <p:anim calcmode="lin" valueType="num">
                                      <p:cBhvr additive="base">
                                        <p:cTn id="145" dur="3000"/>
                                        <p:tgtEl>
                                          <p:spTgt spid="8"/>
                                        </p:tgtEl>
                                        <p:attrNameLst>
                                          <p:attrName>ppt_y</p:attrName>
                                        </p:attrNameLst>
                                      </p:cBhvr>
                                      <p:tavLst>
                                        <p:tav tm="0">
                                          <p:val>
                                            <p:strVal val="ppt_y"/>
                                          </p:val>
                                        </p:tav>
                                        <p:tav tm="100000">
                                          <p:val>
                                            <p:strVal val="1+ppt_h/2"/>
                                          </p:val>
                                        </p:tav>
                                      </p:tavLst>
                                    </p:anim>
                                    <p:set>
                                      <p:cBhvr>
                                        <p:cTn id="146" dur="1" fill="hold">
                                          <p:stCondLst>
                                            <p:cond delay="2999"/>
                                          </p:stCondLst>
                                        </p:cTn>
                                        <p:tgtEl>
                                          <p:spTgt spid="8"/>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3000"/>
                                        <p:tgtEl>
                                          <p:spTgt spid="9"/>
                                        </p:tgtEl>
                                        <p:attrNameLst>
                                          <p:attrName>ppt_x</p:attrName>
                                        </p:attrNameLst>
                                      </p:cBhvr>
                                      <p:tavLst>
                                        <p:tav tm="0">
                                          <p:val>
                                            <p:strVal val="ppt_x"/>
                                          </p:val>
                                        </p:tav>
                                        <p:tav tm="100000">
                                          <p:val>
                                            <p:strVal val="0-ppt_w/2"/>
                                          </p:val>
                                        </p:tav>
                                      </p:tavLst>
                                    </p:anim>
                                    <p:anim calcmode="lin" valueType="num">
                                      <p:cBhvr additive="base">
                                        <p:cTn id="149" dur="3000"/>
                                        <p:tgtEl>
                                          <p:spTgt spid="9"/>
                                        </p:tgtEl>
                                        <p:attrNameLst>
                                          <p:attrName>ppt_y</p:attrName>
                                        </p:attrNameLst>
                                      </p:cBhvr>
                                      <p:tavLst>
                                        <p:tav tm="0">
                                          <p:val>
                                            <p:strVal val="ppt_y"/>
                                          </p:val>
                                        </p:tav>
                                        <p:tav tm="100000">
                                          <p:val>
                                            <p:strVal val="1+ppt_h/2"/>
                                          </p:val>
                                        </p:tav>
                                      </p:tavLst>
                                    </p:anim>
                                    <p:set>
                                      <p:cBhvr>
                                        <p:cTn id="150" dur="1" fill="hold">
                                          <p:stCondLst>
                                            <p:cond delay="2999"/>
                                          </p:stCondLst>
                                        </p:cTn>
                                        <p:tgtEl>
                                          <p:spTgt spid="9"/>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3000"/>
                                        <p:tgtEl>
                                          <p:spTgt spid="10"/>
                                        </p:tgtEl>
                                        <p:attrNameLst>
                                          <p:attrName>ppt_x</p:attrName>
                                        </p:attrNameLst>
                                      </p:cBhvr>
                                      <p:tavLst>
                                        <p:tav tm="0">
                                          <p:val>
                                            <p:strVal val="ppt_x"/>
                                          </p:val>
                                        </p:tav>
                                        <p:tav tm="100000">
                                          <p:val>
                                            <p:strVal val="0-ppt_w/2"/>
                                          </p:val>
                                        </p:tav>
                                      </p:tavLst>
                                    </p:anim>
                                    <p:anim calcmode="lin" valueType="num">
                                      <p:cBhvr additive="base">
                                        <p:cTn id="153" dur="3000"/>
                                        <p:tgtEl>
                                          <p:spTgt spid="10"/>
                                        </p:tgtEl>
                                        <p:attrNameLst>
                                          <p:attrName>ppt_y</p:attrName>
                                        </p:attrNameLst>
                                      </p:cBhvr>
                                      <p:tavLst>
                                        <p:tav tm="0">
                                          <p:val>
                                            <p:strVal val="ppt_y"/>
                                          </p:val>
                                        </p:tav>
                                        <p:tav tm="100000">
                                          <p:val>
                                            <p:strVal val="1+ppt_h/2"/>
                                          </p:val>
                                        </p:tav>
                                      </p:tavLst>
                                    </p:anim>
                                    <p:set>
                                      <p:cBhvr>
                                        <p:cTn id="154" dur="1" fill="hold">
                                          <p:stCondLst>
                                            <p:cond delay="2999"/>
                                          </p:stCondLst>
                                        </p:cTn>
                                        <p:tgtEl>
                                          <p:spTgt spid="10"/>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3000"/>
                                        <p:tgtEl>
                                          <p:spTgt spid="12"/>
                                        </p:tgtEl>
                                        <p:attrNameLst>
                                          <p:attrName>ppt_x</p:attrName>
                                        </p:attrNameLst>
                                      </p:cBhvr>
                                      <p:tavLst>
                                        <p:tav tm="0">
                                          <p:val>
                                            <p:strVal val="ppt_x"/>
                                          </p:val>
                                        </p:tav>
                                        <p:tav tm="100000">
                                          <p:val>
                                            <p:strVal val="0-ppt_w/2"/>
                                          </p:val>
                                        </p:tav>
                                      </p:tavLst>
                                    </p:anim>
                                    <p:anim calcmode="lin" valueType="num">
                                      <p:cBhvr additive="base">
                                        <p:cTn id="157" dur="3000"/>
                                        <p:tgtEl>
                                          <p:spTgt spid="12"/>
                                        </p:tgtEl>
                                        <p:attrNameLst>
                                          <p:attrName>ppt_y</p:attrName>
                                        </p:attrNameLst>
                                      </p:cBhvr>
                                      <p:tavLst>
                                        <p:tav tm="0">
                                          <p:val>
                                            <p:strVal val="ppt_y"/>
                                          </p:val>
                                        </p:tav>
                                        <p:tav tm="100000">
                                          <p:val>
                                            <p:strVal val="1+ppt_h/2"/>
                                          </p:val>
                                        </p:tav>
                                      </p:tavLst>
                                    </p:anim>
                                    <p:set>
                                      <p:cBhvr>
                                        <p:cTn id="158" dur="1" fill="hold">
                                          <p:stCondLst>
                                            <p:cond delay="2999"/>
                                          </p:stCondLst>
                                        </p:cTn>
                                        <p:tgtEl>
                                          <p:spTgt spid="12"/>
                                        </p:tgtEl>
                                        <p:attrNameLst>
                                          <p:attrName>style.visibility</p:attrName>
                                        </p:attrNameLst>
                                      </p:cBhvr>
                                      <p:to>
                                        <p:strVal val="hidden"/>
                                      </p:to>
                                    </p:set>
                                  </p:childTnLst>
                                </p:cTn>
                              </p:par>
                              <p:par>
                                <p:cTn id="159" presetID="2" presetClass="exit" presetSubtype="12" fill="hold" grpId="2" nodeType="withEffect">
                                  <p:stCondLst>
                                    <p:cond delay="0"/>
                                  </p:stCondLst>
                                  <p:childTnLst>
                                    <p:anim calcmode="lin" valueType="num">
                                      <p:cBhvr additive="base">
                                        <p:cTn id="160" dur="3000"/>
                                        <p:tgtEl>
                                          <p:spTgt spid="13"/>
                                        </p:tgtEl>
                                        <p:attrNameLst>
                                          <p:attrName>ppt_x</p:attrName>
                                        </p:attrNameLst>
                                      </p:cBhvr>
                                      <p:tavLst>
                                        <p:tav tm="0">
                                          <p:val>
                                            <p:strVal val="ppt_x"/>
                                          </p:val>
                                        </p:tav>
                                        <p:tav tm="100000">
                                          <p:val>
                                            <p:strVal val="0-ppt_w/2"/>
                                          </p:val>
                                        </p:tav>
                                      </p:tavLst>
                                    </p:anim>
                                    <p:anim calcmode="lin" valueType="num">
                                      <p:cBhvr additive="base">
                                        <p:cTn id="161" dur="3000"/>
                                        <p:tgtEl>
                                          <p:spTgt spid="13"/>
                                        </p:tgtEl>
                                        <p:attrNameLst>
                                          <p:attrName>ppt_y</p:attrName>
                                        </p:attrNameLst>
                                      </p:cBhvr>
                                      <p:tavLst>
                                        <p:tav tm="0">
                                          <p:val>
                                            <p:strVal val="ppt_y"/>
                                          </p:val>
                                        </p:tav>
                                        <p:tav tm="100000">
                                          <p:val>
                                            <p:strVal val="1+ppt_h/2"/>
                                          </p:val>
                                        </p:tav>
                                      </p:tavLst>
                                    </p:anim>
                                    <p:set>
                                      <p:cBhvr>
                                        <p:cTn id="162" dur="1" fill="hold">
                                          <p:stCondLst>
                                            <p:cond delay="2999"/>
                                          </p:stCondLst>
                                        </p:cTn>
                                        <p:tgtEl>
                                          <p:spTgt spid="13"/>
                                        </p:tgtEl>
                                        <p:attrNameLst>
                                          <p:attrName>style.visibility</p:attrName>
                                        </p:attrNameLst>
                                      </p:cBhvr>
                                      <p:to>
                                        <p:strVal val="hidden"/>
                                      </p:to>
                                    </p:set>
                                  </p:childTnLst>
                                </p:cTn>
                              </p:par>
                              <p:par>
                                <p:cTn id="163" presetID="2" presetClass="exit" presetSubtype="12" fill="hold" grpId="2" nodeType="withEffect">
                                  <p:stCondLst>
                                    <p:cond delay="0"/>
                                  </p:stCondLst>
                                  <p:childTnLst>
                                    <p:anim calcmode="lin" valueType="num">
                                      <p:cBhvr additive="base">
                                        <p:cTn id="164" dur="3000"/>
                                        <p:tgtEl>
                                          <p:spTgt spid="14"/>
                                        </p:tgtEl>
                                        <p:attrNameLst>
                                          <p:attrName>ppt_x</p:attrName>
                                        </p:attrNameLst>
                                      </p:cBhvr>
                                      <p:tavLst>
                                        <p:tav tm="0">
                                          <p:val>
                                            <p:strVal val="ppt_x"/>
                                          </p:val>
                                        </p:tav>
                                        <p:tav tm="100000">
                                          <p:val>
                                            <p:strVal val="0-ppt_w/2"/>
                                          </p:val>
                                        </p:tav>
                                      </p:tavLst>
                                    </p:anim>
                                    <p:anim calcmode="lin" valueType="num">
                                      <p:cBhvr additive="base">
                                        <p:cTn id="165" dur="3000"/>
                                        <p:tgtEl>
                                          <p:spTgt spid="14"/>
                                        </p:tgtEl>
                                        <p:attrNameLst>
                                          <p:attrName>ppt_y</p:attrName>
                                        </p:attrNameLst>
                                      </p:cBhvr>
                                      <p:tavLst>
                                        <p:tav tm="0">
                                          <p:val>
                                            <p:strVal val="ppt_y"/>
                                          </p:val>
                                        </p:tav>
                                        <p:tav tm="100000">
                                          <p:val>
                                            <p:strVal val="1+ppt_h/2"/>
                                          </p:val>
                                        </p:tav>
                                      </p:tavLst>
                                    </p:anim>
                                    <p:set>
                                      <p:cBhvr>
                                        <p:cTn id="166" dur="1" fill="hold">
                                          <p:stCondLst>
                                            <p:cond delay="2999"/>
                                          </p:stCondLst>
                                        </p:cTn>
                                        <p:tgtEl>
                                          <p:spTgt spid="14"/>
                                        </p:tgtEl>
                                        <p:attrNameLst>
                                          <p:attrName>style.visibility</p:attrName>
                                        </p:attrNameLst>
                                      </p:cBhvr>
                                      <p:to>
                                        <p:strVal val="hidden"/>
                                      </p:to>
                                    </p:set>
                                  </p:childTnLst>
                                </p:cTn>
                              </p:par>
                              <p:par>
                                <p:cTn id="167" presetID="2" presetClass="exit" presetSubtype="12" fill="hold" grpId="2" nodeType="withEffect">
                                  <p:stCondLst>
                                    <p:cond delay="0"/>
                                  </p:stCondLst>
                                  <p:childTnLst>
                                    <p:anim calcmode="lin" valueType="num">
                                      <p:cBhvr additive="base">
                                        <p:cTn id="168" dur="3000"/>
                                        <p:tgtEl>
                                          <p:spTgt spid="15"/>
                                        </p:tgtEl>
                                        <p:attrNameLst>
                                          <p:attrName>ppt_x</p:attrName>
                                        </p:attrNameLst>
                                      </p:cBhvr>
                                      <p:tavLst>
                                        <p:tav tm="0">
                                          <p:val>
                                            <p:strVal val="ppt_x"/>
                                          </p:val>
                                        </p:tav>
                                        <p:tav tm="100000">
                                          <p:val>
                                            <p:strVal val="0-ppt_w/2"/>
                                          </p:val>
                                        </p:tav>
                                      </p:tavLst>
                                    </p:anim>
                                    <p:anim calcmode="lin" valueType="num">
                                      <p:cBhvr additive="base">
                                        <p:cTn id="169" dur="3000"/>
                                        <p:tgtEl>
                                          <p:spTgt spid="15"/>
                                        </p:tgtEl>
                                        <p:attrNameLst>
                                          <p:attrName>ppt_y</p:attrName>
                                        </p:attrNameLst>
                                      </p:cBhvr>
                                      <p:tavLst>
                                        <p:tav tm="0">
                                          <p:val>
                                            <p:strVal val="ppt_y"/>
                                          </p:val>
                                        </p:tav>
                                        <p:tav tm="100000">
                                          <p:val>
                                            <p:strVal val="1+ppt_h/2"/>
                                          </p:val>
                                        </p:tav>
                                      </p:tavLst>
                                    </p:anim>
                                    <p:set>
                                      <p:cBhvr>
                                        <p:cTn id="170" dur="1" fill="hold">
                                          <p:stCondLst>
                                            <p:cond delay="2999"/>
                                          </p:stCondLst>
                                        </p:cTn>
                                        <p:tgtEl>
                                          <p:spTgt spid="15"/>
                                        </p:tgtEl>
                                        <p:attrNameLst>
                                          <p:attrName>style.visibility</p:attrName>
                                        </p:attrNameLst>
                                      </p:cBhvr>
                                      <p:to>
                                        <p:strVal val="hidden"/>
                                      </p:to>
                                    </p:set>
                                  </p:childTnLst>
                                </p:cTn>
                              </p:par>
                              <p:par>
                                <p:cTn id="171" presetID="2" presetClass="exit" presetSubtype="6" fill="hold" grpId="2" nodeType="withEffect">
                                  <p:stCondLst>
                                    <p:cond delay="0"/>
                                  </p:stCondLst>
                                  <p:childTnLst>
                                    <p:anim calcmode="lin" valueType="num">
                                      <p:cBhvr additive="base">
                                        <p:cTn id="172" dur="3000"/>
                                        <p:tgtEl>
                                          <p:spTgt spid="6"/>
                                        </p:tgtEl>
                                        <p:attrNameLst>
                                          <p:attrName>ppt_x</p:attrName>
                                        </p:attrNameLst>
                                      </p:cBhvr>
                                      <p:tavLst>
                                        <p:tav tm="0">
                                          <p:val>
                                            <p:strVal val="ppt_x"/>
                                          </p:val>
                                        </p:tav>
                                        <p:tav tm="100000">
                                          <p:val>
                                            <p:strVal val="1+ppt_w/2"/>
                                          </p:val>
                                        </p:tav>
                                      </p:tavLst>
                                    </p:anim>
                                    <p:anim calcmode="lin" valueType="num">
                                      <p:cBhvr additive="base">
                                        <p:cTn id="173" dur="3000"/>
                                        <p:tgtEl>
                                          <p:spTgt spid="6"/>
                                        </p:tgtEl>
                                        <p:attrNameLst>
                                          <p:attrName>ppt_y</p:attrName>
                                        </p:attrNameLst>
                                      </p:cBhvr>
                                      <p:tavLst>
                                        <p:tav tm="0">
                                          <p:val>
                                            <p:strVal val="ppt_y"/>
                                          </p:val>
                                        </p:tav>
                                        <p:tav tm="100000">
                                          <p:val>
                                            <p:strVal val="1+ppt_h/2"/>
                                          </p:val>
                                        </p:tav>
                                      </p:tavLst>
                                    </p:anim>
                                    <p:set>
                                      <p:cBhvr>
                                        <p:cTn id="174" dur="1" fill="hold">
                                          <p:stCondLst>
                                            <p:cond delay="2999"/>
                                          </p:stCondLst>
                                        </p:cTn>
                                        <p:tgtEl>
                                          <p:spTgt spid="6"/>
                                        </p:tgtEl>
                                        <p:attrNameLst>
                                          <p:attrName>style.visibility</p:attrName>
                                        </p:attrNameLst>
                                      </p:cBhvr>
                                      <p:to>
                                        <p:strVal val="hidden"/>
                                      </p:to>
                                    </p:set>
                                  </p:childTnLst>
                                </p:cTn>
                              </p:par>
                              <p:par>
                                <p:cTn id="175" presetID="2" presetClass="exit" presetSubtype="6" fill="hold" grpId="2" nodeType="withEffect">
                                  <p:stCondLst>
                                    <p:cond delay="0"/>
                                  </p:stCondLst>
                                  <p:childTnLst>
                                    <p:anim calcmode="lin" valueType="num">
                                      <p:cBhvr additive="base">
                                        <p:cTn id="176" dur="3000"/>
                                        <p:tgtEl>
                                          <p:spTgt spid="16"/>
                                        </p:tgtEl>
                                        <p:attrNameLst>
                                          <p:attrName>ppt_x</p:attrName>
                                        </p:attrNameLst>
                                      </p:cBhvr>
                                      <p:tavLst>
                                        <p:tav tm="0">
                                          <p:val>
                                            <p:strVal val="ppt_x"/>
                                          </p:val>
                                        </p:tav>
                                        <p:tav tm="100000">
                                          <p:val>
                                            <p:strVal val="1+ppt_w/2"/>
                                          </p:val>
                                        </p:tav>
                                      </p:tavLst>
                                    </p:anim>
                                    <p:anim calcmode="lin" valueType="num">
                                      <p:cBhvr additive="base">
                                        <p:cTn id="177" dur="3000"/>
                                        <p:tgtEl>
                                          <p:spTgt spid="16"/>
                                        </p:tgtEl>
                                        <p:attrNameLst>
                                          <p:attrName>ppt_y</p:attrName>
                                        </p:attrNameLst>
                                      </p:cBhvr>
                                      <p:tavLst>
                                        <p:tav tm="0">
                                          <p:val>
                                            <p:strVal val="ppt_y"/>
                                          </p:val>
                                        </p:tav>
                                        <p:tav tm="100000">
                                          <p:val>
                                            <p:strVal val="1+ppt_h/2"/>
                                          </p:val>
                                        </p:tav>
                                      </p:tavLst>
                                    </p:anim>
                                    <p:set>
                                      <p:cBhvr>
                                        <p:cTn id="178" dur="1" fill="hold">
                                          <p:stCondLst>
                                            <p:cond delay="2999"/>
                                          </p:stCondLst>
                                        </p:cTn>
                                        <p:tgtEl>
                                          <p:spTgt spid="16"/>
                                        </p:tgtEl>
                                        <p:attrNameLst>
                                          <p:attrName>style.visibility</p:attrName>
                                        </p:attrNameLst>
                                      </p:cBhvr>
                                      <p:to>
                                        <p:strVal val="hidden"/>
                                      </p:to>
                                    </p:set>
                                  </p:childTnLst>
                                </p:cTn>
                              </p:par>
                              <p:par>
                                <p:cTn id="179" presetID="2" presetClass="exit" presetSubtype="6" fill="hold" grpId="2" nodeType="withEffect">
                                  <p:stCondLst>
                                    <p:cond delay="0"/>
                                  </p:stCondLst>
                                  <p:childTnLst>
                                    <p:anim calcmode="lin" valueType="num">
                                      <p:cBhvr additive="base">
                                        <p:cTn id="180" dur="3000"/>
                                        <p:tgtEl>
                                          <p:spTgt spid="19"/>
                                        </p:tgtEl>
                                        <p:attrNameLst>
                                          <p:attrName>ppt_x</p:attrName>
                                        </p:attrNameLst>
                                      </p:cBhvr>
                                      <p:tavLst>
                                        <p:tav tm="0">
                                          <p:val>
                                            <p:strVal val="ppt_x"/>
                                          </p:val>
                                        </p:tav>
                                        <p:tav tm="100000">
                                          <p:val>
                                            <p:strVal val="1+ppt_w/2"/>
                                          </p:val>
                                        </p:tav>
                                      </p:tavLst>
                                    </p:anim>
                                    <p:anim calcmode="lin" valueType="num">
                                      <p:cBhvr additive="base">
                                        <p:cTn id="181" dur="3000"/>
                                        <p:tgtEl>
                                          <p:spTgt spid="19"/>
                                        </p:tgtEl>
                                        <p:attrNameLst>
                                          <p:attrName>ppt_y</p:attrName>
                                        </p:attrNameLst>
                                      </p:cBhvr>
                                      <p:tavLst>
                                        <p:tav tm="0">
                                          <p:val>
                                            <p:strVal val="ppt_y"/>
                                          </p:val>
                                        </p:tav>
                                        <p:tav tm="100000">
                                          <p:val>
                                            <p:strVal val="1+ppt_h/2"/>
                                          </p:val>
                                        </p:tav>
                                      </p:tavLst>
                                    </p:anim>
                                    <p:set>
                                      <p:cBhvr>
                                        <p:cTn id="182" dur="1" fill="hold">
                                          <p:stCondLst>
                                            <p:cond delay="2999"/>
                                          </p:stCondLst>
                                        </p:cTn>
                                        <p:tgtEl>
                                          <p:spTgt spid="19"/>
                                        </p:tgtEl>
                                        <p:attrNameLst>
                                          <p:attrName>style.visibility</p:attrName>
                                        </p:attrNameLst>
                                      </p:cBhvr>
                                      <p:to>
                                        <p:strVal val="hidden"/>
                                      </p:to>
                                    </p:set>
                                  </p:childTnLst>
                                </p:cTn>
                              </p:par>
                              <p:par>
                                <p:cTn id="183" presetID="2" presetClass="exit" presetSubtype="6" fill="hold" grpId="2" nodeType="withEffect">
                                  <p:stCondLst>
                                    <p:cond delay="0"/>
                                  </p:stCondLst>
                                  <p:childTnLst>
                                    <p:anim calcmode="lin" valueType="num">
                                      <p:cBhvr additive="base">
                                        <p:cTn id="184" dur="3000"/>
                                        <p:tgtEl>
                                          <p:spTgt spid="20"/>
                                        </p:tgtEl>
                                        <p:attrNameLst>
                                          <p:attrName>ppt_x</p:attrName>
                                        </p:attrNameLst>
                                      </p:cBhvr>
                                      <p:tavLst>
                                        <p:tav tm="0">
                                          <p:val>
                                            <p:strVal val="ppt_x"/>
                                          </p:val>
                                        </p:tav>
                                        <p:tav tm="100000">
                                          <p:val>
                                            <p:strVal val="1+ppt_w/2"/>
                                          </p:val>
                                        </p:tav>
                                      </p:tavLst>
                                    </p:anim>
                                    <p:anim calcmode="lin" valueType="num">
                                      <p:cBhvr additive="base">
                                        <p:cTn id="185" dur="3000"/>
                                        <p:tgtEl>
                                          <p:spTgt spid="20"/>
                                        </p:tgtEl>
                                        <p:attrNameLst>
                                          <p:attrName>ppt_y</p:attrName>
                                        </p:attrNameLst>
                                      </p:cBhvr>
                                      <p:tavLst>
                                        <p:tav tm="0">
                                          <p:val>
                                            <p:strVal val="ppt_y"/>
                                          </p:val>
                                        </p:tav>
                                        <p:tav tm="100000">
                                          <p:val>
                                            <p:strVal val="1+ppt_h/2"/>
                                          </p:val>
                                        </p:tav>
                                      </p:tavLst>
                                    </p:anim>
                                    <p:set>
                                      <p:cBhvr>
                                        <p:cTn id="186" dur="1" fill="hold">
                                          <p:stCondLst>
                                            <p:cond delay="2999"/>
                                          </p:stCondLst>
                                        </p:cTn>
                                        <p:tgtEl>
                                          <p:spTgt spid="20"/>
                                        </p:tgtEl>
                                        <p:attrNameLst>
                                          <p:attrName>style.visibility</p:attrName>
                                        </p:attrNameLst>
                                      </p:cBhvr>
                                      <p:to>
                                        <p:strVal val="hidden"/>
                                      </p:to>
                                    </p:set>
                                  </p:childTnLst>
                                </p:cTn>
                              </p:par>
                              <p:par>
                                <p:cTn id="187" presetID="2" presetClass="exit" presetSubtype="6" fill="hold" grpId="2" nodeType="withEffect">
                                  <p:stCondLst>
                                    <p:cond delay="0"/>
                                  </p:stCondLst>
                                  <p:childTnLst>
                                    <p:anim calcmode="lin" valueType="num">
                                      <p:cBhvr additive="base">
                                        <p:cTn id="188" dur="3000"/>
                                        <p:tgtEl>
                                          <p:spTgt spid="21"/>
                                        </p:tgtEl>
                                        <p:attrNameLst>
                                          <p:attrName>ppt_x</p:attrName>
                                        </p:attrNameLst>
                                      </p:cBhvr>
                                      <p:tavLst>
                                        <p:tav tm="0">
                                          <p:val>
                                            <p:strVal val="ppt_x"/>
                                          </p:val>
                                        </p:tav>
                                        <p:tav tm="100000">
                                          <p:val>
                                            <p:strVal val="1+ppt_w/2"/>
                                          </p:val>
                                        </p:tav>
                                      </p:tavLst>
                                    </p:anim>
                                    <p:anim calcmode="lin" valueType="num">
                                      <p:cBhvr additive="base">
                                        <p:cTn id="189" dur="3000"/>
                                        <p:tgtEl>
                                          <p:spTgt spid="21"/>
                                        </p:tgtEl>
                                        <p:attrNameLst>
                                          <p:attrName>ppt_y</p:attrName>
                                        </p:attrNameLst>
                                      </p:cBhvr>
                                      <p:tavLst>
                                        <p:tav tm="0">
                                          <p:val>
                                            <p:strVal val="ppt_y"/>
                                          </p:val>
                                        </p:tav>
                                        <p:tav tm="100000">
                                          <p:val>
                                            <p:strVal val="1+ppt_h/2"/>
                                          </p:val>
                                        </p:tav>
                                      </p:tavLst>
                                    </p:anim>
                                    <p:set>
                                      <p:cBhvr>
                                        <p:cTn id="190" dur="1" fill="hold">
                                          <p:stCondLst>
                                            <p:cond delay="2999"/>
                                          </p:stCondLst>
                                        </p:cTn>
                                        <p:tgtEl>
                                          <p:spTgt spid="21"/>
                                        </p:tgtEl>
                                        <p:attrNameLst>
                                          <p:attrName>style.visibility</p:attrName>
                                        </p:attrNameLst>
                                      </p:cBhvr>
                                      <p:to>
                                        <p:strVal val="hidden"/>
                                      </p:to>
                                    </p:set>
                                  </p:childTnLst>
                                </p:cTn>
                              </p:par>
                              <p:par>
                                <p:cTn id="191" presetID="2" presetClass="exit" presetSubtype="6" fill="hold" grpId="2" nodeType="withEffect">
                                  <p:stCondLst>
                                    <p:cond delay="0"/>
                                  </p:stCondLst>
                                  <p:childTnLst>
                                    <p:anim calcmode="lin" valueType="num">
                                      <p:cBhvr additive="base">
                                        <p:cTn id="192" dur="3000"/>
                                        <p:tgtEl>
                                          <p:spTgt spid="22"/>
                                        </p:tgtEl>
                                        <p:attrNameLst>
                                          <p:attrName>ppt_x</p:attrName>
                                        </p:attrNameLst>
                                      </p:cBhvr>
                                      <p:tavLst>
                                        <p:tav tm="0">
                                          <p:val>
                                            <p:strVal val="ppt_x"/>
                                          </p:val>
                                        </p:tav>
                                        <p:tav tm="100000">
                                          <p:val>
                                            <p:strVal val="1+ppt_w/2"/>
                                          </p:val>
                                        </p:tav>
                                      </p:tavLst>
                                    </p:anim>
                                    <p:anim calcmode="lin" valueType="num">
                                      <p:cBhvr additive="base">
                                        <p:cTn id="193" dur="3000"/>
                                        <p:tgtEl>
                                          <p:spTgt spid="22"/>
                                        </p:tgtEl>
                                        <p:attrNameLst>
                                          <p:attrName>ppt_y</p:attrName>
                                        </p:attrNameLst>
                                      </p:cBhvr>
                                      <p:tavLst>
                                        <p:tav tm="0">
                                          <p:val>
                                            <p:strVal val="ppt_y"/>
                                          </p:val>
                                        </p:tav>
                                        <p:tav tm="100000">
                                          <p:val>
                                            <p:strVal val="1+ppt_h/2"/>
                                          </p:val>
                                        </p:tav>
                                      </p:tavLst>
                                    </p:anim>
                                    <p:set>
                                      <p:cBhvr>
                                        <p:cTn id="194" dur="1" fill="hold">
                                          <p:stCondLst>
                                            <p:cond delay="2999"/>
                                          </p:stCondLst>
                                        </p:cTn>
                                        <p:tgtEl>
                                          <p:spTgt spid="22"/>
                                        </p:tgtEl>
                                        <p:attrNameLst>
                                          <p:attrName>style.visibility</p:attrName>
                                        </p:attrNameLst>
                                      </p:cBhvr>
                                      <p:to>
                                        <p:strVal val="hidden"/>
                                      </p:to>
                                    </p:set>
                                  </p:childTnLst>
                                </p:cTn>
                              </p:par>
                              <p:par>
                                <p:cTn id="195" presetID="2" presetClass="exit" presetSubtype="6" fill="hold" grpId="2" nodeType="withEffect">
                                  <p:stCondLst>
                                    <p:cond delay="0"/>
                                  </p:stCondLst>
                                  <p:childTnLst>
                                    <p:anim calcmode="lin" valueType="num">
                                      <p:cBhvr additive="base">
                                        <p:cTn id="196" dur="3000"/>
                                        <p:tgtEl>
                                          <p:spTgt spid="23"/>
                                        </p:tgtEl>
                                        <p:attrNameLst>
                                          <p:attrName>ppt_x</p:attrName>
                                        </p:attrNameLst>
                                      </p:cBhvr>
                                      <p:tavLst>
                                        <p:tav tm="0">
                                          <p:val>
                                            <p:strVal val="ppt_x"/>
                                          </p:val>
                                        </p:tav>
                                        <p:tav tm="100000">
                                          <p:val>
                                            <p:strVal val="1+ppt_w/2"/>
                                          </p:val>
                                        </p:tav>
                                      </p:tavLst>
                                    </p:anim>
                                    <p:anim calcmode="lin" valueType="num">
                                      <p:cBhvr additive="base">
                                        <p:cTn id="197" dur="3000"/>
                                        <p:tgtEl>
                                          <p:spTgt spid="23"/>
                                        </p:tgtEl>
                                        <p:attrNameLst>
                                          <p:attrName>ppt_y</p:attrName>
                                        </p:attrNameLst>
                                      </p:cBhvr>
                                      <p:tavLst>
                                        <p:tav tm="0">
                                          <p:val>
                                            <p:strVal val="ppt_y"/>
                                          </p:val>
                                        </p:tav>
                                        <p:tav tm="100000">
                                          <p:val>
                                            <p:strVal val="1+ppt_h/2"/>
                                          </p:val>
                                        </p:tav>
                                      </p:tavLst>
                                    </p:anim>
                                    <p:set>
                                      <p:cBhvr>
                                        <p:cTn id="198" dur="1" fill="hold">
                                          <p:stCondLst>
                                            <p:cond delay="2999"/>
                                          </p:stCondLst>
                                        </p:cTn>
                                        <p:tgtEl>
                                          <p:spTgt spid="23"/>
                                        </p:tgtEl>
                                        <p:attrNameLst>
                                          <p:attrName>style.visibility</p:attrName>
                                        </p:attrNameLst>
                                      </p:cBhvr>
                                      <p:to>
                                        <p:strVal val="hidden"/>
                                      </p:to>
                                    </p:set>
                                  </p:childTnLst>
                                </p:cTn>
                              </p:par>
                              <p:par>
                                <p:cTn id="199" presetID="2" presetClass="exit" presetSubtype="6" fill="hold" grpId="2" nodeType="withEffect">
                                  <p:stCondLst>
                                    <p:cond delay="0"/>
                                  </p:stCondLst>
                                  <p:childTnLst>
                                    <p:anim calcmode="lin" valueType="num">
                                      <p:cBhvr additive="base">
                                        <p:cTn id="200" dur="3000"/>
                                        <p:tgtEl>
                                          <p:spTgt spid="24"/>
                                        </p:tgtEl>
                                        <p:attrNameLst>
                                          <p:attrName>ppt_x</p:attrName>
                                        </p:attrNameLst>
                                      </p:cBhvr>
                                      <p:tavLst>
                                        <p:tav tm="0">
                                          <p:val>
                                            <p:strVal val="ppt_x"/>
                                          </p:val>
                                        </p:tav>
                                        <p:tav tm="100000">
                                          <p:val>
                                            <p:strVal val="1+ppt_w/2"/>
                                          </p:val>
                                        </p:tav>
                                      </p:tavLst>
                                    </p:anim>
                                    <p:anim calcmode="lin" valueType="num">
                                      <p:cBhvr additive="base">
                                        <p:cTn id="201" dur="3000"/>
                                        <p:tgtEl>
                                          <p:spTgt spid="24"/>
                                        </p:tgtEl>
                                        <p:attrNameLst>
                                          <p:attrName>ppt_y</p:attrName>
                                        </p:attrNameLst>
                                      </p:cBhvr>
                                      <p:tavLst>
                                        <p:tav tm="0">
                                          <p:val>
                                            <p:strVal val="ppt_y"/>
                                          </p:val>
                                        </p:tav>
                                        <p:tav tm="100000">
                                          <p:val>
                                            <p:strVal val="1+ppt_h/2"/>
                                          </p:val>
                                        </p:tav>
                                      </p:tavLst>
                                    </p:anim>
                                    <p:set>
                                      <p:cBhvr>
                                        <p:cTn id="202" dur="1" fill="hold">
                                          <p:stCondLst>
                                            <p:cond delay="2999"/>
                                          </p:stCondLst>
                                        </p:cTn>
                                        <p:tgtEl>
                                          <p:spTgt spid="24"/>
                                        </p:tgtEl>
                                        <p:attrNameLst>
                                          <p:attrName>style.visibility</p:attrName>
                                        </p:attrNameLst>
                                      </p:cBhvr>
                                      <p:to>
                                        <p:strVal val="hidden"/>
                                      </p:to>
                                    </p:set>
                                  </p:childTnLst>
                                </p:cTn>
                              </p:par>
                              <p:par>
                                <p:cTn id="203" presetID="2" presetClass="exit" presetSubtype="6" fill="hold" grpId="2" nodeType="withEffect">
                                  <p:stCondLst>
                                    <p:cond delay="0"/>
                                  </p:stCondLst>
                                  <p:childTnLst>
                                    <p:anim calcmode="lin" valueType="num">
                                      <p:cBhvr additive="base">
                                        <p:cTn id="204" dur="3000"/>
                                        <p:tgtEl>
                                          <p:spTgt spid="25"/>
                                        </p:tgtEl>
                                        <p:attrNameLst>
                                          <p:attrName>ppt_x</p:attrName>
                                        </p:attrNameLst>
                                      </p:cBhvr>
                                      <p:tavLst>
                                        <p:tav tm="0">
                                          <p:val>
                                            <p:strVal val="ppt_x"/>
                                          </p:val>
                                        </p:tav>
                                        <p:tav tm="100000">
                                          <p:val>
                                            <p:strVal val="1+ppt_w/2"/>
                                          </p:val>
                                        </p:tav>
                                      </p:tavLst>
                                    </p:anim>
                                    <p:anim calcmode="lin" valueType="num">
                                      <p:cBhvr additive="base">
                                        <p:cTn id="205" dur="3000"/>
                                        <p:tgtEl>
                                          <p:spTgt spid="25"/>
                                        </p:tgtEl>
                                        <p:attrNameLst>
                                          <p:attrName>ppt_y</p:attrName>
                                        </p:attrNameLst>
                                      </p:cBhvr>
                                      <p:tavLst>
                                        <p:tav tm="0">
                                          <p:val>
                                            <p:strVal val="ppt_y"/>
                                          </p:val>
                                        </p:tav>
                                        <p:tav tm="100000">
                                          <p:val>
                                            <p:strVal val="1+ppt_h/2"/>
                                          </p:val>
                                        </p:tav>
                                      </p:tavLst>
                                    </p:anim>
                                    <p:set>
                                      <p:cBhvr>
                                        <p:cTn id="206" dur="1" fill="hold">
                                          <p:stCondLst>
                                            <p:cond delay="2999"/>
                                          </p:stCondLst>
                                        </p:cTn>
                                        <p:tgtEl>
                                          <p:spTgt spid="25"/>
                                        </p:tgtEl>
                                        <p:attrNameLst>
                                          <p:attrName>style.visibility</p:attrName>
                                        </p:attrNameLst>
                                      </p:cBhvr>
                                      <p:to>
                                        <p:strVal val="hidden"/>
                                      </p:to>
                                    </p:set>
                                  </p:childTnLst>
                                </p:cTn>
                              </p:par>
                              <p:par>
                                <p:cTn id="207" presetID="3" presetClass="exit" presetSubtype="10" fill="hold" grpId="3" nodeType="withEffect">
                                  <p:stCondLst>
                                    <p:cond delay="0"/>
                                  </p:stCondLst>
                                  <p:childTnLst>
                                    <p:animEffect transition="out" filter="blinds(horizontal)">
                                      <p:cBhvr>
                                        <p:cTn id="208" dur="3000"/>
                                        <p:tgtEl>
                                          <p:spTgt spid="5"/>
                                        </p:tgtEl>
                                      </p:cBhvr>
                                    </p:animEffect>
                                    <p:set>
                                      <p:cBhvr>
                                        <p:cTn id="209" dur="1" fill="hold">
                                          <p:stCondLst>
                                            <p:cond delay="2999"/>
                                          </p:stCondLst>
                                        </p:cTn>
                                        <p:tgtEl>
                                          <p:spTgt spid="5"/>
                                        </p:tgtEl>
                                        <p:attrNameLst>
                                          <p:attrName>style.visibility</p:attrName>
                                        </p:attrNameLst>
                                      </p:cBhvr>
                                      <p:to>
                                        <p:strVal val="hidden"/>
                                      </p:to>
                                    </p:set>
                                  </p:childTnLst>
                                </p:cTn>
                              </p:par>
                              <p:par>
                                <p:cTn id="210" presetID="3" presetClass="exit" presetSubtype="10" fill="hold" grpId="3" nodeType="withEffect">
                                  <p:stCondLst>
                                    <p:cond delay="0"/>
                                  </p:stCondLst>
                                  <p:childTnLst>
                                    <p:animEffect transition="out" filter="blinds(horizontal)">
                                      <p:cBhvr>
                                        <p:cTn id="211" dur="3000"/>
                                        <p:tgtEl>
                                          <p:spTgt spid="7"/>
                                        </p:tgtEl>
                                      </p:cBhvr>
                                    </p:animEffect>
                                    <p:set>
                                      <p:cBhvr>
                                        <p:cTn id="212" dur="1" fill="hold">
                                          <p:stCondLst>
                                            <p:cond delay="2999"/>
                                          </p:stCondLst>
                                        </p:cTn>
                                        <p:tgtEl>
                                          <p:spTgt spid="7"/>
                                        </p:tgtEl>
                                        <p:attrNameLst>
                                          <p:attrName>style.visibility</p:attrName>
                                        </p:attrNameLst>
                                      </p:cBhvr>
                                      <p:to>
                                        <p:strVal val="hidden"/>
                                      </p:to>
                                    </p:set>
                                  </p:childTnLst>
                                </p:cTn>
                              </p:par>
                              <p:par>
                                <p:cTn id="213" presetID="3" presetClass="exit" presetSubtype="10" fill="hold" grpId="3" nodeType="withEffect">
                                  <p:stCondLst>
                                    <p:cond delay="0"/>
                                  </p:stCondLst>
                                  <p:childTnLst>
                                    <p:animEffect transition="out" filter="blinds(horizontal)">
                                      <p:cBhvr>
                                        <p:cTn id="214" dur="3000"/>
                                        <p:tgtEl>
                                          <p:spTgt spid="8"/>
                                        </p:tgtEl>
                                      </p:cBhvr>
                                    </p:animEffect>
                                    <p:set>
                                      <p:cBhvr>
                                        <p:cTn id="215" dur="1" fill="hold">
                                          <p:stCondLst>
                                            <p:cond delay="2999"/>
                                          </p:stCondLst>
                                        </p:cTn>
                                        <p:tgtEl>
                                          <p:spTgt spid="8"/>
                                        </p:tgtEl>
                                        <p:attrNameLst>
                                          <p:attrName>style.visibility</p:attrName>
                                        </p:attrNameLst>
                                      </p:cBhvr>
                                      <p:to>
                                        <p:strVal val="hidden"/>
                                      </p:to>
                                    </p:set>
                                  </p:childTnLst>
                                </p:cTn>
                              </p:par>
                              <p:par>
                                <p:cTn id="216" presetID="3" presetClass="exit" presetSubtype="10" fill="hold" grpId="3" nodeType="withEffect">
                                  <p:stCondLst>
                                    <p:cond delay="0"/>
                                  </p:stCondLst>
                                  <p:childTnLst>
                                    <p:animEffect transition="out" filter="blinds(horizontal)">
                                      <p:cBhvr>
                                        <p:cTn id="217" dur="3000"/>
                                        <p:tgtEl>
                                          <p:spTgt spid="9"/>
                                        </p:tgtEl>
                                      </p:cBhvr>
                                    </p:animEffect>
                                    <p:set>
                                      <p:cBhvr>
                                        <p:cTn id="218" dur="1" fill="hold">
                                          <p:stCondLst>
                                            <p:cond delay="2999"/>
                                          </p:stCondLst>
                                        </p:cTn>
                                        <p:tgtEl>
                                          <p:spTgt spid="9"/>
                                        </p:tgtEl>
                                        <p:attrNameLst>
                                          <p:attrName>style.visibility</p:attrName>
                                        </p:attrNameLst>
                                      </p:cBhvr>
                                      <p:to>
                                        <p:strVal val="hidden"/>
                                      </p:to>
                                    </p:set>
                                  </p:childTnLst>
                                </p:cTn>
                              </p:par>
                              <p:par>
                                <p:cTn id="219" presetID="3" presetClass="exit" presetSubtype="10" fill="hold" grpId="3" nodeType="withEffect">
                                  <p:stCondLst>
                                    <p:cond delay="0"/>
                                  </p:stCondLst>
                                  <p:childTnLst>
                                    <p:animEffect transition="out" filter="blinds(horizontal)">
                                      <p:cBhvr>
                                        <p:cTn id="220" dur="3000"/>
                                        <p:tgtEl>
                                          <p:spTgt spid="10"/>
                                        </p:tgtEl>
                                      </p:cBhvr>
                                    </p:animEffect>
                                    <p:set>
                                      <p:cBhvr>
                                        <p:cTn id="221" dur="1" fill="hold">
                                          <p:stCondLst>
                                            <p:cond delay="2999"/>
                                          </p:stCondLst>
                                        </p:cTn>
                                        <p:tgtEl>
                                          <p:spTgt spid="10"/>
                                        </p:tgtEl>
                                        <p:attrNameLst>
                                          <p:attrName>style.visibility</p:attrName>
                                        </p:attrNameLst>
                                      </p:cBhvr>
                                      <p:to>
                                        <p:strVal val="hidden"/>
                                      </p:to>
                                    </p:set>
                                  </p:childTnLst>
                                </p:cTn>
                              </p:par>
                              <p:par>
                                <p:cTn id="222" presetID="3" presetClass="exit" presetSubtype="10" fill="hold" grpId="3" nodeType="withEffect">
                                  <p:stCondLst>
                                    <p:cond delay="0"/>
                                  </p:stCondLst>
                                  <p:childTnLst>
                                    <p:animEffect transition="out" filter="blinds(horizontal)">
                                      <p:cBhvr>
                                        <p:cTn id="223" dur="3000"/>
                                        <p:tgtEl>
                                          <p:spTgt spid="12"/>
                                        </p:tgtEl>
                                      </p:cBhvr>
                                    </p:animEffect>
                                    <p:set>
                                      <p:cBhvr>
                                        <p:cTn id="224" dur="1" fill="hold">
                                          <p:stCondLst>
                                            <p:cond delay="2999"/>
                                          </p:stCondLst>
                                        </p:cTn>
                                        <p:tgtEl>
                                          <p:spTgt spid="12"/>
                                        </p:tgtEl>
                                        <p:attrNameLst>
                                          <p:attrName>style.visibility</p:attrName>
                                        </p:attrNameLst>
                                      </p:cBhvr>
                                      <p:to>
                                        <p:strVal val="hidden"/>
                                      </p:to>
                                    </p:set>
                                  </p:childTnLst>
                                </p:cTn>
                              </p:par>
                              <p:par>
                                <p:cTn id="225" presetID="3" presetClass="exit" presetSubtype="10" fill="hold" grpId="3" nodeType="withEffect">
                                  <p:stCondLst>
                                    <p:cond delay="0"/>
                                  </p:stCondLst>
                                  <p:childTnLst>
                                    <p:animEffect transition="out" filter="blinds(horizontal)">
                                      <p:cBhvr>
                                        <p:cTn id="226" dur="3000"/>
                                        <p:tgtEl>
                                          <p:spTgt spid="13"/>
                                        </p:tgtEl>
                                      </p:cBhvr>
                                    </p:animEffect>
                                    <p:set>
                                      <p:cBhvr>
                                        <p:cTn id="227" dur="1" fill="hold">
                                          <p:stCondLst>
                                            <p:cond delay="2999"/>
                                          </p:stCondLst>
                                        </p:cTn>
                                        <p:tgtEl>
                                          <p:spTgt spid="13"/>
                                        </p:tgtEl>
                                        <p:attrNameLst>
                                          <p:attrName>style.visibility</p:attrName>
                                        </p:attrNameLst>
                                      </p:cBhvr>
                                      <p:to>
                                        <p:strVal val="hidden"/>
                                      </p:to>
                                    </p:set>
                                  </p:childTnLst>
                                </p:cTn>
                              </p:par>
                              <p:par>
                                <p:cTn id="228" presetID="3" presetClass="exit" presetSubtype="10" fill="hold" grpId="3" nodeType="withEffect">
                                  <p:stCondLst>
                                    <p:cond delay="0"/>
                                  </p:stCondLst>
                                  <p:childTnLst>
                                    <p:animEffect transition="out" filter="blinds(horizontal)">
                                      <p:cBhvr>
                                        <p:cTn id="229" dur="3000"/>
                                        <p:tgtEl>
                                          <p:spTgt spid="14"/>
                                        </p:tgtEl>
                                      </p:cBhvr>
                                    </p:animEffect>
                                    <p:set>
                                      <p:cBhvr>
                                        <p:cTn id="230" dur="1" fill="hold">
                                          <p:stCondLst>
                                            <p:cond delay="2999"/>
                                          </p:stCondLst>
                                        </p:cTn>
                                        <p:tgtEl>
                                          <p:spTgt spid="14"/>
                                        </p:tgtEl>
                                        <p:attrNameLst>
                                          <p:attrName>style.visibility</p:attrName>
                                        </p:attrNameLst>
                                      </p:cBhvr>
                                      <p:to>
                                        <p:strVal val="hidden"/>
                                      </p:to>
                                    </p:set>
                                  </p:childTnLst>
                                </p:cTn>
                              </p:par>
                              <p:par>
                                <p:cTn id="231" presetID="3" presetClass="exit" presetSubtype="10" fill="hold" grpId="3" nodeType="withEffect">
                                  <p:stCondLst>
                                    <p:cond delay="0"/>
                                  </p:stCondLst>
                                  <p:childTnLst>
                                    <p:animEffect transition="out" filter="blinds(horizontal)">
                                      <p:cBhvr>
                                        <p:cTn id="232" dur="3000"/>
                                        <p:tgtEl>
                                          <p:spTgt spid="15"/>
                                        </p:tgtEl>
                                      </p:cBhvr>
                                    </p:animEffect>
                                    <p:set>
                                      <p:cBhvr>
                                        <p:cTn id="233" dur="1" fill="hold">
                                          <p:stCondLst>
                                            <p:cond delay="2999"/>
                                          </p:stCondLst>
                                        </p:cTn>
                                        <p:tgtEl>
                                          <p:spTgt spid="15"/>
                                        </p:tgtEl>
                                        <p:attrNameLst>
                                          <p:attrName>style.visibility</p:attrName>
                                        </p:attrNameLst>
                                      </p:cBhvr>
                                      <p:to>
                                        <p:strVal val="hidden"/>
                                      </p:to>
                                    </p:set>
                                  </p:childTnLst>
                                </p:cTn>
                              </p:par>
                              <p:par>
                                <p:cTn id="234" presetID="2" presetClass="exit" presetSubtype="12" fill="hold" grpId="4" nodeType="withEffect">
                                  <p:stCondLst>
                                    <p:cond delay="0"/>
                                  </p:stCondLst>
                                  <p:childTnLst>
                                    <p:anim calcmode="lin" valueType="num">
                                      <p:cBhvr additive="base">
                                        <p:cTn id="235" dur="3000"/>
                                        <p:tgtEl>
                                          <p:spTgt spid="5"/>
                                        </p:tgtEl>
                                        <p:attrNameLst>
                                          <p:attrName>ppt_x</p:attrName>
                                        </p:attrNameLst>
                                      </p:cBhvr>
                                      <p:tavLst>
                                        <p:tav tm="0">
                                          <p:val>
                                            <p:strVal val="ppt_x"/>
                                          </p:val>
                                        </p:tav>
                                        <p:tav tm="100000">
                                          <p:val>
                                            <p:strVal val="0-ppt_w/2"/>
                                          </p:val>
                                        </p:tav>
                                      </p:tavLst>
                                    </p:anim>
                                    <p:anim calcmode="lin" valueType="num">
                                      <p:cBhvr additive="base">
                                        <p:cTn id="236" dur="3000"/>
                                        <p:tgtEl>
                                          <p:spTgt spid="5"/>
                                        </p:tgtEl>
                                        <p:attrNameLst>
                                          <p:attrName>ppt_y</p:attrName>
                                        </p:attrNameLst>
                                      </p:cBhvr>
                                      <p:tavLst>
                                        <p:tav tm="0">
                                          <p:val>
                                            <p:strVal val="ppt_y"/>
                                          </p:val>
                                        </p:tav>
                                        <p:tav tm="100000">
                                          <p:val>
                                            <p:strVal val="1+ppt_h/2"/>
                                          </p:val>
                                        </p:tav>
                                      </p:tavLst>
                                    </p:anim>
                                    <p:set>
                                      <p:cBhvr>
                                        <p:cTn id="237" dur="1" fill="hold">
                                          <p:stCondLst>
                                            <p:cond delay="2999"/>
                                          </p:stCondLst>
                                        </p:cTn>
                                        <p:tgtEl>
                                          <p:spTgt spid="5"/>
                                        </p:tgtEl>
                                        <p:attrNameLst>
                                          <p:attrName>style.visibility</p:attrName>
                                        </p:attrNameLst>
                                      </p:cBhvr>
                                      <p:to>
                                        <p:strVal val="hidden"/>
                                      </p:to>
                                    </p:set>
                                  </p:childTnLst>
                                </p:cTn>
                              </p:par>
                              <p:par>
                                <p:cTn id="238" presetID="2" presetClass="exit" presetSubtype="12" fill="hold" grpId="4" nodeType="withEffect">
                                  <p:stCondLst>
                                    <p:cond delay="0"/>
                                  </p:stCondLst>
                                  <p:childTnLst>
                                    <p:anim calcmode="lin" valueType="num">
                                      <p:cBhvr additive="base">
                                        <p:cTn id="239" dur="3000"/>
                                        <p:tgtEl>
                                          <p:spTgt spid="7"/>
                                        </p:tgtEl>
                                        <p:attrNameLst>
                                          <p:attrName>ppt_x</p:attrName>
                                        </p:attrNameLst>
                                      </p:cBhvr>
                                      <p:tavLst>
                                        <p:tav tm="0">
                                          <p:val>
                                            <p:strVal val="ppt_x"/>
                                          </p:val>
                                        </p:tav>
                                        <p:tav tm="100000">
                                          <p:val>
                                            <p:strVal val="0-ppt_w/2"/>
                                          </p:val>
                                        </p:tav>
                                      </p:tavLst>
                                    </p:anim>
                                    <p:anim calcmode="lin" valueType="num">
                                      <p:cBhvr additive="base">
                                        <p:cTn id="240" dur="3000"/>
                                        <p:tgtEl>
                                          <p:spTgt spid="7"/>
                                        </p:tgtEl>
                                        <p:attrNameLst>
                                          <p:attrName>ppt_y</p:attrName>
                                        </p:attrNameLst>
                                      </p:cBhvr>
                                      <p:tavLst>
                                        <p:tav tm="0">
                                          <p:val>
                                            <p:strVal val="ppt_y"/>
                                          </p:val>
                                        </p:tav>
                                        <p:tav tm="100000">
                                          <p:val>
                                            <p:strVal val="1+ppt_h/2"/>
                                          </p:val>
                                        </p:tav>
                                      </p:tavLst>
                                    </p:anim>
                                    <p:set>
                                      <p:cBhvr>
                                        <p:cTn id="241" dur="1" fill="hold">
                                          <p:stCondLst>
                                            <p:cond delay="2999"/>
                                          </p:stCondLst>
                                        </p:cTn>
                                        <p:tgtEl>
                                          <p:spTgt spid="7"/>
                                        </p:tgtEl>
                                        <p:attrNameLst>
                                          <p:attrName>style.visibility</p:attrName>
                                        </p:attrNameLst>
                                      </p:cBhvr>
                                      <p:to>
                                        <p:strVal val="hidden"/>
                                      </p:to>
                                    </p:set>
                                  </p:childTnLst>
                                </p:cTn>
                              </p:par>
                              <p:par>
                                <p:cTn id="242" presetID="2" presetClass="exit" presetSubtype="12" fill="hold" grpId="4" nodeType="withEffect">
                                  <p:stCondLst>
                                    <p:cond delay="0"/>
                                  </p:stCondLst>
                                  <p:childTnLst>
                                    <p:anim calcmode="lin" valueType="num">
                                      <p:cBhvr additive="base">
                                        <p:cTn id="243" dur="3000"/>
                                        <p:tgtEl>
                                          <p:spTgt spid="8"/>
                                        </p:tgtEl>
                                        <p:attrNameLst>
                                          <p:attrName>ppt_x</p:attrName>
                                        </p:attrNameLst>
                                      </p:cBhvr>
                                      <p:tavLst>
                                        <p:tav tm="0">
                                          <p:val>
                                            <p:strVal val="ppt_x"/>
                                          </p:val>
                                        </p:tav>
                                        <p:tav tm="100000">
                                          <p:val>
                                            <p:strVal val="0-ppt_w/2"/>
                                          </p:val>
                                        </p:tav>
                                      </p:tavLst>
                                    </p:anim>
                                    <p:anim calcmode="lin" valueType="num">
                                      <p:cBhvr additive="base">
                                        <p:cTn id="244" dur="3000"/>
                                        <p:tgtEl>
                                          <p:spTgt spid="8"/>
                                        </p:tgtEl>
                                        <p:attrNameLst>
                                          <p:attrName>ppt_y</p:attrName>
                                        </p:attrNameLst>
                                      </p:cBhvr>
                                      <p:tavLst>
                                        <p:tav tm="0">
                                          <p:val>
                                            <p:strVal val="ppt_y"/>
                                          </p:val>
                                        </p:tav>
                                        <p:tav tm="100000">
                                          <p:val>
                                            <p:strVal val="1+ppt_h/2"/>
                                          </p:val>
                                        </p:tav>
                                      </p:tavLst>
                                    </p:anim>
                                    <p:set>
                                      <p:cBhvr>
                                        <p:cTn id="245" dur="1" fill="hold">
                                          <p:stCondLst>
                                            <p:cond delay="2999"/>
                                          </p:stCondLst>
                                        </p:cTn>
                                        <p:tgtEl>
                                          <p:spTgt spid="8"/>
                                        </p:tgtEl>
                                        <p:attrNameLst>
                                          <p:attrName>style.visibility</p:attrName>
                                        </p:attrNameLst>
                                      </p:cBhvr>
                                      <p:to>
                                        <p:strVal val="hidden"/>
                                      </p:to>
                                    </p:set>
                                  </p:childTnLst>
                                </p:cTn>
                              </p:par>
                              <p:par>
                                <p:cTn id="246" presetID="2" presetClass="exit" presetSubtype="12" fill="hold" grpId="4" nodeType="withEffect">
                                  <p:stCondLst>
                                    <p:cond delay="0"/>
                                  </p:stCondLst>
                                  <p:childTnLst>
                                    <p:anim calcmode="lin" valueType="num">
                                      <p:cBhvr additive="base">
                                        <p:cTn id="247" dur="3000"/>
                                        <p:tgtEl>
                                          <p:spTgt spid="9"/>
                                        </p:tgtEl>
                                        <p:attrNameLst>
                                          <p:attrName>ppt_x</p:attrName>
                                        </p:attrNameLst>
                                      </p:cBhvr>
                                      <p:tavLst>
                                        <p:tav tm="0">
                                          <p:val>
                                            <p:strVal val="ppt_x"/>
                                          </p:val>
                                        </p:tav>
                                        <p:tav tm="100000">
                                          <p:val>
                                            <p:strVal val="0-ppt_w/2"/>
                                          </p:val>
                                        </p:tav>
                                      </p:tavLst>
                                    </p:anim>
                                    <p:anim calcmode="lin" valueType="num">
                                      <p:cBhvr additive="base">
                                        <p:cTn id="248" dur="3000"/>
                                        <p:tgtEl>
                                          <p:spTgt spid="9"/>
                                        </p:tgtEl>
                                        <p:attrNameLst>
                                          <p:attrName>ppt_y</p:attrName>
                                        </p:attrNameLst>
                                      </p:cBhvr>
                                      <p:tavLst>
                                        <p:tav tm="0">
                                          <p:val>
                                            <p:strVal val="ppt_y"/>
                                          </p:val>
                                        </p:tav>
                                        <p:tav tm="100000">
                                          <p:val>
                                            <p:strVal val="1+ppt_h/2"/>
                                          </p:val>
                                        </p:tav>
                                      </p:tavLst>
                                    </p:anim>
                                    <p:set>
                                      <p:cBhvr>
                                        <p:cTn id="249" dur="1" fill="hold">
                                          <p:stCondLst>
                                            <p:cond delay="2999"/>
                                          </p:stCondLst>
                                        </p:cTn>
                                        <p:tgtEl>
                                          <p:spTgt spid="9"/>
                                        </p:tgtEl>
                                        <p:attrNameLst>
                                          <p:attrName>style.visibility</p:attrName>
                                        </p:attrNameLst>
                                      </p:cBhvr>
                                      <p:to>
                                        <p:strVal val="hidden"/>
                                      </p:to>
                                    </p:set>
                                  </p:childTnLst>
                                </p:cTn>
                              </p:par>
                              <p:par>
                                <p:cTn id="250" presetID="2" presetClass="exit" presetSubtype="12" fill="hold" grpId="4" nodeType="withEffect">
                                  <p:stCondLst>
                                    <p:cond delay="0"/>
                                  </p:stCondLst>
                                  <p:childTnLst>
                                    <p:anim calcmode="lin" valueType="num">
                                      <p:cBhvr additive="base">
                                        <p:cTn id="251" dur="3000"/>
                                        <p:tgtEl>
                                          <p:spTgt spid="10"/>
                                        </p:tgtEl>
                                        <p:attrNameLst>
                                          <p:attrName>ppt_x</p:attrName>
                                        </p:attrNameLst>
                                      </p:cBhvr>
                                      <p:tavLst>
                                        <p:tav tm="0">
                                          <p:val>
                                            <p:strVal val="ppt_x"/>
                                          </p:val>
                                        </p:tav>
                                        <p:tav tm="100000">
                                          <p:val>
                                            <p:strVal val="0-ppt_w/2"/>
                                          </p:val>
                                        </p:tav>
                                      </p:tavLst>
                                    </p:anim>
                                    <p:anim calcmode="lin" valueType="num">
                                      <p:cBhvr additive="base">
                                        <p:cTn id="252" dur="3000"/>
                                        <p:tgtEl>
                                          <p:spTgt spid="10"/>
                                        </p:tgtEl>
                                        <p:attrNameLst>
                                          <p:attrName>ppt_y</p:attrName>
                                        </p:attrNameLst>
                                      </p:cBhvr>
                                      <p:tavLst>
                                        <p:tav tm="0">
                                          <p:val>
                                            <p:strVal val="ppt_y"/>
                                          </p:val>
                                        </p:tav>
                                        <p:tav tm="100000">
                                          <p:val>
                                            <p:strVal val="1+ppt_h/2"/>
                                          </p:val>
                                        </p:tav>
                                      </p:tavLst>
                                    </p:anim>
                                    <p:set>
                                      <p:cBhvr>
                                        <p:cTn id="253" dur="1" fill="hold">
                                          <p:stCondLst>
                                            <p:cond delay="2999"/>
                                          </p:stCondLst>
                                        </p:cTn>
                                        <p:tgtEl>
                                          <p:spTgt spid="10"/>
                                        </p:tgtEl>
                                        <p:attrNameLst>
                                          <p:attrName>style.visibility</p:attrName>
                                        </p:attrNameLst>
                                      </p:cBhvr>
                                      <p:to>
                                        <p:strVal val="hidden"/>
                                      </p:to>
                                    </p:set>
                                  </p:childTnLst>
                                </p:cTn>
                              </p:par>
                              <p:par>
                                <p:cTn id="254" presetID="2" presetClass="exit" presetSubtype="12" fill="hold" grpId="4" nodeType="withEffect">
                                  <p:stCondLst>
                                    <p:cond delay="0"/>
                                  </p:stCondLst>
                                  <p:childTnLst>
                                    <p:anim calcmode="lin" valueType="num">
                                      <p:cBhvr additive="base">
                                        <p:cTn id="255" dur="3000"/>
                                        <p:tgtEl>
                                          <p:spTgt spid="12"/>
                                        </p:tgtEl>
                                        <p:attrNameLst>
                                          <p:attrName>ppt_x</p:attrName>
                                        </p:attrNameLst>
                                      </p:cBhvr>
                                      <p:tavLst>
                                        <p:tav tm="0">
                                          <p:val>
                                            <p:strVal val="ppt_x"/>
                                          </p:val>
                                        </p:tav>
                                        <p:tav tm="100000">
                                          <p:val>
                                            <p:strVal val="0-ppt_w/2"/>
                                          </p:val>
                                        </p:tav>
                                      </p:tavLst>
                                    </p:anim>
                                    <p:anim calcmode="lin" valueType="num">
                                      <p:cBhvr additive="base">
                                        <p:cTn id="256" dur="3000"/>
                                        <p:tgtEl>
                                          <p:spTgt spid="12"/>
                                        </p:tgtEl>
                                        <p:attrNameLst>
                                          <p:attrName>ppt_y</p:attrName>
                                        </p:attrNameLst>
                                      </p:cBhvr>
                                      <p:tavLst>
                                        <p:tav tm="0">
                                          <p:val>
                                            <p:strVal val="ppt_y"/>
                                          </p:val>
                                        </p:tav>
                                        <p:tav tm="100000">
                                          <p:val>
                                            <p:strVal val="1+ppt_h/2"/>
                                          </p:val>
                                        </p:tav>
                                      </p:tavLst>
                                    </p:anim>
                                    <p:set>
                                      <p:cBhvr>
                                        <p:cTn id="257" dur="1" fill="hold">
                                          <p:stCondLst>
                                            <p:cond delay="2999"/>
                                          </p:stCondLst>
                                        </p:cTn>
                                        <p:tgtEl>
                                          <p:spTgt spid="12"/>
                                        </p:tgtEl>
                                        <p:attrNameLst>
                                          <p:attrName>style.visibility</p:attrName>
                                        </p:attrNameLst>
                                      </p:cBhvr>
                                      <p:to>
                                        <p:strVal val="hidden"/>
                                      </p:to>
                                    </p:set>
                                  </p:childTnLst>
                                </p:cTn>
                              </p:par>
                              <p:par>
                                <p:cTn id="258" presetID="2" presetClass="exit" presetSubtype="12" fill="hold" grpId="4" nodeType="withEffect">
                                  <p:stCondLst>
                                    <p:cond delay="0"/>
                                  </p:stCondLst>
                                  <p:childTnLst>
                                    <p:anim calcmode="lin" valueType="num">
                                      <p:cBhvr additive="base">
                                        <p:cTn id="259" dur="3000"/>
                                        <p:tgtEl>
                                          <p:spTgt spid="13"/>
                                        </p:tgtEl>
                                        <p:attrNameLst>
                                          <p:attrName>ppt_x</p:attrName>
                                        </p:attrNameLst>
                                      </p:cBhvr>
                                      <p:tavLst>
                                        <p:tav tm="0">
                                          <p:val>
                                            <p:strVal val="ppt_x"/>
                                          </p:val>
                                        </p:tav>
                                        <p:tav tm="100000">
                                          <p:val>
                                            <p:strVal val="0-ppt_w/2"/>
                                          </p:val>
                                        </p:tav>
                                      </p:tavLst>
                                    </p:anim>
                                    <p:anim calcmode="lin" valueType="num">
                                      <p:cBhvr additive="base">
                                        <p:cTn id="260" dur="3000"/>
                                        <p:tgtEl>
                                          <p:spTgt spid="13"/>
                                        </p:tgtEl>
                                        <p:attrNameLst>
                                          <p:attrName>ppt_y</p:attrName>
                                        </p:attrNameLst>
                                      </p:cBhvr>
                                      <p:tavLst>
                                        <p:tav tm="0">
                                          <p:val>
                                            <p:strVal val="ppt_y"/>
                                          </p:val>
                                        </p:tav>
                                        <p:tav tm="100000">
                                          <p:val>
                                            <p:strVal val="1+ppt_h/2"/>
                                          </p:val>
                                        </p:tav>
                                      </p:tavLst>
                                    </p:anim>
                                    <p:set>
                                      <p:cBhvr>
                                        <p:cTn id="261" dur="1" fill="hold">
                                          <p:stCondLst>
                                            <p:cond delay="2999"/>
                                          </p:stCondLst>
                                        </p:cTn>
                                        <p:tgtEl>
                                          <p:spTgt spid="13"/>
                                        </p:tgtEl>
                                        <p:attrNameLst>
                                          <p:attrName>style.visibility</p:attrName>
                                        </p:attrNameLst>
                                      </p:cBhvr>
                                      <p:to>
                                        <p:strVal val="hidden"/>
                                      </p:to>
                                    </p:set>
                                  </p:childTnLst>
                                </p:cTn>
                              </p:par>
                              <p:par>
                                <p:cTn id="262" presetID="2" presetClass="exit" presetSubtype="12" fill="hold" grpId="4" nodeType="withEffect">
                                  <p:stCondLst>
                                    <p:cond delay="0"/>
                                  </p:stCondLst>
                                  <p:childTnLst>
                                    <p:anim calcmode="lin" valueType="num">
                                      <p:cBhvr additive="base">
                                        <p:cTn id="263" dur="3000"/>
                                        <p:tgtEl>
                                          <p:spTgt spid="14"/>
                                        </p:tgtEl>
                                        <p:attrNameLst>
                                          <p:attrName>ppt_x</p:attrName>
                                        </p:attrNameLst>
                                      </p:cBhvr>
                                      <p:tavLst>
                                        <p:tav tm="0">
                                          <p:val>
                                            <p:strVal val="ppt_x"/>
                                          </p:val>
                                        </p:tav>
                                        <p:tav tm="100000">
                                          <p:val>
                                            <p:strVal val="0-ppt_w/2"/>
                                          </p:val>
                                        </p:tav>
                                      </p:tavLst>
                                    </p:anim>
                                    <p:anim calcmode="lin" valueType="num">
                                      <p:cBhvr additive="base">
                                        <p:cTn id="264" dur="3000"/>
                                        <p:tgtEl>
                                          <p:spTgt spid="14"/>
                                        </p:tgtEl>
                                        <p:attrNameLst>
                                          <p:attrName>ppt_y</p:attrName>
                                        </p:attrNameLst>
                                      </p:cBhvr>
                                      <p:tavLst>
                                        <p:tav tm="0">
                                          <p:val>
                                            <p:strVal val="ppt_y"/>
                                          </p:val>
                                        </p:tav>
                                        <p:tav tm="100000">
                                          <p:val>
                                            <p:strVal val="1+ppt_h/2"/>
                                          </p:val>
                                        </p:tav>
                                      </p:tavLst>
                                    </p:anim>
                                    <p:set>
                                      <p:cBhvr>
                                        <p:cTn id="265" dur="1" fill="hold">
                                          <p:stCondLst>
                                            <p:cond delay="2999"/>
                                          </p:stCondLst>
                                        </p:cTn>
                                        <p:tgtEl>
                                          <p:spTgt spid="14"/>
                                        </p:tgtEl>
                                        <p:attrNameLst>
                                          <p:attrName>style.visibility</p:attrName>
                                        </p:attrNameLst>
                                      </p:cBhvr>
                                      <p:to>
                                        <p:strVal val="hidden"/>
                                      </p:to>
                                    </p:set>
                                  </p:childTnLst>
                                </p:cTn>
                              </p:par>
                              <p:par>
                                <p:cTn id="266" presetID="2" presetClass="exit" presetSubtype="12" fill="hold" grpId="4" nodeType="withEffect">
                                  <p:stCondLst>
                                    <p:cond delay="0"/>
                                  </p:stCondLst>
                                  <p:childTnLst>
                                    <p:anim calcmode="lin" valueType="num">
                                      <p:cBhvr additive="base">
                                        <p:cTn id="267" dur="3000"/>
                                        <p:tgtEl>
                                          <p:spTgt spid="15"/>
                                        </p:tgtEl>
                                        <p:attrNameLst>
                                          <p:attrName>ppt_x</p:attrName>
                                        </p:attrNameLst>
                                      </p:cBhvr>
                                      <p:tavLst>
                                        <p:tav tm="0">
                                          <p:val>
                                            <p:strVal val="ppt_x"/>
                                          </p:val>
                                        </p:tav>
                                        <p:tav tm="100000">
                                          <p:val>
                                            <p:strVal val="0-ppt_w/2"/>
                                          </p:val>
                                        </p:tav>
                                      </p:tavLst>
                                    </p:anim>
                                    <p:anim calcmode="lin" valueType="num">
                                      <p:cBhvr additive="base">
                                        <p:cTn id="268" dur="3000"/>
                                        <p:tgtEl>
                                          <p:spTgt spid="15"/>
                                        </p:tgtEl>
                                        <p:attrNameLst>
                                          <p:attrName>ppt_y</p:attrName>
                                        </p:attrNameLst>
                                      </p:cBhvr>
                                      <p:tavLst>
                                        <p:tav tm="0">
                                          <p:val>
                                            <p:strVal val="ppt_y"/>
                                          </p:val>
                                        </p:tav>
                                        <p:tav tm="100000">
                                          <p:val>
                                            <p:strVal val="1+ppt_h/2"/>
                                          </p:val>
                                        </p:tav>
                                      </p:tavLst>
                                    </p:anim>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grpId="5" nodeType="withEffect">
                                  <p:stCondLst>
                                    <p:cond delay="0"/>
                                  </p:stCondLst>
                                  <p:childTnLst>
                                    <p:animEffect transition="out" filter="blinds(horizontal)">
                                      <p:cBhvr>
                                        <p:cTn id="271" dur="3000"/>
                                        <p:tgtEl>
                                          <p:spTgt spid="5"/>
                                        </p:tgtEl>
                                      </p:cBhvr>
                                    </p:animEffect>
                                    <p:set>
                                      <p:cBhvr>
                                        <p:cTn id="272" dur="1" fill="hold">
                                          <p:stCondLst>
                                            <p:cond delay="2999"/>
                                          </p:stCondLst>
                                        </p:cTn>
                                        <p:tgtEl>
                                          <p:spTgt spid="5"/>
                                        </p:tgtEl>
                                        <p:attrNameLst>
                                          <p:attrName>style.visibility</p:attrName>
                                        </p:attrNameLst>
                                      </p:cBhvr>
                                      <p:to>
                                        <p:strVal val="hidden"/>
                                      </p:to>
                                    </p:set>
                                  </p:childTnLst>
                                </p:cTn>
                              </p:par>
                              <p:par>
                                <p:cTn id="273" presetID="3" presetClass="exit" presetSubtype="10" fill="hold" grpId="5" nodeType="withEffect">
                                  <p:stCondLst>
                                    <p:cond delay="0"/>
                                  </p:stCondLst>
                                  <p:childTnLst>
                                    <p:animEffect transition="out" filter="blinds(horizontal)">
                                      <p:cBhvr>
                                        <p:cTn id="274" dur="3000"/>
                                        <p:tgtEl>
                                          <p:spTgt spid="7"/>
                                        </p:tgtEl>
                                      </p:cBhvr>
                                    </p:animEffect>
                                    <p:set>
                                      <p:cBhvr>
                                        <p:cTn id="275" dur="1" fill="hold">
                                          <p:stCondLst>
                                            <p:cond delay="2999"/>
                                          </p:stCondLst>
                                        </p:cTn>
                                        <p:tgtEl>
                                          <p:spTgt spid="7"/>
                                        </p:tgtEl>
                                        <p:attrNameLst>
                                          <p:attrName>style.visibility</p:attrName>
                                        </p:attrNameLst>
                                      </p:cBhvr>
                                      <p:to>
                                        <p:strVal val="hidden"/>
                                      </p:to>
                                    </p:set>
                                  </p:childTnLst>
                                </p:cTn>
                              </p:par>
                              <p:par>
                                <p:cTn id="276" presetID="3" presetClass="exit" presetSubtype="10" fill="hold" grpId="5" nodeType="withEffect">
                                  <p:stCondLst>
                                    <p:cond delay="0"/>
                                  </p:stCondLst>
                                  <p:childTnLst>
                                    <p:animEffect transition="out" filter="blinds(horizontal)">
                                      <p:cBhvr>
                                        <p:cTn id="277" dur="3000"/>
                                        <p:tgtEl>
                                          <p:spTgt spid="8"/>
                                        </p:tgtEl>
                                      </p:cBhvr>
                                    </p:animEffect>
                                    <p:set>
                                      <p:cBhvr>
                                        <p:cTn id="278" dur="1" fill="hold">
                                          <p:stCondLst>
                                            <p:cond delay="2999"/>
                                          </p:stCondLst>
                                        </p:cTn>
                                        <p:tgtEl>
                                          <p:spTgt spid="8"/>
                                        </p:tgtEl>
                                        <p:attrNameLst>
                                          <p:attrName>style.visibility</p:attrName>
                                        </p:attrNameLst>
                                      </p:cBhvr>
                                      <p:to>
                                        <p:strVal val="hidden"/>
                                      </p:to>
                                    </p:set>
                                  </p:childTnLst>
                                </p:cTn>
                              </p:par>
                              <p:par>
                                <p:cTn id="279" presetID="3" presetClass="exit" presetSubtype="10" fill="hold" grpId="5" nodeType="withEffect">
                                  <p:stCondLst>
                                    <p:cond delay="0"/>
                                  </p:stCondLst>
                                  <p:childTnLst>
                                    <p:animEffect transition="out" filter="blinds(horizontal)">
                                      <p:cBhvr>
                                        <p:cTn id="280" dur="3000"/>
                                        <p:tgtEl>
                                          <p:spTgt spid="9"/>
                                        </p:tgtEl>
                                      </p:cBhvr>
                                    </p:animEffect>
                                    <p:set>
                                      <p:cBhvr>
                                        <p:cTn id="281" dur="1" fill="hold">
                                          <p:stCondLst>
                                            <p:cond delay="2999"/>
                                          </p:stCondLst>
                                        </p:cTn>
                                        <p:tgtEl>
                                          <p:spTgt spid="9"/>
                                        </p:tgtEl>
                                        <p:attrNameLst>
                                          <p:attrName>style.visibility</p:attrName>
                                        </p:attrNameLst>
                                      </p:cBhvr>
                                      <p:to>
                                        <p:strVal val="hidden"/>
                                      </p:to>
                                    </p:set>
                                  </p:childTnLst>
                                </p:cTn>
                              </p:par>
                              <p:par>
                                <p:cTn id="282" presetID="3" presetClass="exit" presetSubtype="10" fill="hold" grpId="5" nodeType="withEffect">
                                  <p:stCondLst>
                                    <p:cond delay="0"/>
                                  </p:stCondLst>
                                  <p:childTnLst>
                                    <p:animEffect transition="out" filter="blinds(horizontal)">
                                      <p:cBhvr>
                                        <p:cTn id="283" dur="3000"/>
                                        <p:tgtEl>
                                          <p:spTgt spid="10"/>
                                        </p:tgtEl>
                                      </p:cBhvr>
                                    </p:animEffect>
                                    <p:set>
                                      <p:cBhvr>
                                        <p:cTn id="284" dur="1" fill="hold">
                                          <p:stCondLst>
                                            <p:cond delay="2999"/>
                                          </p:stCondLst>
                                        </p:cTn>
                                        <p:tgtEl>
                                          <p:spTgt spid="10"/>
                                        </p:tgtEl>
                                        <p:attrNameLst>
                                          <p:attrName>style.visibility</p:attrName>
                                        </p:attrNameLst>
                                      </p:cBhvr>
                                      <p:to>
                                        <p:strVal val="hidden"/>
                                      </p:to>
                                    </p:set>
                                  </p:childTnLst>
                                </p:cTn>
                              </p:par>
                              <p:par>
                                <p:cTn id="285" presetID="3" presetClass="exit" presetSubtype="10" fill="hold" grpId="5" nodeType="withEffect">
                                  <p:stCondLst>
                                    <p:cond delay="0"/>
                                  </p:stCondLst>
                                  <p:childTnLst>
                                    <p:animEffect transition="out" filter="blinds(horizontal)">
                                      <p:cBhvr>
                                        <p:cTn id="286" dur="3000"/>
                                        <p:tgtEl>
                                          <p:spTgt spid="12"/>
                                        </p:tgtEl>
                                      </p:cBhvr>
                                    </p:animEffect>
                                    <p:set>
                                      <p:cBhvr>
                                        <p:cTn id="287" dur="1" fill="hold">
                                          <p:stCondLst>
                                            <p:cond delay="2999"/>
                                          </p:stCondLst>
                                        </p:cTn>
                                        <p:tgtEl>
                                          <p:spTgt spid="12"/>
                                        </p:tgtEl>
                                        <p:attrNameLst>
                                          <p:attrName>style.visibility</p:attrName>
                                        </p:attrNameLst>
                                      </p:cBhvr>
                                      <p:to>
                                        <p:strVal val="hidden"/>
                                      </p:to>
                                    </p:set>
                                  </p:childTnLst>
                                </p:cTn>
                              </p:par>
                              <p:par>
                                <p:cTn id="288" presetID="3" presetClass="exit" presetSubtype="10" fill="hold" grpId="5" nodeType="withEffect">
                                  <p:stCondLst>
                                    <p:cond delay="0"/>
                                  </p:stCondLst>
                                  <p:childTnLst>
                                    <p:animEffect transition="out" filter="blinds(horizontal)">
                                      <p:cBhvr>
                                        <p:cTn id="289" dur="3000"/>
                                        <p:tgtEl>
                                          <p:spTgt spid="13"/>
                                        </p:tgtEl>
                                      </p:cBhvr>
                                    </p:animEffect>
                                    <p:set>
                                      <p:cBhvr>
                                        <p:cTn id="290" dur="1" fill="hold">
                                          <p:stCondLst>
                                            <p:cond delay="2999"/>
                                          </p:stCondLst>
                                        </p:cTn>
                                        <p:tgtEl>
                                          <p:spTgt spid="13"/>
                                        </p:tgtEl>
                                        <p:attrNameLst>
                                          <p:attrName>style.visibility</p:attrName>
                                        </p:attrNameLst>
                                      </p:cBhvr>
                                      <p:to>
                                        <p:strVal val="hidden"/>
                                      </p:to>
                                    </p:set>
                                  </p:childTnLst>
                                </p:cTn>
                              </p:par>
                              <p:par>
                                <p:cTn id="291" presetID="3" presetClass="exit" presetSubtype="10" fill="hold" grpId="5" nodeType="withEffect">
                                  <p:stCondLst>
                                    <p:cond delay="0"/>
                                  </p:stCondLst>
                                  <p:childTnLst>
                                    <p:animEffect transition="out" filter="blinds(horizontal)">
                                      <p:cBhvr>
                                        <p:cTn id="292" dur="3000"/>
                                        <p:tgtEl>
                                          <p:spTgt spid="14"/>
                                        </p:tgtEl>
                                      </p:cBhvr>
                                    </p:animEffect>
                                    <p:set>
                                      <p:cBhvr>
                                        <p:cTn id="293" dur="1" fill="hold">
                                          <p:stCondLst>
                                            <p:cond delay="2999"/>
                                          </p:stCondLst>
                                        </p:cTn>
                                        <p:tgtEl>
                                          <p:spTgt spid="14"/>
                                        </p:tgtEl>
                                        <p:attrNameLst>
                                          <p:attrName>style.visibility</p:attrName>
                                        </p:attrNameLst>
                                      </p:cBhvr>
                                      <p:to>
                                        <p:strVal val="hidden"/>
                                      </p:to>
                                    </p:set>
                                  </p:childTnLst>
                                </p:cTn>
                              </p:par>
                              <p:par>
                                <p:cTn id="294" presetID="3" presetClass="exit" presetSubtype="10" fill="hold" grpId="5" nodeType="withEffect">
                                  <p:stCondLst>
                                    <p:cond delay="0"/>
                                  </p:stCondLst>
                                  <p:childTnLst>
                                    <p:animEffect transition="out" filter="blinds(horizontal)">
                                      <p:cBhvr>
                                        <p:cTn id="295" dur="3000"/>
                                        <p:tgtEl>
                                          <p:spTgt spid="15"/>
                                        </p:tgtEl>
                                      </p:cBhvr>
                                    </p:animEffect>
                                    <p:set>
                                      <p:cBhvr>
                                        <p:cTn id="296" dur="1" fill="hold">
                                          <p:stCondLst>
                                            <p:cond delay="2999"/>
                                          </p:stCondLst>
                                        </p:cTn>
                                        <p:tgtEl>
                                          <p:spTgt spid="15"/>
                                        </p:tgtEl>
                                        <p:attrNameLst>
                                          <p:attrName>style.visibility</p:attrName>
                                        </p:attrNameLst>
                                      </p:cBhvr>
                                      <p:to>
                                        <p:strVal val="hidden"/>
                                      </p:to>
                                    </p:set>
                                  </p:childTnLst>
                                </p:cTn>
                              </p:par>
                              <p:par>
                                <p:cTn id="297" presetID="2" presetClass="exit" presetSubtype="6" fill="hold" grpId="3" nodeType="withEffect">
                                  <p:stCondLst>
                                    <p:cond delay="0"/>
                                  </p:stCondLst>
                                  <p:childTnLst>
                                    <p:anim calcmode="lin" valueType="num">
                                      <p:cBhvr additive="base">
                                        <p:cTn id="298" dur="3000"/>
                                        <p:tgtEl>
                                          <p:spTgt spid="6"/>
                                        </p:tgtEl>
                                        <p:attrNameLst>
                                          <p:attrName>ppt_x</p:attrName>
                                        </p:attrNameLst>
                                      </p:cBhvr>
                                      <p:tavLst>
                                        <p:tav tm="0">
                                          <p:val>
                                            <p:strVal val="ppt_x"/>
                                          </p:val>
                                        </p:tav>
                                        <p:tav tm="100000">
                                          <p:val>
                                            <p:strVal val="1+ppt_w/2"/>
                                          </p:val>
                                        </p:tav>
                                      </p:tavLst>
                                    </p:anim>
                                    <p:anim calcmode="lin" valueType="num">
                                      <p:cBhvr additive="base">
                                        <p:cTn id="299" dur="3000"/>
                                        <p:tgtEl>
                                          <p:spTgt spid="6"/>
                                        </p:tgtEl>
                                        <p:attrNameLst>
                                          <p:attrName>ppt_y</p:attrName>
                                        </p:attrNameLst>
                                      </p:cBhvr>
                                      <p:tavLst>
                                        <p:tav tm="0">
                                          <p:val>
                                            <p:strVal val="ppt_y"/>
                                          </p:val>
                                        </p:tav>
                                        <p:tav tm="100000">
                                          <p:val>
                                            <p:strVal val="1+ppt_h/2"/>
                                          </p:val>
                                        </p:tav>
                                      </p:tavLst>
                                    </p:anim>
                                    <p:set>
                                      <p:cBhvr>
                                        <p:cTn id="300" dur="1" fill="hold">
                                          <p:stCondLst>
                                            <p:cond delay="2999"/>
                                          </p:stCondLst>
                                        </p:cTn>
                                        <p:tgtEl>
                                          <p:spTgt spid="6"/>
                                        </p:tgtEl>
                                        <p:attrNameLst>
                                          <p:attrName>style.visibility</p:attrName>
                                        </p:attrNameLst>
                                      </p:cBhvr>
                                      <p:to>
                                        <p:strVal val="hidden"/>
                                      </p:to>
                                    </p:set>
                                  </p:childTnLst>
                                </p:cTn>
                              </p:par>
                              <p:par>
                                <p:cTn id="301" presetID="2" presetClass="exit" presetSubtype="6" fill="hold" grpId="3" nodeType="withEffect">
                                  <p:stCondLst>
                                    <p:cond delay="0"/>
                                  </p:stCondLst>
                                  <p:childTnLst>
                                    <p:anim calcmode="lin" valueType="num">
                                      <p:cBhvr additive="base">
                                        <p:cTn id="302" dur="3000"/>
                                        <p:tgtEl>
                                          <p:spTgt spid="16"/>
                                        </p:tgtEl>
                                        <p:attrNameLst>
                                          <p:attrName>ppt_x</p:attrName>
                                        </p:attrNameLst>
                                      </p:cBhvr>
                                      <p:tavLst>
                                        <p:tav tm="0">
                                          <p:val>
                                            <p:strVal val="ppt_x"/>
                                          </p:val>
                                        </p:tav>
                                        <p:tav tm="100000">
                                          <p:val>
                                            <p:strVal val="1+ppt_w/2"/>
                                          </p:val>
                                        </p:tav>
                                      </p:tavLst>
                                    </p:anim>
                                    <p:anim calcmode="lin" valueType="num">
                                      <p:cBhvr additive="base">
                                        <p:cTn id="303" dur="3000"/>
                                        <p:tgtEl>
                                          <p:spTgt spid="16"/>
                                        </p:tgtEl>
                                        <p:attrNameLst>
                                          <p:attrName>ppt_y</p:attrName>
                                        </p:attrNameLst>
                                      </p:cBhvr>
                                      <p:tavLst>
                                        <p:tav tm="0">
                                          <p:val>
                                            <p:strVal val="ppt_y"/>
                                          </p:val>
                                        </p:tav>
                                        <p:tav tm="100000">
                                          <p:val>
                                            <p:strVal val="1+ppt_h/2"/>
                                          </p:val>
                                        </p:tav>
                                      </p:tavLst>
                                    </p:anim>
                                    <p:set>
                                      <p:cBhvr>
                                        <p:cTn id="304" dur="1" fill="hold">
                                          <p:stCondLst>
                                            <p:cond delay="2999"/>
                                          </p:stCondLst>
                                        </p:cTn>
                                        <p:tgtEl>
                                          <p:spTgt spid="16"/>
                                        </p:tgtEl>
                                        <p:attrNameLst>
                                          <p:attrName>style.visibility</p:attrName>
                                        </p:attrNameLst>
                                      </p:cBhvr>
                                      <p:to>
                                        <p:strVal val="hidden"/>
                                      </p:to>
                                    </p:set>
                                  </p:childTnLst>
                                </p:cTn>
                              </p:par>
                              <p:par>
                                <p:cTn id="305" presetID="2" presetClass="exit" presetSubtype="6" fill="hold" grpId="3" nodeType="withEffect">
                                  <p:stCondLst>
                                    <p:cond delay="0"/>
                                  </p:stCondLst>
                                  <p:childTnLst>
                                    <p:anim calcmode="lin" valueType="num">
                                      <p:cBhvr additive="base">
                                        <p:cTn id="306" dur="3000"/>
                                        <p:tgtEl>
                                          <p:spTgt spid="19"/>
                                        </p:tgtEl>
                                        <p:attrNameLst>
                                          <p:attrName>ppt_x</p:attrName>
                                        </p:attrNameLst>
                                      </p:cBhvr>
                                      <p:tavLst>
                                        <p:tav tm="0">
                                          <p:val>
                                            <p:strVal val="ppt_x"/>
                                          </p:val>
                                        </p:tav>
                                        <p:tav tm="100000">
                                          <p:val>
                                            <p:strVal val="1+ppt_w/2"/>
                                          </p:val>
                                        </p:tav>
                                      </p:tavLst>
                                    </p:anim>
                                    <p:anim calcmode="lin" valueType="num">
                                      <p:cBhvr additive="base">
                                        <p:cTn id="307" dur="3000"/>
                                        <p:tgtEl>
                                          <p:spTgt spid="19"/>
                                        </p:tgtEl>
                                        <p:attrNameLst>
                                          <p:attrName>ppt_y</p:attrName>
                                        </p:attrNameLst>
                                      </p:cBhvr>
                                      <p:tavLst>
                                        <p:tav tm="0">
                                          <p:val>
                                            <p:strVal val="ppt_y"/>
                                          </p:val>
                                        </p:tav>
                                        <p:tav tm="100000">
                                          <p:val>
                                            <p:strVal val="1+ppt_h/2"/>
                                          </p:val>
                                        </p:tav>
                                      </p:tavLst>
                                    </p:anim>
                                    <p:set>
                                      <p:cBhvr>
                                        <p:cTn id="308" dur="1" fill="hold">
                                          <p:stCondLst>
                                            <p:cond delay="2999"/>
                                          </p:stCondLst>
                                        </p:cTn>
                                        <p:tgtEl>
                                          <p:spTgt spid="19"/>
                                        </p:tgtEl>
                                        <p:attrNameLst>
                                          <p:attrName>style.visibility</p:attrName>
                                        </p:attrNameLst>
                                      </p:cBhvr>
                                      <p:to>
                                        <p:strVal val="hidden"/>
                                      </p:to>
                                    </p:set>
                                  </p:childTnLst>
                                </p:cTn>
                              </p:par>
                              <p:par>
                                <p:cTn id="309" presetID="2" presetClass="exit" presetSubtype="6" fill="hold" grpId="3" nodeType="withEffect">
                                  <p:stCondLst>
                                    <p:cond delay="0"/>
                                  </p:stCondLst>
                                  <p:childTnLst>
                                    <p:anim calcmode="lin" valueType="num">
                                      <p:cBhvr additive="base">
                                        <p:cTn id="310" dur="3000"/>
                                        <p:tgtEl>
                                          <p:spTgt spid="20"/>
                                        </p:tgtEl>
                                        <p:attrNameLst>
                                          <p:attrName>ppt_x</p:attrName>
                                        </p:attrNameLst>
                                      </p:cBhvr>
                                      <p:tavLst>
                                        <p:tav tm="0">
                                          <p:val>
                                            <p:strVal val="ppt_x"/>
                                          </p:val>
                                        </p:tav>
                                        <p:tav tm="100000">
                                          <p:val>
                                            <p:strVal val="1+ppt_w/2"/>
                                          </p:val>
                                        </p:tav>
                                      </p:tavLst>
                                    </p:anim>
                                    <p:anim calcmode="lin" valueType="num">
                                      <p:cBhvr additive="base">
                                        <p:cTn id="311" dur="3000"/>
                                        <p:tgtEl>
                                          <p:spTgt spid="20"/>
                                        </p:tgtEl>
                                        <p:attrNameLst>
                                          <p:attrName>ppt_y</p:attrName>
                                        </p:attrNameLst>
                                      </p:cBhvr>
                                      <p:tavLst>
                                        <p:tav tm="0">
                                          <p:val>
                                            <p:strVal val="ppt_y"/>
                                          </p:val>
                                        </p:tav>
                                        <p:tav tm="100000">
                                          <p:val>
                                            <p:strVal val="1+ppt_h/2"/>
                                          </p:val>
                                        </p:tav>
                                      </p:tavLst>
                                    </p:anim>
                                    <p:set>
                                      <p:cBhvr>
                                        <p:cTn id="312" dur="1" fill="hold">
                                          <p:stCondLst>
                                            <p:cond delay="2999"/>
                                          </p:stCondLst>
                                        </p:cTn>
                                        <p:tgtEl>
                                          <p:spTgt spid="20"/>
                                        </p:tgtEl>
                                        <p:attrNameLst>
                                          <p:attrName>style.visibility</p:attrName>
                                        </p:attrNameLst>
                                      </p:cBhvr>
                                      <p:to>
                                        <p:strVal val="hidden"/>
                                      </p:to>
                                    </p:set>
                                  </p:childTnLst>
                                </p:cTn>
                              </p:par>
                              <p:par>
                                <p:cTn id="313" presetID="2" presetClass="exit" presetSubtype="6" fill="hold" grpId="3" nodeType="withEffect">
                                  <p:stCondLst>
                                    <p:cond delay="0"/>
                                  </p:stCondLst>
                                  <p:childTnLst>
                                    <p:anim calcmode="lin" valueType="num">
                                      <p:cBhvr additive="base">
                                        <p:cTn id="314" dur="3000"/>
                                        <p:tgtEl>
                                          <p:spTgt spid="21"/>
                                        </p:tgtEl>
                                        <p:attrNameLst>
                                          <p:attrName>ppt_x</p:attrName>
                                        </p:attrNameLst>
                                      </p:cBhvr>
                                      <p:tavLst>
                                        <p:tav tm="0">
                                          <p:val>
                                            <p:strVal val="ppt_x"/>
                                          </p:val>
                                        </p:tav>
                                        <p:tav tm="100000">
                                          <p:val>
                                            <p:strVal val="1+ppt_w/2"/>
                                          </p:val>
                                        </p:tav>
                                      </p:tavLst>
                                    </p:anim>
                                    <p:anim calcmode="lin" valueType="num">
                                      <p:cBhvr additive="base">
                                        <p:cTn id="315" dur="3000"/>
                                        <p:tgtEl>
                                          <p:spTgt spid="21"/>
                                        </p:tgtEl>
                                        <p:attrNameLst>
                                          <p:attrName>ppt_y</p:attrName>
                                        </p:attrNameLst>
                                      </p:cBhvr>
                                      <p:tavLst>
                                        <p:tav tm="0">
                                          <p:val>
                                            <p:strVal val="ppt_y"/>
                                          </p:val>
                                        </p:tav>
                                        <p:tav tm="100000">
                                          <p:val>
                                            <p:strVal val="1+ppt_h/2"/>
                                          </p:val>
                                        </p:tav>
                                      </p:tavLst>
                                    </p:anim>
                                    <p:set>
                                      <p:cBhvr>
                                        <p:cTn id="316" dur="1" fill="hold">
                                          <p:stCondLst>
                                            <p:cond delay="2999"/>
                                          </p:stCondLst>
                                        </p:cTn>
                                        <p:tgtEl>
                                          <p:spTgt spid="21"/>
                                        </p:tgtEl>
                                        <p:attrNameLst>
                                          <p:attrName>style.visibility</p:attrName>
                                        </p:attrNameLst>
                                      </p:cBhvr>
                                      <p:to>
                                        <p:strVal val="hidden"/>
                                      </p:to>
                                    </p:set>
                                  </p:childTnLst>
                                </p:cTn>
                              </p:par>
                              <p:par>
                                <p:cTn id="317" presetID="2" presetClass="exit" presetSubtype="6" fill="hold" grpId="3" nodeType="withEffect">
                                  <p:stCondLst>
                                    <p:cond delay="0"/>
                                  </p:stCondLst>
                                  <p:childTnLst>
                                    <p:anim calcmode="lin" valueType="num">
                                      <p:cBhvr additive="base">
                                        <p:cTn id="318" dur="3000"/>
                                        <p:tgtEl>
                                          <p:spTgt spid="22"/>
                                        </p:tgtEl>
                                        <p:attrNameLst>
                                          <p:attrName>ppt_x</p:attrName>
                                        </p:attrNameLst>
                                      </p:cBhvr>
                                      <p:tavLst>
                                        <p:tav tm="0">
                                          <p:val>
                                            <p:strVal val="ppt_x"/>
                                          </p:val>
                                        </p:tav>
                                        <p:tav tm="100000">
                                          <p:val>
                                            <p:strVal val="1+ppt_w/2"/>
                                          </p:val>
                                        </p:tav>
                                      </p:tavLst>
                                    </p:anim>
                                    <p:anim calcmode="lin" valueType="num">
                                      <p:cBhvr additive="base">
                                        <p:cTn id="319" dur="3000"/>
                                        <p:tgtEl>
                                          <p:spTgt spid="22"/>
                                        </p:tgtEl>
                                        <p:attrNameLst>
                                          <p:attrName>ppt_y</p:attrName>
                                        </p:attrNameLst>
                                      </p:cBhvr>
                                      <p:tavLst>
                                        <p:tav tm="0">
                                          <p:val>
                                            <p:strVal val="ppt_y"/>
                                          </p:val>
                                        </p:tav>
                                        <p:tav tm="100000">
                                          <p:val>
                                            <p:strVal val="1+ppt_h/2"/>
                                          </p:val>
                                        </p:tav>
                                      </p:tavLst>
                                    </p:anim>
                                    <p:set>
                                      <p:cBhvr>
                                        <p:cTn id="320" dur="1" fill="hold">
                                          <p:stCondLst>
                                            <p:cond delay="2999"/>
                                          </p:stCondLst>
                                        </p:cTn>
                                        <p:tgtEl>
                                          <p:spTgt spid="22"/>
                                        </p:tgtEl>
                                        <p:attrNameLst>
                                          <p:attrName>style.visibility</p:attrName>
                                        </p:attrNameLst>
                                      </p:cBhvr>
                                      <p:to>
                                        <p:strVal val="hidden"/>
                                      </p:to>
                                    </p:set>
                                  </p:childTnLst>
                                </p:cTn>
                              </p:par>
                              <p:par>
                                <p:cTn id="321" presetID="2" presetClass="exit" presetSubtype="6" fill="hold" grpId="3" nodeType="withEffect">
                                  <p:stCondLst>
                                    <p:cond delay="0"/>
                                  </p:stCondLst>
                                  <p:childTnLst>
                                    <p:anim calcmode="lin" valueType="num">
                                      <p:cBhvr additive="base">
                                        <p:cTn id="322" dur="3000"/>
                                        <p:tgtEl>
                                          <p:spTgt spid="23"/>
                                        </p:tgtEl>
                                        <p:attrNameLst>
                                          <p:attrName>ppt_x</p:attrName>
                                        </p:attrNameLst>
                                      </p:cBhvr>
                                      <p:tavLst>
                                        <p:tav tm="0">
                                          <p:val>
                                            <p:strVal val="ppt_x"/>
                                          </p:val>
                                        </p:tav>
                                        <p:tav tm="100000">
                                          <p:val>
                                            <p:strVal val="1+ppt_w/2"/>
                                          </p:val>
                                        </p:tav>
                                      </p:tavLst>
                                    </p:anim>
                                    <p:anim calcmode="lin" valueType="num">
                                      <p:cBhvr additive="base">
                                        <p:cTn id="323" dur="3000"/>
                                        <p:tgtEl>
                                          <p:spTgt spid="23"/>
                                        </p:tgtEl>
                                        <p:attrNameLst>
                                          <p:attrName>ppt_y</p:attrName>
                                        </p:attrNameLst>
                                      </p:cBhvr>
                                      <p:tavLst>
                                        <p:tav tm="0">
                                          <p:val>
                                            <p:strVal val="ppt_y"/>
                                          </p:val>
                                        </p:tav>
                                        <p:tav tm="100000">
                                          <p:val>
                                            <p:strVal val="1+ppt_h/2"/>
                                          </p:val>
                                        </p:tav>
                                      </p:tavLst>
                                    </p:anim>
                                    <p:set>
                                      <p:cBhvr>
                                        <p:cTn id="324" dur="1" fill="hold">
                                          <p:stCondLst>
                                            <p:cond delay="2999"/>
                                          </p:stCondLst>
                                        </p:cTn>
                                        <p:tgtEl>
                                          <p:spTgt spid="23"/>
                                        </p:tgtEl>
                                        <p:attrNameLst>
                                          <p:attrName>style.visibility</p:attrName>
                                        </p:attrNameLst>
                                      </p:cBhvr>
                                      <p:to>
                                        <p:strVal val="hidden"/>
                                      </p:to>
                                    </p:set>
                                  </p:childTnLst>
                                </p:cTn>
                              </p:par>
                              <p:par>
                                <p:cTn id="325" presetID="2" presetClass="exit" presetSubtype="6" fill="hold" grpId="3" nodeType="withEffect">
                                  <p:stCondLst>
                                    <p:cond delay="0"/>
                                  </p:stCondLst>
                                  <p:childTnLst>
                                    <p:anim calcmode="lin" valueType="num">
                                      <p:cBhvr additive="base">
                                        <p:cTn id="326" dur="3000"/>
                                        <p:tgtEl>
                                          <p:spTgt spid="24"/>
                                        </p:tgtEl>
                                        <p:attrNameLst>
                                          <p:attrName>ppt_x</p:attrName>
                                        </p:attrNameLst>
                                      </p:cBhvr>
                                      <p:tavLst>
                                        <p:tav tm="0">
                                          <p:val>
                                            <p:strVal val="ppt_x"/>
                                          </p:val>
                                        </p:tav>
                                        <p:tav tm="100000">
                                          <p:val>
                                            <p:strVal val="1+ppt_w/2"/>
                                          </p:val>
                                        </p:tav>
                                      </p:tavLst>
                                    </p:anim>
                                    <p:anim calcmode="lin" valueType="num">
                                      <p:cBhvr additive="base">
                                        <p:cTn id="327" dur="3000"/>
                                        <p:tgtEl>
                                          <p:spTgt spid="24"/>
                                        </p:tgtEl>
                                        <p:attrNameLst>
                                          <p:attrName>ppt_y</p:attrName>
                                        </p:attrNameLst>
                                      </p:cBhvr>
                                      <p:tavLst>
                                        <p:tav tm="0">
                                          <p:val>
                                            <p:strVal val="ppt_y"/>
                                          </p:val>
                                        </p:tav>
                                        <p:tav tm="100000">
                                          <p:val>
                                            <p:strVal val="1+ppt_h/2"/>
                                          </p:val>
                                        </p:tav>
                                      </p:tavLst>
                                    </p:anim>
                                    <p:set>
                                      <p:cBhvr>
                                        <p:cTn id="328" dur="1" fill="hold">
                                          <p:stCondLst>
                                            <p:cond delay="2999"/>
                                          </p:stCondLst>
                                        </p:cTn>
                                        <p:tgtEl>
                                          <p:spTgt spid="24"/>
                                        </p:tgtEl>
                                        <p:attrNameLst>
                                          <p:attrName>style.visibility</p:attrName>
                                        </p:attrNameLst>
                                      </p:cBhvr>
                                      <p:to>
                                        <p:strVal val="hidden"/>
                                      </p:to>
                                    </p:set>
                                  </p:childTnLst>
                                </p:cTn>
                              </p:par>
                              <p:par>
                                <p:cTn id="329" presetID="2" presetClass="exit" presetSubtype="6" fill="hold" grpId="3" nodeType="withEffect">
                                  <p:stCondLst>
                                    <p:cond delay="0"/>
                                  </p:stCondLst>
                                  <p:childTnLst>
                                    <p:anim calcmode="lin" valueType="num">
                                      <p:cBhvr additive="base">
                                        <p:cTn id="330" dur="3000"/>
                                        <p:tgtEl>
                                          <p:spTgt spid="25"/>
                                        </p:tgtEl>
                                        <p:attrNameLst>
                                          <p:attrName>ppt_x</p:attrName>
                                        </p:attrNameLst>
                                      </p:cBhvr>
                                      <p:tavLst>
                                        <p:tav tm="0">
                                          <p:val>
                                            <p:strVal val="ppt_x"/>
                                          </p:val>
                                        </p:tav>
                                        <p:tav tm="100000">
                                          <p:val>
                                            <p:strVal val="1+ppt_w/2"/>
                                          </p:val>
                                        </p:tav>
                                      </p:tavLst>
                                    </p:anim>
                                    <p:anim calcmode="lin" valueType="num">
                                      <p:cBhvr additive="base">
                                        <p:cTn id="331" dur="3000"/>
                                        <p:tgtEl>
                                          <p:spTgt spid="25"/>
                                        </p:tgtEl>
                                        <p:attrNameLst>
                                          <p:attrName>ppt_y</p:attrName>
                                        </p:attrNameLst>
                                      </p:cBhvr>
                                      <p:tavLst>
                                        <p:tav tm="0">
                                          <p:val>
                                            <p:strVal val="ppt_y"/>
                                          </p:val>
                                        </p:tav>
                                        <p:tav tm="100000">
                                          <p:val>
                                            <p:strVal val="1+ppt_h/2"/>
                                          </p:val>
                                        </p:tav>
                                      </p:tavLst>
                                    </p:anim>
                                    <p:set>
                                      <p:cBhvr>
                                        <p:cTn id="332" dur="1" fill="hold">
                                          <p:stCondLst>
                                            <p:cond delay="2999"/>
                                          </p:stCondLst>
                                        </p:cTn>
                                        <p:tgtEl>
                                          <p:spTgt spid="25"/>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6"/>
                                        </p:tgtEl>
                                      </p:cBhvr>
                                    </p:animEffect>
                                    <p:set>
                                      <p:cBhvr>
                                        <p:cTn id="335" dur="1" fill="hold">
                                          <p:stCondLst>
                                            <p:cond delay="2999"/>
                                          </p:stCondLst>
                                        </p:cTn>
                                        <p:tgtEl>
                                          <p:spTgt spid="6"/>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6"/>
                                        </p:tgtEl>
                                      </p:cBhvr>
                                    </p:animEffect>
                                    <p:set>
                                      <p:cBhvr>
                                        <p:cTn id="338" dur="1" fill="hold">
                                          <p:stCondLst>
                                            <p:cond delay="2999"/>
                                          </p:stCondLst>
                                        </p:cTn>
                                        <p:tgtEl>
                                          <p:spTgt spid="16"/>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9"/>
                                        </p:tgtEl>
                                      </p:cBhvr>
                                    </p:animEffect>
                                    <p:set>
                                      <p:cBhvr>
                                        <p:cTn id="341" dur="1" fill="hold">
                                          <p:stCondLst>
                                            <p:cond delay="2999"/>
                                          </p:stCondLst>
                                        </p:cTn>
                                        <p:tgtEl>
                                          <p:spTgt spid="19"/>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20"/>
                                        </p:tgtEl>
                                      </p:cBhvr>
                                    </p:animEffect>
                                    <p:set>
                                      <p:cBhvr>
                                        <p:cTn id="344" dur="1" fill="hold">
                                          <p:stCondLst>
                                            <p:cond delay="2999"/>
                                          </p:stCondLst>
                                        </p:cTn>
                                        <p:tgtEl>
                                          <p:spTgt spid="20"/>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21"/>
                                        </p:tgtEl>
                                      </p:cBhvr>
                                    </p:animEffect>
                                    <p:set>
                                      <p:cBhvr>
                                        <p:cTn id="347" dur="1" fill="hold">
                                          <p:stCondLst>
                                            <p:cond delay="2999"/>
                                          </p:stCondLst>
                                        </p:cTn>
                                        <p:tgtEl>
                                          <p:spTgt spid="21"/>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22"/>
                                        </p:tgtEl>
                                      </p:cBhvr>
                                    </p:animEffect>
                                    <p:set>
                                      <p:cBhvr>
                                        <p:cTn id="350" dur="1" fill="hold">
                                          <p:stCondLst>
                                            <p:cond delay="2999"/>
                                          </p:stCondLst>
                                        </p:cTn>
                                        <p:tgtEl>
                                          <p:spTgt spid="22"/>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23"/>
                                        </p:tgtEl>
                                      </p:cBhvr>
                                    </p:animEffect>
                                    <p:set>
                                      <p:cBhvr>
                                        <p:cTn id="353" dur="1" fill="hold">
                                          <p:stCondLst>
                                            <p:cond delay="2999"/>
                                          </p:stCondLst>
                                        </p:cTn>
                                        <p:tgtEl>
                                          <p:spTgt spid="23"/>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24"/>
                                        </p:tgtEl>
                                      </p:cBhvr>
                                    </p:animEffect>
                                    <p:set>
                                      <p:cBhvr>
                                        <p:cTn id="356" dur="1" fill="hold">
                                          <p:stCondLst>
                                            <p:cond delay="2999"/>
                                          </p:stCondLst>
                                        </p:cTn>
                                        <p:tgtEl>
                                          <p:spTgt spid="24"/>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25"/>
                                        </p:tgtEl>
                                      </p:cBhvr>
                                    </p:animEffect>
                                    <p:set>
                                      <p:cBhvr>
                                        <p:cTn id="359" dur="1" fill="hold">
                                          <p:stCondLst>
                                            <p:cond delay="2999"/>
                                          </p:stCondLst>
                                        </p:cTn>
                                        <p:tgtEl>
                                          <p:spTgt spid="25"/>
                                        </p:tgtEl>
                                        <p:attrNameLst>
                                          <p:attrName>style.visibility</p:attrName>
                                        </p:attrNameLst>
                                      </p:cBhvr>
                                      <p:to>
                                        <p:strVal val="hidden"/>
                                      </p:to>
                                    </p:set>
                                  </p:childTnLst>
                                </p:cTn>
                              </p:par>
                              <p:par>
                                <p:cTn id="360" presetID="17" presetClass="entr" presetSubtype="10" fill="hold" nodeType="withEffect">
                                  <p:stCondLst>
                                    <p:cond delay="0"/>
                                  </p:stCondLst>
                                  <p:childTnLst>
                                    <p:set>
                                      <p:cBhvr>
                                        <p:cTn id="361" dur="1" fill="hold">
                                          <p:stCondLst>
                                            <p:cond delay="0"/>
                                          </p:stCondLst>
                                        </p:cTn>
                                        <p:tgtEl>
                                          <p:spTgt spid="4"/>
                                        </p:tgtEl>
                                        <p:attrNameLst>
                                          <p:attrName>style.visibility</p:attrName>
                                        </p:attrNameLst>
                                      </p:cBhvr>
                                      <p:to>
                                        <p:strVal val="visible"/>
                                      </p:to>
                                    </p:set>
                                    <p:anim calcmode="lin" valueType="num">
                                      <p:cBhvr>
                                        <p:cTn id="362" dur="3000" fill="hold"/>
                                        <p:tgtEl>
                                          <p:spTgt spid="4"/>
                                        </p:tgtEl>
                                        <p:attrNameLst>
                                          <p:attrName>ppt_w</p:attrName>
                                        </p:attrNameLst>
                                      </p:cBhvr>
                                      <p:tavLst>
                                        <p:tav tm="0">
                                          <p:val>
                                            <p:fltVal val="0"/>
                                          </p:val>
                                        </p:tav>
                                        <p:tav tm="100000">
                                          <p:val>
                                            <p:strVal val="#ppt_w"/>
                                          </p:val>
                                        </p:tav>
                                      </p:tavLst>
                                    </p:anim>
                                    <p:anim calcmode="lin" valueType="num">
                                      <p:cBhvr>
                                        <p:cTn id="363" dur="3000" fill="hold"/>
                                        <p:tgtEl>
                                          <p:spTgt spid="4"/>
                                        </p:tgtEl>
                                        <p:attrNameLst>
                                          <p:attrName>ppt_h</p:attrName>
                                        </p:attrNameLst>
                                      </p:cBhvr>
                                      <p:tavLst>
                                        <p:tav tm="0">
                                          <p:val>
                                            <p:strVal val="#ppt_h"/>
                                          </p:val>
                                        </p:tav>
                                        <p:tav tm="100000">
                                          <p:val>
                                            <p:strVal val="#ppt_h"/>
                                          </p:val>
                                        </p:tav>
                                      </p:tavLst>
                                    </p:anim>
                                  </p:childTnLst>
                                </p:cTn>
                              </p:par>
                              <p:par>
                                <p:cTn id="364" presetID="5" presetClass="entr" presetSubtype="5" fill="hold" nodeType="withEffect">
                                  <p:stCondLst>
                                    <p:cond delay="0"/>
                                  </p:stCondLst>
                                  <p:childTnLst>
                                    <p:set>
                                      <p:cBhvr>
                                        <p:cTn id="365" dur="1" fill="hold">
                                          <p:stCondLst>
                                            <p:cond delay="0"/>
                                          </p:stCondLst>
                                        </p:cTn>
                                        <p:tgtEl>
                                          <p:spTgt spid="4"/>
                                        </p:tgtEl>
                                        <p:attrNameLst>
                                          <p:attrName>style.visibility</p:attrName>
                                        </p:attrNameLst>
                                      </p:cBhvr>
                                      <p:to>
                                        <p:strVal val="visible"/>
                                      </p:to>
                                    </p:set>
                                    <p:animEffect transition="in" filter="checkerboard(down)">
                                      <p:cBhvr>
                                        <p:cTn id="36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549b7_bedfed88_XXXL.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7000892" y="0"/>
            <a:ext cx="2143108" cy="4071966"/>
          </a:xfrm>
          <a:prstGeom prst="moon">
            <a:avLst/>
          </a:prstGeom>
          <a:gradFill flip="none" rotWithShape="1">
            <a:gsLst>
              <a:gs pos="38000">
                <a:srgbClr val="E82453">
                  <a:shade val="30000"/>
                  <a:satMod val="115000"/>
                  <a:alpha val="42000"/>
                </a:srgbClr>
              </a:gs>
              <a:gs pos="50000">
                <a:srgbClr val="E82453">
                  <a:shade val="67500"/>
                  <a:satMod val="115000"/>
                </a:srgbClr>
              </a:gs>
              <a:gs pos="100000">
                <a:srgbClr val="E8245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71438"/>
            <a:ext cx="2143108" cy="4071966"/>
          </a:xfrm>
          <a:prstGeom prst="moon">
            <a:avLst/>
          </a:prstGeom>
          <a:gradFill flip="none" rotWithShape="1">
            <a:gsLst>
              <a:gs pos="38000">
                <a:srgbClr val="E82453">
                  <a:shade val="30000"/>
                  <a:satMod val="115000"/>
                  <a:alpha val="42000"/>
                </a:srgbClr>
              </a:gs>
              <a:gs pos="50000">
                <a:srgbClr val="E82453">
                  <a:shade val="67500"/>
                  <a:satMod val="115000"/>
                </a:srgbClr>
              </a:gs>
              <a:gs pos="100000">
                <a:srgbClr val="E8245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214414" y="71438"/>
            <a:ext cx="2143140" cy="4071966"/>
          </a:xfrm>
          <a:prstGeom prst="moon">
            <a:avLst/>
          </a:prstGeom>
          <a:gradFill flip="none" rotWithShape="1">
            <a:gsLst>
              <a:gs pos="38000">
                <a:srgbClr val="E82453">
                  <a:shade val="30000"/>
                  <a:satMod val="115000"/>
                  <a:alpha val="42000"/>
                </a:srgbClr>
              </a:gs>
              <a:gs pos="50000">
                <a:srgbClr val="E82453">
                  <a:shade val="67500"/>
                  <a:satMod val="115000"/>
                </a:srgbClr>
              </a:gs>
              <a:gs pos="100000">
                <a:srgbClr val="E8245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786446" y="0"/>
            <a:ext cx="2143140" cy="4071966"/>
          </a:xfrm>
          <a:prstGeom prst="moon">
            <a:avLst/>
          </a:prstGeom>
          <a:gradFill flip="none" rotWithShape="1">
            <a:gsLst>
              <a:gs pos="38000">
                <a:srgbClr val="E82453">
                  <a:shade val="30000"/>
                  <a:satMod val="115000"/>
                  <a:alpha val="42000"/>
                </a:srgbClr>
              </a:gs>
              <a:gs pos="50000">
                <a:srgbClr val="E82453">
                  <a:shade val="67500"/>
                  <a:satMod val="115000"/>
                </a:srgbClr>
              </a:gs>
              <a:gs pos="100000">
                <a:srgbClr val="E8245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428860" y="71438"/>
            <a:ext cx="2071702" cy="4071966"/>
          </a:xfrm>
          <a:prstGeom prst="moon">
            <a:avLst/>
          </a:prstGeom>
          <a:gradFill flip="none" rotWithShape="1">
            <a:gsLst>
              <a:gs pos="38000">
                <a:srgbClr val="E82453">
                  <a:shade val="30000"/>
                  <a:satMod val="115000"/>
                  <a:alpha val="42000"/>
                </a:srgbClr>
              </a:gs>
              <a:gs pos="50000">
                <a:srgbClr val="E82453">
                  <a:shade val="67500"/>
                  <a:satMod val="115000"/>
                </a:srgbClr>
              </a:gs>
              <a:gs pos="100000">
                <a:srgbClr val="E8245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72000" y="0"/>
            <a:ext cx="2143140" cy="4071966"/>
          </a:xfrm>
          <a:prstGeom prst="moon">
            <a:avLst/>
          </a:prstGeom>
          <a:gradFill flip="none" rotWithShape="1">
            <a:gsLst>
              <a:gs pos="38000">
                <a:srgbClr val="E82453">
                  <a:shade val="30000"/>
                  <a:satMod val="115000"/>
                  <a:alpha val="42000"/>
                </a:srgbClr>
              </a:gs>
              <a:gs pos="50000">
                <a:srgbClr val="E82453">
                  <a:shade val="67500"/>
                  <a:satMod val="115000"/>
                </a:srgbClr>
              </a:gs>
              <a:gs pos="100000">
                <a:srgbClr val="E8245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9"/>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1+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16" presetClass="exit" presetSubtype="42" fill="hold" grpId="3" nodeType="withEffect">
                                  <p:stCondLst>
                                    <p:cond delay="0"/>
                                  </p:stCondLst>
                                  <p:childTnLst>
                                    <p:animEffect transition="out" filter="barn(outHorizontal)">
                                      <p:cBhvr>
                                        <p:cTn id="70" dur="3000"/>
                                        <p:tgtEl>
                                          <p:spTgt spid="5"/>
                                        </p:tgtEl>
                                      </p:cBhvr>
                                    </p:animEffect>
                                    <p:set>
                                      <p:cBhvr>
                                        <p:cTn id="71" dur="1" fill="hold">
                                          <p:stCondLst>
                                            <p:cond delay="2999"/>
                                          </p:stCondLst>
                                        </p:cTn>
                                        <p:tgtEl>
                                          <p:spTgt spid="5"/>
                                        </p:tgtEl>
                                        <p:attrNameLst>
                                          <p:attrName>style.visibility</p:attrName>
                                        </p:attrNameLst>
                                      </p:cBhvr>
                                      <p:to>
                                        <p:strVal val="hidden"/>
                                      </p:to>
                                    </p:set>
                                  </p:childTnLst>
                                </p:cTn>
                              </p:par>
                              <p:par>
                                <p:cTn id="72" presetID="16" presetClass="exit" presetSubtype="42" fill="hold" grpId="3" nodeType="withEffect">
                                  <p:stCondLst>
                                    <p:cond delay="0"/>
                                  </p:stCondLst>
                                  <p:childTnLst>
                                    <p:animEffect transition="out" filter="barn(outHorizontal)">
                                      <p:cBhvr>
                                        <p:cTn id="73" dur="3000"/>
                                        <p:tgtEl>
                                          <p:spTgt spid="6"/>
                                        </p:tgtEl>
                                      </p:cBhvr>
                                    </p:animEffect>
                                    <p:set>
                                      <p:cBhvr>
                                        <p:cTn id="74" dur="1" fill="hold">
                                          <p:stCondLst>
                                            <p:cond delay="2999"/>
                                          </p:stCondLst>
                                        </p:cTn>
                                        <p:tgtEl>
                                          <p:spTgt spid="6"/>
                                        </p:tgtEl>
                                        <p:attrNameLst>
                                          <p:attrName>style.visibility</p:attrName>
                                        </p:attrNameLst>
                                      </p:cBhvr>
                                      <p:to>
                                        <p:strVal val="hidden"/>
                                      </p:to>
                                    </p:set>
                                  </p:childTnLst>
                                </p:cTn>
                              </p:par>
                              <p:par>
                                <p:cTn id="75" presetID="16" presetClass="exit" presetSubtype="42" fill="hold" grpId="3" nodeType="withEffect">
                                  <p:stCondLst>
                                    <p:cond delay="0"/>
                                  </p:stCondLst>
                                  <p:childTnLst>
                                    <p:animEffect transition="out" filter="barn(outHorizont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6" presetClass="exit" presetSubtype="42" fill="hold" grpId="3" nodeType="withEffect">
                                  <p:stCondLst>
                                    <p:cond delay="0"/>
                                  </p:stCondLst>
                                  <p:childTnLst>
                                    <p:animEffect transition="out" filter="barn(outHorizontal)">
                                      <p:cBhvr>
                                        <p:cTn id="79" dur="3000"/>
                                        <p:tgtEl>
                                          <p:spTgt spid="8"/>
                                        </p:tgtEl>
                                      </p:cBhvr>
                                    </p:animEffect>
                                    <p:set>
                                      <p:cBhvr>
                                        <p:cTn id="80" dur="1" fill="hold">
                                          <p:stCondLst>
                                            <p:cond delay="2999"/>
                                          </p:stCondLst>
                                        </p:cTn>
                                        <p:tgtEl>
                                          <p:spTgt spid="8"/>
                                        </p:tgtEl>
                                        <p:attrNameLst>
                                          <p:attrName>style.visibility</p:attrName>
                                        </p:attrNameLst>
                                      </p:cBhvr>
                                      <p:to>
                                        <p:strVal val="hidden"/>
                                      </p:to>
                                    </p:set>
                                  </p:childTnLst>
                                </p:cTn>
                              </p:par>
                              <p:par>
                                <p:cTn id="81" presetID="16" presetClass="exit" presetSubtype="42" fill="hold" grpId="3" nodeType="withEffect">
                                  <p:stCondLst>
                                    <p:cond delay="0"/>
                                  </p:stCondLst>
                                  <p:childTnLst>
                                    <p:animEffect transition="out" filter="barn(outHorizontal)">
                                      <p:cBhvr>
                                        <p:cTn id="82" dur="3000"/>
                                        <p:tgtEl>
                                          <p:spTgt spid="9"/>
                                        </p:tgtEl>
                                      </p:cBhvr>
                                    </p:animEffect>
                                    <p:set>
                                      <p:cBhvr>
                                        <p:cTn id="83" dur="1" fill="hold">
                                          <p:stCondLst>
                                            <p:cond delay="2999"/>
                                          </p:stCondLst>
                                        </p:cTn>
                                        <p:tgtEl>
                                          <p:spTgt spid="9"/>
                                        </p:tgtEl>
                                        <p:attrNameLst>
                                          <p:attrName>style.visibility</p:attrName>
                                        </p:attrNameLst>
                                      </p:cBhvr>
                                      <p:to>
                                        <p:strVal val="hidden"/>
                                      </p:to>
                                    </p:set>
                                  </p:childTnLst>
                                </p:cTn>
                              </p:par>
                              <p:par>
                                <p:cTn id="84" presetID="16" presetClass="exit" presetSubtype="42" fill="hold" grpId="3" nodeType="withEffect">
                                  <p:stCondLst>
                                    <p:cond delay="0"/>
                                  </p:stCondLst>
                                  <p:childTnLst>
                                    <p:animEffect transition="out" filter="barn(outHorizontal)">
                                      <p:cBhvr>
                                        <p:cTn id="85" dur="3000"/>
                                        <p:tgtEl>
                                          <p:spTgt spid="10"/>
                                        </p:tgtEl>
                                      </p:cBhvr>
                                    </p:animEffect>
                                    <p:set>
                                      <p:cBhvr>
                                        <p:cTn id="86" dur="1" fill="hold">
                                          <p:stCondLst>
                                            <p:cond delay="2999"/>
                                          </p:stCondLst>
                                        </p:cTn>
                                        <p:tgtEl>
                                          <p:spTgt spid="10"/>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2/3*#ppt_w"/>
                                          </p:val>
                                        </p:tav>
                                        <p:tav tm="100000">
                                          <p:val>
                                            <p:strVal val="#ppt_w"/>
                                          </p:val>
                                        </p:tav>
                                      </p:tavLst>
                                    </p:anim>
                                    <p:anim calcmode="lin" valueType="num">
                                      <p:cBhvr>
                                        <p:cTn id="90" dur="3000" fill="hold"/>
                                        <p:tgtEl>
                                          <p:spTgt spid="4"/>
                                        </p:tgtEl>
                                        <p:attrNameLst>
                                          <p:attrName>ppt_h</p:attrName>
                                        </p:attrNameLst>
                                      </p:cBhvr>
                                      <p:tavLst>
                                        <p:tav tm="0">
                                          <p:val>
                                            <p:strVal val="2/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90000"/>
            </a:schemeClr>
          </a:solidFill>
        </p:spPr>
        <p:txBody>
          <a:bodyPr/>
          <a:lstStyle/>
          <a:p>
            <a:endParaRPr lang="es-ES" dirty="0"/>
          </a:p>
        </p:txBody>
      </p:sp>
      <p:pic>
        <p:nvPicPr>
          <p:cNvPr id="4" name="3 Imagen" descr="0_549b9_6966b64e_XXXL.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flipH="1">
            <a:off x="4643438" y="0"/>
            <a:ext cx="4500562" cy="1285860"/>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a:off x="0" y="928670"/>
            <a:ext cx="4500562" cy="1357298"/>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857364"/>
            <a:ext cx="4500562" cy="1357298"/>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714620"/>
            <a:ext cx="4500562" cy="1357298"/>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643314"/>
            <a:ext cx="4500562" cy="1357298"/>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4572008"/>
            <a:ext cx="4500562" cy="1357298"/>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5500702"/>
            <a:ext cx="4500562" cy="1357298"/>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0" y="-71438"/>
            <a:ext cx="4500562" cy="1357298"/>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643438" y="1000108"/>
            <a:ext cx="4500562" cy="1285860"/>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643438" y="1928802"/>
            <a:ext cx="4500562" cy="1285860"/>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643438" y="2786058"/>
            <a:ext cx="4500562" cy="1285860"/>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643438" y="3714752"/>
            <a:ext cx="4500562" cy="1285860"/>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643438" y="4572008"/>
            <a:ext cx="4500562" cy="1285860"/>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4643438" y="5572140"/>
            <a:ext cx="4500562" cy="1285860"/>
          </a:xfrm>
          <a:prstGeom prst="wave">
            <a:avLst>
              <a:gd name="adj1" fmla="val 20000"/>
              <a:gd name="adj2" fmla="val 0"/>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8"/>
                                        </p:tgtEl>
                                        <p:attrNameLst>
                                          <p:attrName>ppt_x</p:attrName>
                                        </p:attrNameLst>
                                      </p:cBhvr>
                                      <p:tavLst>
                                        <p:tav tm="0">
                                          <p:val>
                                            <p:strVal val="ppt_x"/>
                                          </p:val>
                                        </p:tav>
                                        <p:tav tm="100000">
                                          <p:val>
                                            <p:strVal val="ppt_x-ppt_w/2"/>
                                          </p:val>
                                        </p:tav>
                                      </p:tavLst>
                                    </p:anim>
                                    <p:anim calcmode="lin" valueType="num">
                                      <p:cBhvr>
                                        <p:cTn id="22" dur="3000"/>
                                        <p:tgtEl>
                                          <p:spTgt spid="8"/>
                                        </p:tgtEl>
                                        <p:attrNameLst>
                                          <p:attrName>ppt_y</p:attrName>
                                        </p:attrNameLst>
                                      </p:cBhvr>
                                      <p:tavLst>
                                        <p:tav tm="0">
                                          <p:val>
                                            <p:strVal val="ppt_y"/>
                                          </p:val>
                                        </p:tav>
                                        <p:tav tm="100000">
                                          <p:val>
                                            <p:strVal val="ppt_y"/>
                                          </p:val>
                                        </p:tav>
                                      </p:tavLst>
                                    </p:anim>
                                    <p:anim calcmode="lin" valueType="num">
                                      <p:cBhvr>
                                        <p:cTn id="23" dur="3000"/>
                                        <p:tgtEl>
                                          <p:spTgt spid="8"/>
                                        </p:tgtEl>
                                        <p:attrNameLst>
                                          <p:attrName>ppt_w</p:attrName>
                                        </p:attrNameLst>
                                      </p:cBhvr>
                                      <p:tavLst>
                                        <p:tav tm="0">
                                          <p:val>
                                            <p:strVal val="ppt_w"/>
                                          </p:val>
                                        </p:tav>
                                        <p:tav tm="100000">
                                          <p:val>
                                            <p:fltVal val="0"/>
                                          </p:val>
                                        </p:tav>
                                      </p:tavLst>
                                    </p:anim>
                                    <p:anim calcmode="lin" valueType="num">
                                      <p:cBhvr>
                                        <p:cTn id="24" dur="3000"/>
                                        <p:tgtEl>
                                          <p:spTgt spid="8"/>
                                        </p:tgtEl>
                                        <p:attrNameLst>
                                          <p:attrName>ppt_h</p:attrName>
                                        </p:attrNameLst>
                                      </p:cBhvr>
                                      <p:tavLst>
                                        <p:tav tm="0">
                                          <p:val>
                                            <p:strVal val="ppt_h"/>
                                          </p:val>
                                        </p:tav>
                                        <p:tav tm="100000">
                                          <p:val>
                                            <p:strVal val="ppt_h"/>
                                          </p:val>
                                        </p:tav>
                                      </p:tavLst>
                                    </p:anim>
                                    <p:set>
                                      <p:cBhvr>
                                        <p:cTn id="25" dur="1" fill="hold">
                                          <p:stCondLst>
                                            <p:cond delay="2999"/>
                                          </p:stCondLst>
                                        </p:cTn>
                                        <p:tgtEl>
                                          <p:spTgt spid="8"/>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3000"/>
                                        <p:tgtEl>
                                          <p:spTgt spid="9"/>
                                        </p:tgtEl>
                                        <p:attrNameLst>
                                          <p:attrName>ppt_x</p:attrName>
                                        </p:attrNameLst>
                                      </p:cBhvr>
                                      <p:tavLst>
                                        <p:tav tm="0">
                                          <p:val>
                                            <p:strVal val="ppt_x"/>
                                          </p:val>
                                        </p:tav>
                                        <p:tav tm="100000">
                                          <p:val>
                                            <p:strVal val="ppt_x-ppt_w/2"/>
                                          </p:val>
                                        </p:tav>
                                      </p:tavLst>
                                    </p:anim>
                                    <p:anim calcmode="lin" valueType="num">
                                      <p:cBhvr>
                                        <p:cTn id="28" dur="3000"/>
                                        <p:tgtEl>
                                          <p:spTgt spid="9"/>
                                        </p:tgtEl>
                                        <p:attrNameLst>
                                          <p:attrName>ppt_y</p:attrName>
                                        </p:attrNameLst>
                                      </p:cBhvr>
                                      <p:tavLst>
                                        <p:tav tm="0">
                                          <p:val>
                                            <p:strVal val="ppt_y"/>
                                          </p:val>
                                        </p:tav>
                                        <p:tav tm="100000">
                                          <p:val>
                                            <p:strVal val="ppt_y"/>
                                          </p:val>
                                        </p:tav>
                                      </p:tavLst>
                                    </p:anim>
                                    <p:anim calcmode="lin" valueType="num">
                                      <p:cBhvr>
                                        <p:cTn id="29" dur="3000"/>
                                        <p:tgtEl>
                                          <p:spTgt spid="9"/>
                                        </p:tgtEl>
                                        <p:attrNameLst>
                                          <p:attrName>ppt_w</p:attrName>
                                        </p:attrNameLst>
                                      </p:cBhvr>
                                      <p:tavLst>
                                        <p:tav tm="0">
                                          <p:val>
                                            <p:strVal val="ppt_w"/>
                                          </p:val>
                                        </p:tav>
                                        <p:tav tm="100000">
                                          <p:val>
                                            <p:fltVal val="0"/>
                                          </p:val>
                                        </p:tav>
                                      </p:tavLst>
                                    </p:anim>
                                    <p:anim calcmode="lin" valueType="num">
                                      <p:cBhvr>
                                        <p:cTn id="30" dur="3000"/>
                                        <p:tgtEl>
                                          <p:spTgt spid="9"/>
                                        </p:tgtEl>
                                        <p:attrNameLst>
                                          <p:attrName>ppt_h</p:attrName>
                                        </p:attrNameLst>
                                      </p:cBhvr>
                                      <p:tavLst>
                                        <p:tav tm="0">
                                          <p:val>
                                            <p:strVal val="ppt_h"/>
                                          </p:val>
                                        </p:tav>
                                        <p:tav tm="100000">
                                          <p:val>
                                            <p:strVal val="ppt_h"/>
                                          </p:val>
                                        </p:tav>
                                      </p:tavLst>
                                    </p:anim>
                                    <p:set>
                                      <p:cBhvr>
                                        <p:cTn id="31" dur="1" fill="hold">
                                          <p:stCondLst>
                                            <p:cond delay="2999"/>
                                          </p:stCondLst>
                                        </p:cTn>
                                        <p:tgtEl>
                                          <p:spTgt spid="9"/>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0"/>
                                        </p:tgtEl>
                                        <p:attrNameLst>
                                          <p:attrName>ppt_x</p:attrName>
                                        </p:attrNameLst>
                                      </p:cBhvr>
                                      <p:tavLst>
                                        <p:tav tm="0">
                                          <p:val>
                                            <p:strVal val="ppt_x"/>
                                          </p:val>
                                        </p:tav>
                                        <p:tav tm="100000">
                                          <p:val>
                                            <p:strVal val="ppt_x-ppt_w/2"/>
                                          </p:val>
                                        </p:tav>
                                      </p:tavLst>
                                    </p:anim>
                                    <p:anim calcmode="lin" valueType="num">
                                      <p:cBhvr>
                                        <p:cTn id="34" dur="3000"/>
                                        <p:tgtEl>
                                          <p:spTgt spid="10"/>
                                        </p:tgtEl>
                                        <p:attrNameLst>
                                          <p:attrName>ppt_y</p:attrName>
                                        </p:attrNameLst>
                                      </p:cBhvr>
                                      <p:tavLst>
                                        <p:tav tm="0">
                                          <p:val>
                                            <p:strVal val="ppt_y"/>
                                          </p:val>
                                        </p:tav>
                                        <p:tav tm="100000">
                                          <p:val>
                                            <p:strVal val="ppt_y"/>
                                          </p:val>
                                        </p:tav>
                                      </p:tavLst>
                                    </p:anim>
                                    <p:anim calcmode="lin" valueType="num">
                                      <p:cBhvr>
                                        <p:cTn id="35" dur="3000"/>
                                        <p:tgtEl>
                                          <p:spTgt spid="10"/>
                                        </p:tgtEl>
                                        <p:attrNameLst>
                                          <p:attrName>ppt_w</p:attrName>
                                        </p:attrNameLst>
                                      </p:cBhvr>
                                      <p:tavLst>
                                        <p:tav tm="0">
                                          <p:val>
                                            <p:strVal val="ppt_w"/>
                                          </p:val>
                                        </p:tav>
                                        <p:tav tm="100000">
                                          <p:val>
                                            <p:fltVal val="0"/>
                                          </p:val>
                                        </p:tav>
                                      </p:tavLst>
                                    </p:anim>
                                    <p:anim calcmode="lin" valueType="num">
                                      <p:cBhvr>
                                        <p:cTn id="36" dur="3000"/>
                                        <p:tgtEl>
                                          <p:spTgt spid="10"/>
                                        </p:tgtEl>
                                        <p:attrNameLst>
                                          <p:attrName>ppt_h</p:attrName>
                                        </p:attrNameLst>
                                      </p:cBhvr>
                                      <p:tavLst>
                                        <p:tav tm="0">
                                          <p:val>
                                            <p:strVal val="ppt_h"/>
                                          </p:val>
                                        </p:tav>
                                        <p:tav tm="100000">
                                          <p:val>
                                            <p:strVal val="ppt_h"/>
                                          </p:val>
                                        </p:tav>
                                      </p:tavLst>
                                    </p:anim>
                                    <p:set>
                                      <p:cBhvr>
                                        <p:cTn id="37" dur="1" fill="hold">
                                          <p:stCondLst>
                                            <p:cond delay="2999"/>
                                          </p:stCondLst>
                                        </p:cTn>
                                        <p:tgtEl>
                                          <p:spTgt spid="10"/>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11"/>
                                        </p:tgtEl>
                                        <p:attrNameLst>
                                          <p:attrName>ppt_x</p:attrName>
                                        </p:attrNameLst>
                                      </p:cBhvr>
                                      <p:tavLst>
                                        <p:tav tm="0">
                                          <p:val>
                                            <p:strVal val="ppt_x"/>
                                          </p:val>
                                        </p:tav>
                                        <p:tav tm="100000">
                                          <p:val>
                                            <p:strVal val="ppt_x-ppt_w/2"/>
                                          </p:val>
                                        </p:tav>
                                      </p:tavLst>
                                    </p:anim>
                                    <p:anim calcmode="lin" valueType="num">
                                      <p:cBhvr>
                                        <p:cTn id="40" dur="3000"/>
                                        <p:tgtEl>
                                          <p:spTgt spid="11"/>
                                        </p:tgtEl>
                                        <p:attrNameLst>
                                          <p:attrName>ppt_y</p:attrName>
                                        </p:attrNameLst>
                                      </p:cBhvr>
                                      <p:tavLst>
                                        <p:tav tm="0">
                                          <p:val>
                                            <p:strVal val="ppt_y"/>
                                          </p:val>
                                        </p:tav>
                                        <p:tav tm="100000">
                                          <p:val>
                                            <p:strVal val="ppt_y"/>
                                          </p:val>
                                        </p:tav>
                                      </p:tavLst>
                                    </p:anim>
                                    <p:anim calcmode="lin" valueType="num">
                                      <p:cBhvr>
                                        <p:cTn id="41" dur="3000"/>
                                        <p:tgtEl>
                                          <p:spTgt spid="11"/>
                                        </p:tgtEl>
                                        <p:attrNameLst>
                                          <p:attrName>ppt_w</p:attrName>
                                        </p:attrNameLst>
                                      </p:cBhvr>
                                      <p:tavLst>
                                        <p:tav tm="0">
                                          <p:val>
                                            <p:strVal val="ppt_w"/>
                                          </p:val>
                                        </p:tav>
                                        <p:tav tm="100000">
                                          <p:val>
                                            <p:fltVal val="0"/>
                                          </p:val>
                                        </p:tav>
                                      </p:tavLst>
                                    </p:anim>
                                    <p:anim calcmode="lin" valueType="num">
                                      <p:cBhvr>
                                        <p:cTn id="42" dur="3000"/>
                                        <p:tgtEl>
                                          <p:spTgt spid="11"/>
                                        </p:tgtEl>
                                        <p:attrNameLst>
                                          <p:attrName>ppt_h</p:attrName>
                                        </p:attrNameLst>
                                      </p:cBhvr>
                                      <p:tavLst>
                                        <p:tav tm="0">
                                          <p:val>
                                            <p:strVal val="ppt_h"/>
                                          </p:val>
                                        </p:tav>
                                        <p:tav tm="100000">
                                          <p:val>
                                            <p:strVal val="ppt_h"/>
                                          </p:val>
                                        </p:tav>
                                      </p:tavLst>
                                    </p:anim>
                                    <p:set>
                                      <p:cBhvr>
                                        <p:cTn id="43" dur="1" fill="hold">
                                          <p:stCondLst>
                                            <p:cond delay="2999"/>
                                          </p:stCondLst>
                                        </p:cTn>
                                        <p:tgtEl>
                                          <p:spTgt spid="11"/>
                                        </p:tgtEl>
                                        <p:attrNameLst>
                                          <p:attrName>style.visibility</p:attrName>
                                        </p:attrNameLst>
                                      </p:cBhvr>
                                      <p:to>
                                        <p:strVal val="hidden"/>
                                      </p:to>
                                    </p:set>
                                  </p:childTnLst>
                                </p:cTn>
                              </p:par>
                              <p:par>
                                <p:cTn id="44" presetID="17" presetClass="exit" presetSubtype="8" fill="hold" grpId="0" nodeType="withEffect">
                                  <p:stCondLst>
                                    <p:cond delay="0"/>
                                  </p:stCondLst>
                                  <p:childTnLst>
                                    <p:anim calcmode="lin" valueType="num">
                                      <p:cBhvr>
                                        <p:cTn id="45" dur="3000"/>
                                        <p:tgtEl>
                                          <p:spTgt spid="13"/>
                                        </p:tgtEl>
                                        <p:attrNameLst>
                                          <p:attrName>ppt_x</p:attrName>
                                        </p:attrNameLst>
                                      </p:cBhvr>
                                      <p:tavLst>
                                        <p:tav tm="0">
                                          <p:val>
                                            <p:strVal val="ppt_x"/>
                                          </p:val>
                                        </p:tav>
                                        <p:tav tm="100000">
                                          <p:val>
                                            <p:strVal val="ppt_x-ppt_w/2"/>
                                          </p:val>
                                        </p:tav>
                                      </p:tavLst>
                                    </p:anim>
                                    <p:anim calcmode="lin" valueType="num">
                                      <p:cBhvr>
                                        <p:cTn id="46" dur="3000"/>
                                        <p:tgtEl>
                                          <p:spTgt spid="13"/>
                                        </p:tgtEl>
                                        <p:attrNameLst>
                                          <p:attrName>ppt_y</p:attrName>
                                        </p:attrNameLst>
                                      </p:cBhvr>
                                      <p:tavLst>
                                        <p:tav tm="0">
                                          <p:val>
                                            <p:strVal val="ppt_y"/>
                                          </p:val>
                                        </p:tav>
                                        <p:tav tm="100000">
                                          <p:val>
                                            <p:strVal val="ppt_y"/>
                                          </p:val>
                                        </p:tav>
                                      </p:tavLst>
                                    </p:anim>
                                    <p:anim calcmode="lin" valueType="num">
                                      <p:cBhvr>
                                        <p:cTn id="47" dur="3000"/>
                                        <p:tgtEl>
                                          <p:spTgt spid="13"/>
                                        </p:tgtEl>
                                        <p:attrNameLst>
                                          <p:attrName>ppt_w</p:attrName>
                                        </p:attrNameLst>
                                      </p:cBhvr>
                                      <p:tavLst>
                                        <p:tav tm="0">
                                          <p:val>
                                            <p:strVal val="ppt_w"/>
                                          </p:val>
                                        </p:tav>
                                        <p:tav tm="100000">
                                          <p:val>
                                            <p:fltVal val="0"/>
                                          </p:val>
                                        </p:tav>
                                      </p:tavLst>
                                    </p:anim>
                                    <p:anim calcmode="lin" valueType="num">
                                      <p:cBhvr>
                                        <p:cTn id="48" dur="3000"/>
                                        <p:tgtEl>
                                          <p:spTgt spid="13"/>
                                        </p:tgtEl>
                                        <p:attrNameLst>
                                          <p:attrName>ppt_h</p:attrName>
                                        </p:attrNameLst>
                                      </p:cBhvr>
                                      <p:tavLst>
                                        <p:tav tm="0">
                                          <p:val>
                                            <p:strVal val="ppt_h"/>
                                          </p:val>
                                        </p:tav>
                                        <p:tav tm="100000">
                                          <p:val>
                                            <p:strVal val="ppt_h"/>
                                          </p:val>
                                        </p:tav>
                                      </p:tavLst>
                                    </p:anim>
                                    <p:set>
                                      <p:cBhvr>
                                        <p:cTn id="49" dur="1" fill="hold">
                                          <p:stCondLst>
                                            <p:cond delay="2999"/>
                                          </p:stCondLst>
                                        </p:cTn>
                                        <p:tgtEl>
                                          <p:spTgt spid="13"/>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3000"/>
                                        <p:tgtEl>
                                          <p:spTgt spid="5"/>
                                        </p:tgtEl>
                                        <p:attrNameLst>
                                          <p:attrName>ppt_x</p:attrName>
                                        </p:attrNameLst>
                                      </p:cBhvr>
                                      <p:tavLst>
                                        <p:tav tm="0">
                                          <p:val>
                                            <p:strVal val="ppt_x"/>
                                          </p:val>
                                        </p:tav>
                                        <p:tav tm="100000">
                                          <p:val>
                                            <p:strVal val="ppt_x+ppt_w/2"/>
                                          </p:val>
                                        </p:tav>
                                      </p:tavLst>
                                    </p:anim>
                                    <p:anim calcmode="lin" valueType="num">
                                      <p:cBhvr>
                                        <p:cTn id="52" dur="3000"/>
                                        <p:tgtEl>
                                          <p:spTgt spid="5"/>
                                        </p:tgtEl>
                                        <p:attrNameLst>
                                          <p:attrName>ppt_y</p:attrName>
                                        </p:attrNameLst>
                                      </p:cBhvr>
                                      <p:tavLst>
                                        <p:tav tm="0">
                                          <p:val>
                                            <p:strVal val="ppt_y"/>
                                          </p:val>
                                        </p:tav>
                                        <p:tav tm="100000">
                                          <p:val>
                                            <p:strVal val="ppt_y"/>
                                          </p:val>
                                        </p:tav>
                                      </p:tavLst>
                                    </p:anim>
                                    <p:anim calcmode="lin" valueType="num">
                                      <p:cBhvr>
                                        <p:cTn id="53" dur="3000"/>
                                        <p:tgtEl>
                                          <p:spTgt spid="5"/>
                                        </p:tgtEl>
                                        <p:attrNameLst>
                                          <p:attrName>ppt_w</p:attrName>
                                        </p:attrNameLst>
                                      </p:cBhvr>
                                      <p:tavLst>
                                        <p:tav tm="0">
                                          <p:val>
                                            <p:strVal val="ppt_w"/>
                                          </p:val>
                                        </p:tav>
                                        <p:tav tm="100000">
                                          <p:val>
                                            <p:fltVal val="0"/>
                                          </p:val>
                                        </p:tav>
                                      </p:tavLst>
                                    </p:anim>
                                    <p:anim calcmode="lin" valueType="num">
                                      <p:cBhvr>
                                        <p:cTn id="54" dur="3000"/>
                                        <p:tgtEl>
                                          <p:spTgt spid="5"/>
                                        </p:tgtEl>
                                        <p:attrNameLst>
                                          <p:attrName>ppt_h</p:attrName>
                                        </p:attrNameLst>
                                      </p:cBhvr>
                                      <p:tavLst>
                                        <p:tav tm="0">
                                          <p:val>
                                            <p:strVal val="ppt_h"/>
                                          </p:val>
                                        </p:tav>
                                        <p:tav tm="100000">
                                          <p:val>
                                            <p:strVal val="ppt_h"/>
                                          </p:val>
                                        </p:tav>
                                      </p:tavLst>
                                    </p:anim>
                                    <p:set>
                                      <p:cBhvr>
                                        <p:cTn id="55" dur="1" fill="hold">
                                          <p:stCondLst>
                                            <p:cond delay="2999"/>
                                          </p:stCondLst>
                                        </p:cTn>
                                        <p:tgtEl>
                                          <p:spTgt spid="5"/>
                                        </p:tgtEl>
                                        <p:attrNameLst>
                                          <p:attrName>style.visibility</p:attrName>
                                        </p:attrNameLst>
                                      </p:cBhvr>
                                      <p:to>
                                        <p:strVal val="hidden"/>
                                      </p:to>
                                    </p:set>
                                  </p:childTnLst>
                                </p:cTn>
                              </p:par>
                              <p:par>
                                <p:cTn id="56" presetID="17" presetClass="exit" presetSubtype="2" fill="hold" grpId="0" nodeType="withEffect">
                                  <p:stCondLst>
                                    <p:cond delay="0"/>
                                  </p:stCondLst>
                                  <p:childTnLst>
                                    <p:anim calcmode="lin" valueType="num">
                                      <p:cBhvr>
                                        <p:cTn id="57" dur="3000"/>
                                        <p:tgtEl>
                                          <p:spTgt spid="14"/>
                                        </p:tgtEl>
                                        <p:attrNameLst>
                                          <p:attrName>ppt_x</p:attrName>
                                        </p:attrNameLst>
                                      </p:cBhvr>
                                      <p:tavLst>
                                        <p:tav tm="0">
                                          <p:val>
                                            <p:strVal val="ppt_x"/>
                                          </p:val>
                                        </p:tav>
                                        <p:tav tm="100000">
                                          <p:val>
                                            <p:strVal val="ppt_x+ppt_w/2"/>
                                          </p:val>
                                        </p:tav>
                                      </p:tavLst>
                                    </p:anim>
                                    <p:anim calcmode="lin" valueType="num">
                                      <p:cBhvr>
                                        <p:cTn id="58" dur="3000"/>
                                        <p:tgtEl>
                                          <p:spTgt spid="14"/>
                                        </p:tgtEl>
                                        <p:attrNameLst>
                                          <p:attrName>ppt_y</p:attrName>
                                        </p:attrNameLst>
                                      </p:cBhvr>
                                      <p:tavLst>
                                        <p:tav tm="0">
                                          <p:val>
                                            <p:strVal val="ppt_y"/>
                                          </p:val>
                                        </p:tav>
                                        <p:tav tm="100000">
                                          <p:val>
                                            <p:strVal val="ppt_y"/>
                                          </p:val>
                                        </p:tav>
                                      </p:tavLst>
                                    </p:anim>
                                    <p:anim calcmode="lin" valueType="num">
                                      <p:cBhvr>
                                        <p:cTn id="59" dur="3000"/>
                                        <p:tgtEl>
                                          <p:spTgt spid="14"/>
                                        </p:tgtEl>
                                        <p:attrNameLst>
                                          <p:attrName>ppt_w</p:attrName>
                                        </p:attrNameLst>
                                      </p:cBhvr>
                                      <p:tavLst>
                                        <p:tav tm="0">
                                          <p:val>
                                            <p:strVal val="ppt_w"/>
                                          </p:val>
                                        </p:tav>
                                        <p:tav tm="100000">
                                          <p:val>
                                            <p:fltVal val="0"/>
                                          </p:val>
                                        </p:tav>
                                      </p:tavLst>
                                    </p:anim>
                                    <p:anim calcmode="lin" valueType="num">
                                      <p:cBhvr>
                                        <p:cTn id="60" dur="3000"/>
                                        <p:tgtEl>
                                          <p:spTgt spid="14"/>
                                        </p:tgtEl>
                                        <p:attrNameLst>
                                          <p:attrName>ppt_h</p:attrName>
                                        </p:attrNameLst>
                                      </p:cBhvr>
                                      <p:tavLst>
                                        <p:tav tm="0">
                                          <p:val>
                                            <p:strVal val="ppt_h"/>
                                          </p:val>
                                        </p:tav>
                                        <p:tav tm="100000">
                                          <p:val>
                                            <p:strVal val="ppt_h"/>
                                          </p:val>
                                        </p:tav>
                                      </p:tavLst>
                                    </p:anim>
                                    <p:set>
                                      <p:cBhvr>
                                        <p:cTn id="61" dur="1" fill="hold">
                                          <p:stCondLst>
                                            <p:cond delay="2999"/>
                                          </p:stCondLst>
                                        </p:cTn>
                                        <p:tgtEl>
                                          <p:spTgt spid="14"/>
                                        </p:tgtEl>
                                        <p:attrNameLst>
                                          <p:attrName>style.visibility</p:attrName>
                                        </p:attrNameLst>
                                      </p:cBhvr>
                                      <p:to>
                                        <p:strVal val="hidden"/>
                                      </p:to>
                                    </p:set>
                                  </p:childTnLst>
                                </p:cTn>
                              </p:par>
                              <p:par>
                                <p:cTn id="62" presetID="17" presetClass="exit" presetSubtype="2" fill="hold" grpId="0" nodeType="withEffect">
                                  <p:stCondLst>
                                    <p:cond delay="0"/>
                                  </p:stCondLst>
                                  <p:childTnLst>
                                    <p:anim calcmode="lin" valueType="num">
                                      <p:cBhvr>
                                        <p:cTn id="63" dur="3000"/>
                                        <p:tgtEl>
                                          <p:spTgt spid="15"/>
                                        </p:tgtEl>
                                        <p:attrNameLst>
                                          <p:attrName>ppt_x</p:attrName>
                                        </p:attrNameLst>
                                      </p:cBhvr>
                                      <p:tavLst>
                                        <p:tav tm="0">
                                          <p:val>
                                            <p:strVal val="ppt_x"/>
                                          </p:val>
                                        </p:tav>
                                        <p:tav tm="100000">
                                          <p:val>
                                            <p:strVal val="ppt_x+ppt_w/2"/>
                                          </p:val>
                                        </p:tav>
                                      </p:tavLst>
                                    </p:anim>
                                    <p:anim calcmode="lin" valueType="num">
                                      <p:cBhvr>
                                        <p:cTn id="64" dur="3000"/>
                                        <p:tgtEl>
                                          <p:spTgt spid="15"/>
                                        </p:tgtEl>
                                        <p:attrNameLst>
                                          <p:attrName>ppt_y</p:attrName>
                                        </p:attrNameLst>
                                      </p:cBhvr>
                                      <p:tavLst>
                                        <p:tav tm="0">
                                          <p:val>
                                            <p:strVal val="ppt_y"/>
                                          </p:val>
                                        </p:tav>
                                        <p:tav tm="100000">
                                          <p:val>
                                            <p:strVal val="ppt_y"/>
                                          </p:val>
                                        </p:tav>
                                      </p:tavLst>
                                    </p:anim>
                                    <p:anim calcmode="lin" valueType="num">
                                      <p:cBhvr>
                                        <p:cTn id="65" dur="3000"/>
                                        <p:tgtEl>
                                          <p:spTgt spid="15"/>
                                        </p:tgtEl>
                                        <p:attrNameLst>
                                          <p:attrName>ppt_w</p:attrName>
                                        </p:attrNameLst>
                                      </p:cBhvr>
                                      <p:tavLst>
                                        <p:tav tm="0">
                                          <p:val>
                                            <p:strVal val="ppt_w"/>
                                          </p:val>
                                        </p:tav>
                                        <p:tav tm="100000">
                                          <p:val>
                                            <p:fltVal val="0"/>
                                          </p:val>
                                        </p:tav>
                                      </p:tavLst>
                                    </p:anim>
                                    <p:anim calcmode="lin" valueType="num">
                                      <p:cBhvr>
                                        <p:cTn id="66" dur="3000"/>
                                        <p:tgtEl>
                                          <p:spTgt spid="15"/>
                                        </p:tgtEl>
                                        <p:attrNameLst>
                                          <p:attrName>ppt_h</p:attrName>
                                        </p:attrNameLst>
                                      </p:cBhvr>
                                      <p:tavLst>
                                        <p:tav tm="0">
                                          <p:val>
                                            <p:strVal val="ppt_h"/>
                                          </p:val>
                                        </p:tav>
                                        <p:tav tm="100000">
                                          <p:val>
                                            <p:strVal val="ppt_h"/>
                                          </p:val>
                                        </p:tav>
                                      </p:tavLst>
                                    </p:anim>
                                    <p:set>
                                      <p:cBhvr>
                                        <p:cTn id="67" dur="1" fill="hold">
                                          <p:stCondLst>
                                            <p:cond delay="2999"/>
                                          </p:stCondLst>
                                        </p:cTn>
                                        <p:tgtEl>
                                          <p:spTgt spid="15"/>
                                        </p:tgtEl>
                                        <p:attrNameLst>
                                          <p:attrName>style.visibility</p:attrName>
                                        </p:attrNameLst>
                                      </p:cBhvr>
                                      <p:to>
                                        <p:strVal val="hidden"/>
                                      </p:to>
                                    </p:set>
                                  </p:childTnLst>
                                </p:cTn>
                              </p:par>
                              <p:par>
                                <p:cTn id="68" presetID="17" presetClass="exit" presetSubtype="2" fill="hold" grpId="0" nodeType="withEffect">
                                  <p:stCondLst>
                                    <p:cond delay="0"/>
                                  </p:stCondLst>
                                  <p:childTnLst>
                                    <p:anim calcmode="lin" valueType="num">
                                      <p:cBhvr>
                                        <p:cTn id="69" dur="3000"/>
                                        <p:tgtEl>
                                          <p:spTgt spid="16"/>
                                        </p:tgtEl>
                                        <p:attrNameLst>
                                          <p:attrName>ppt_x</p:attrName>
                                        </p:attrNameLst>
                                      </p:cBhvr>
                                      <p:tavLst>
                                        <p:tav tm="0">
                                          <p:val>
                                            <p:strVal val="ppt_x"/>
                                          </p:val>
                                        </p:tav>
                                        <p:tav tm="100000">
                                          <p:val>
                                            <p:strVal val="ppt_x+ppt_w/2"/>
                                          </p:val>
                                        </p:tav>
                                      </p:tavLst>
                                    </p:anim>
                                    <p:anim calcmode="lin" valueType="num">
                                      <p:cBhvr>
                                        <p:cTn id="70" dur="3000"/>
                                        <p:tgtEl>
                                          <p:spTgt spid="16"/>
                                        </p:tgtEl>
                                        <p:attrNameLst>
                                          <p:attrName>ppt_y</p:attrName>
                                        </p:attrNameLst>
                                      </p:cBhvr>
                                      <p:tavLst>
                                        <p:tav tm="0">
                                          <p:val>
                                            <p:strVal val="ppt_y"/>
                                          </p:val>
                                        </p:tav>
                                        <p:tav tm="100000">
                                          <p:val>
                                            <p:strVal val="ppt_y"/>
                                          </p:val>
                                        </p:tav>
                                      </p:tavLst>
                                    </p:anim>
                                    <p:anim calcmode="lin" valueType="num">
                                      <p:cBhvr>
                                        <p:cTn id="71" dur="3000"/>
                                        <p:tgtEl>
                                          <p:spTgt spid="16"/>
                                        </p:tgtEl>
                                        <p:attrNameLst>
                                          <p:attrName>ppt_w</p:attrName>
                                        </p:attrNameLst>
                                      </p:cBhvr>
                                      <p:tavLst>
                                        <p:tav tm="0">
                                          <p:val>
                                            <p:strVal val="ppt_w"/>
                                          </p:val>
                                        </p:tav>
                                        <p:tav tm="100000">
                                          <p:val>
                                            <p:fltVal val="0"/>
                                          </p:val>
                                        </p:tav>
                                      </p:tavLst>
                                    </p:anim>
                                    <p:anim calcmode="lin" valueType="num">
                                      <p:cBhvr>
                                        <p:cTn id="72" dur="3000"/>
                                        <p:tgtEl>
                                          <p:spTgt spid="16"/>
                                        </p:tgtEl>
                                        <p:attrNameLst>
                                          <p:attrName>ppt_h</p:attrName>
                                        </p:attrNameLst>
                                      </p:cBhvr>
                                      <p:tavLst>
                                        <p:tav tm="0">
                                          <p:val>
                                            <p:strVal val="ppt_h"/>
                                          </p:val>
                                        </p:tav>
                                        <p:tav tm="100000">
                                          <p:val>
                                            <p:strVal val="ppt_h"/>
                                          </p:val>
                                        </p:tav>
                                      </p:tavLst>
                                    </p:anim>
                                    <p:set>
                                      <p:cBhvr>
                                        <p:cTn id="73" dur="1" fill="hold">
                                          <p:stCondLst>
                                            <p:cond delay="2999"/>
                                          </p:stCondLst>
                                        </p:cTn>
                                        <p:tgtEl>
                                          <p:spTgt spid="16"/>
                                        </p:tgtEl>
                                        <p:attrNameLst>
                                          <p:attrName>style.visibility</p:attrName>
                                        </p:attrNameLst>
                                      </p:cBhvr>
                                      <p:to>
                                        <p:strVal val="hidden"/>
                                      </p:to>
                                    </p:set>
                                  </p:childTnLst>
                                </p:cTn>
                              </p:par>
                              <p:par>
                                <p:cTn id="74" presetID="17" presetClass="exit" presetSubtype="2" fill="hold" grpId="0" nodeType="withEffect">
                                  <p:stCondLst>
                                    <p:cond delay="0"/>
                                  </p:stCondLst>
                                  <p:childTnLst>
                                    <p:anim calcmode="lin" valueType="num">
                                      <p:cBhvr>
                                        <p:cTn id="75" dur="3000"/>
                                        <p:tgtEl>
                                          <p:spTgt spid="17"/>
                                        </p:tgtEl>
                                        <p:attrNameLst>
                                          <p:attrName>ppt_x</p:attrName>
                                        </p:attrNameLst>
                                      </p:cBhvr>
                                      <p:tavLst>
                                        <p:tav tm="0">
                                          <p:val>
                                            <p:strVal val="ppt_x"/>
                                          </p:val>
                                        </p:tav>
                                        <p:tav tm="100000">
                                          <p:val>
                                            <p:strVal val="ppt_x+ppt_w/2"/>
                                          </p:val>
                                        </p:tav>
                                      </p:tavLst>
                                    </p:anim>
                                    <p:anim calcmode="lin" valueType="num">
                                      <p:cBhvr>
                                        <p:cTn id="76" dur="3000"/>
                                        <p:tgtEl>
                                          <p:spTgt spid="17"/>
                                        </p:tgtEl>
                                        <p:attrNameLst>
                                          <p:attrName>ppt_y</p:attrName>
                                        </p:attrNameLst>
                                      </p:cBhvr>
                                      <p:tavLst>
                                        <p:tav tm="0">
                                          <p:val>
                                            <p:strVal val="ppt_y"/>
                                          </p:val>
                                        </p:tav>
                                        <p:tav tm="100000">
                                          <p:val>
                                            <p:strVal val="ppt_y"/>
                                          </p:val>
                                        </p:tav>
                                      </p:tavLst>
                                    </p:anim>
                                    <p:anim calcmode="lin" valueType="num">
                                      <p:cBhvr>
                                        <p:cTn id="77" dur="3000"/>
                                        <p:tgtEl>
                                          <p:spTgt spid="17"/>
                                        </p:tgtEl>
                                        <p:attrNameLst>
                                          <p:attrName>ppt_w</p:attrName>
                                        </p:attrNameLst>
                                      </p:cBhvr>
                                      <p:tavLst>
                                        <p:tav tm="0">
                                          <p:val>
                                            <p:strVal val="ppt_w"/>
                                          </p:val>
                                        </p:tav>
                                        <p:tav tm="100000">
                                          <p:val>
                                            <p:fltVal val="0"/>
                                          </p:val>
                                        </p:tav>
                                      </p:tavLst>
                                    </p:anim>
                                    <p:anim calcmode="lin" valueType="num">
                                      <p:cBhvr>
                                        <p:cTn id="78" dur="3000"/>
                                        <p:tgtEl>
                                          <p:spTgt spid="17"/>
                                        </p:tgtEl>
                                        <p:attrNameLst>
                                          <p:attrName>ppt_h</p:attrName>
                                        </p:attrNameLst>
                                      </p:cBhvr>
                                      <p:tavLst>
                                        <p:tav tm="0">
                                          <p:val>
                                            <p:strVal val="ppt_h"/>
                                          </p:val>
                                        </p:tav>
                                        <p:tav tm="100000">
                                          <p:val>
                                            <p:strVal val="ppt_h"/>
                                          </p:val>
                                        </p:tav>
                                      </p:tavLst>
                                    </p:anim>
                                    <p:set>
                                      <p:cBhvr>
                                        <p:cTn id="79" dur="1" fill="hold">
                                          <p:stCondLst>
                                            <p:cond delay="2999"/>
                                          </p:stCondLst>
                                        </p:cTn>
                                        <p:tgtEl>
                                          <p:spTgt spid="17"/>
                                        </p:tgtEl>
                                        <p:attrNameLst>
                                          <p:attrName>style.visibility</p:attrName>
                                        </p:attrNameLst>
                                      </p:cBhvr>
                                      <p:to>
                                        <p:strVal val="hidden"/>
                                      </p:to>
                                    </p:set>
                                  </p:childTnLst>
                                </p:cTn>
                              </p:par>
                              <p:par>
                                <p:cTn id="80" presetID="17" presetClass="exit" presetSubtype="2" fill="hold" grpId="0" nodeType="withEffect">
                                  <p:stCondLst>
                                    <p:cond delay="0"/>
                                  </p:stCondLst>
                                  <p:childTnLst>
                                    <p:anim calcmode="lin" valueType="num">
                                      <p:cBhvr>
                                        <p:cTn id="81" dur="3000"/>
                                        <p:tgtEl>
                                          <p:spTgt spid="18"/>
                                        </p:tgtEl>
                                        <p:attrNameLst>
                                          <p:attrName>ppt_x</p:attrName>
                                        </p:attrNameLst>
                                      </p:cBhvr>
                                      <p:tavLst>
                                        <p:tav tm="0">
                                          <p:val>
                                            <p:strVal val="ppt_x"/>
                                          </p:val>
                                        </p:tav>
                                        <p:tav tm="100000">
                                          <p:val>
                                            <p:strVal val="ppt_x+ppt_w/2"/>
                                          </p:val>
                                        </p:tav>
                                      </p:tavLst>
                                    </p:anim>
                                    <p:anim calcmode="lin" valueType="num">
                                      <p:cBhvr>
                                        <p:cTn id="82" dur="3000"/>
                                        <p:tgtEl>
                                          <p:spTgt spid="18"/>
                                        </p:tgtEl>
                                        <p:attrNameLst>
                                          <p:attrName>ppt_y</p:attrName>
                                        </p:attrNameLst>
                                      </p:cBhvr>
                                      <p:tavLst>
                                        <p:tav tm="0">
                                          <p:val>
                                            <p:strVal val="ppt_y"/>
                                          </p:val>
                                        </p:tav>
                                        <p:tav tm="100000">
                                          <p:val>
                                            <p:strVal val="ppt_y"/>
                                          </p:val>
                                        </p:tav>
                                      </p:tavLst>
                                    </p:anim>
                                    <p:anim calcmode="lin" valueType="num">
                                      <p:cBhvr>
                                        <p:cTn id="83" dur="3000"/>
                                        <p:tgtEl>
                                          <p:spTgt spid="18"/>
                                        </p:tgtEl>
                                        <p:attrNameLst>
                                          <p:attrName>ppt_w</p:attrName>
                                        </p:attrNameLst>
                                      </p:cBhvr>
                                      <p:tavLst>
                                        <p:tav tm="0">
                                          <p:val>
                                            <p:strVal val="ppt_w"/>
                                          </p:val>
                                        </p:tav>
                                        <p:tav tm="100000">
                                          <p:val>
                                            <p:fltVal val="0"/>
                                          </p:val>
                                        </p:tav>
                                      </p:tavLst>
                                    </p:anim>
                                    <p:anim calcmode="lin" valueType="num">
                                      <p:cBhvr>
                                        <p:cTn id="84" dur="3000"/>
                                        <p:tgtEl>
                                          <p:spTgt spid="18"/>
                                        </p:tgtEl>
                                        <p:attrNameLst>
                                          <p:attrName>ppt_h</p:attrName>
                                        </p:attrNameLst>
                                      </p:cBhvr>
                                      <p:tavLst>
                                        <p:tav tm="0">
                                          <p:val>
                                            <p:strVal val="ppt_h"/>
                                          </p:val>
                                        </p:tav>
                                        <p:tav tm="100000">
                                          <p:val>
                                            <p:strVal val="ppt_h"/>
                                          </p:val>
                                        </p:tav>
                                      </p:tavLst>
                                    </p:anim>
                                    <p:set>
                                      <p:cBhvr>
                                        <p:cTn id="85" dur="1" fill="hold">
                                          <p:stCondLst>
                                            <p:cond delay="2999"/>
                                          </p:stCondLst>
                                        </p:cTn>
                                        <p:tgtEl>
                                          <p:spTgt spid="18"/>
                                        </p:tgtEl>
                                        <p:attrNameLst>
                                          <p:attrName>style.visibility</p:attrName>
                                        </p:attrNameLst>
                                      </p:cBhvr>
                                      <p:to>
                                        <p:strVal val="hidden"/>
                                      </p:to>
                                    </p:set>
                                  </p:childTnLst>
                                </p:cTn>
                              </p:par>
                              <p:par>
                                <p:cTn id="86" presetID="17" presetClass="exit" presetSubtype="2" fill="hold" grpId="0" nodeType="withEffect">
                                  <p:stCondLst>
                                    <p:cond delay="0"/>
                                  </p:stCondLst>
                                  <p:childTnLst>
                                    <p:anim calcmode="lin" valueType="num">
                                      <p:cBhvr>
                                        <p:cTn id="87" dur="3000"/>
                                        <p:tgtEl>
                                          <p:spTgt spid="19"/>
                                        </p:tgtEl>
                                        <p:attrNameLst>
                                          <p:attrName>ppt_x</p:attrName>
                                        </p:attrNameLst>
                                      </p:cBhvr>
                                      <p:tavLst>
                                        <p:tav tm="0">
                                          <p:val>
                                            <p:strVal val="ppt_x"/>
                                          </p:val>
                                        </p:tav>
                                        <p:tav tm="100000">
                                          <p:val>
                                            <p:strVal val="ppt_x+ppt_w/2"/>
                                          </p:val>
                                        </p:tav>
                                      </p:tavLst>
                                    </p:anim>
                                    <p:anim calcmode="lin" valueType="num">
                                      <p:cBhvr>
                                        <p:cTn id="88" dur="3000"/>
                                        <p:tgtEl>
                                          <p:spTgt spid="19"/>
                                        </p:tgtEl>
                                        <p:attrNameLst>
                                          <p:attrName>ppt_y</p:attrName>
                                        </p:attrNameLst>
                                      </p:cBhvr>
                                      <p:tavLst>
                                        <p:tav tm="0">
                                          <p:val>
                                            <p:strVal val="ppt_y"/>
                                          </p:val>
                                        </p:tav>
                                        <p:tav tm="100000">
                                          <p:val>
                                            <p:strVal val="ppt_y"/>
                                          </p:val>
                                        </p:tav>
                                      </p:tavLst>
                                    </p:anim>
                                    <p:anim calcmode="lin" valueType="num">
                                      <p:cBhvr>
                                        <p:cTn id="89" dur="3000"/>
                                        <p:tgtEl>
                                          <p:spTgt spid="19"/>
                                        </p:tgtEl>
                                        <p:attrNameLst>
                                          <p:attrName>ppt_w</p:attrName>
                                        </p:attrNameLst>
                                      </p:cBhvr>
                                      <p:tavLst>
                                        <p:tav tm="0">
                                          <p:val>
                                            <p:strVal val="ppt_w"/>
                                          </p:val>
                                        </p:tav>
                                        <p:tav tm="100000">
                                          <p:val>
                                            <p:fltVal val="0"/>
                                          </p:val>
                                        </p:tav>
                                      </p:tavLst>
                                    </p:anim>
                                    <p:anim calcmode="lin" valueType="num">
                                      <p:cBhvr>
                                        <p:cTn id="90" dur="3000"/>
                                        <p:tgtEl>
                                          <p:spTgt spid="19"/>
                                        </p:tgtEl>
                                        <p:attrNameLst>
                                          <p:attrName>ppt_h</p:attrName>
                                        </p:attrNameLst>
                                      </p:cBhvr>
                                      <p:tavLst>
                                        <p:tav tm="0">
                                          <p:val>
                                            <p:strVal val="ppt_h"/>
                                          </p:val>
                                        </p:tav>
                                        <p:tav tm="100000">
                                          <p:val>
                                            <p:strVal val="ppt_h"/>
                                          </p:val>
                                        </p:tav>
                                      </p:tavLst>
                                    </p:anim>
                                    <p:set>
                                      <p:cBhvr>
                                        <p:cTn id="91" dur="1" fill="hold">
                                          <p:stCondLst>
                                            <p:cond delay="2999"/>
                                          </p:stCondLst>
                                        </p:cTn>
                                        <p:tgtEl>
                                          <p:spTgt spid="19"/>
                                        </p:tgtEl>
                                        <p:attrNameLst>
                                          <p:attrName>style.visibility</p:attrName>
                                        </p:attrNameLst>
                                      </p:cBhvr>
                                      <p:to>
                                        <p:strVal val="hidden"/>
                                      </p:to>
                                    </p:set>
                                  </p:childTnLst>
                                </p:cTn>
                              </p:par>
                              <p:par>
                                <p:cTn id="92" presetID="5" presetClass="exit" presetSubtype="10" fill="hold" grpId="1" nodeType="withEffect">
                                  <p:stCondLst>
                                    <p:cond delay="0"/>
                                  </p:stCondLst>
                                  <p:childTnLst>
                                    <p:animEffect transition="out" filter="checkerboard(across)">
                                      <p:cBhvr>
                                        <p:cTn id="93" dur="3000"/>
                                        <p:tgtEl>
                                          <p:spTgt spid="6"/>
                                        </p:tgtEl>
                                      </p:cBhvr>
                                    </p:animEffect>
                                    <p:set>
                                      <p:cBhvr>
                                        <p:cTn id="94" dur="1" fill="hold">
                                          <p:stCondLst>
                                            <p:cond delay="2999"/>
                                          </p:stCondLst>
                                        </p:cTn>
                                        <p:tgtEl>
                                          <p:spTgt spid="6"/>
                                        </p:tgtEl>
                                        <p:attrNameLst>
                                          <p:attrName>style.visibility</p:attrName>
                                        </p:attrNameLst>
                                      </p:cBhvr>
                                      <p:to>
                                        <p:strVal val="hidden"/>
                                      </p:to>
                                    </p:set>
                                  </p:childTnLst>
                                </p:cTn>
                              </p:par>
                              <p:par>
                                <p:cTn id="95" presetID="5" presetClass="exit" presetSubtype="10" fill="hold" grpId="1" nodeType="withEffect">
                                  <p:stCondLst>
                                    <p:cond delay="0"/>
                                  </p:stCondLst>
                                  <p:childTnLst>
                                    <p:animEffect transition="out" filter="checkerboard(across)">
                                      <p:cBhvr>
                                        <p:cTn id="96" dur="3000"/>
                                        <p:tgtEl>
                                          <p:spTgt spid="7"/>
                                        </p:tgtEl>
                                      </p:cBhvr>
                                    </p:animEffect>
                                    <p:set>
                                      <p:cBhvr>
                                        <p:cTn id="97" dur="1" fill="hold">
                                          <p:stCondLst>
                                            <p:cond delay="2999"/>
                                          </p:stCondLst>
                                        </p:cTn>
                                        <p:tgtEl>
                                          <p:spTgt spid="7"/>
                                        </p:tgtEl>
                                        <p:attrNameLst>
                                          <p:attrName>style.visibility</p:attrName>
                                        </p:attrNameLst>
                                      </p:cBhvr>
                                      <p:to>
                                        <p:strVal val="hidden"/>
                                      </p:to>
                                    </p:set>
                                  </p:childTnLst>
                                </p:cTn>
                              </p:par>
                              <p:par>
                                <p:cTn id="98" presetID="5" presetClass="exit" presetSubtype="10" fill="hold" grpId="1" nodeType="withEffect">
                                  <p:stCondLst>
                                    <p:cond delay="0"/>
                                  </p:stCondLst>
                                  <p:childTnLst>
                                    <p:animEffect transition="out" filter="checkerboard(across)">
                                      <p:cBhvr>
                                        <p:cTn id="99" dur="3000"/>
                                        <p:tgtEl>
                                          <p:spTgt spid="8"/>
                                        </p:tgtEl>
                                      </p:cBhvr>
                                    </p:animEffect>
                                    <p:set>
                                      <p:cBhvr>
                                        <p:cTn id="100" dur="1" fill="hold">
                                          <p:stCondLst>
                                            <p:cond delay="2999"/>
                                          </p:stCondLst>
                                        </p:cTn>
                                        <p:tgtEl>
                                          <p:spTgt spid="8"/>
                                        </p:tgtEl>
                                        <p:attrNameLst>
                                          <p:attrName>style.visibility</p:attrName>
                                        </p:attrNameLst>
                                      </p:cBhvr>
                                      <p:to>
                                        <p:strVal val="hidden"/>
                                      </p:to>
                                    </p:set>
                                  </p:childTnLst>
                                </p:cTn>
                              </p:par>
                              <p:par>
                                <p:cTn id="101" presetID="5" presetClass="exit" presetSubtype="10" fill="hold" grpId="1" nodeType="withEffect">
                                  <p:stCondLst>
                                    <p:cond delay="0"/>
                                  </p:stCondLst>
                                  <p:childTnLst>
                                    <p:animEffect transition="out" filter="checkerboard(across)">
                                      <p:cBhvr>
                                        <p:cTn id="102" dur="3000"/>
                                        <p:tgtEl>
                                          <p:spTgt spid="9"/>
                                        </p:tgtEl>
                                      </p:cBhvr>
                                    </p:animEffect>
                                    <p:set>
                                      <p:cBhvr>
                                        <p:cTn id="103" dur="1" fill="hold">
                                          <p:stCondLst>
                                            <p:cond delay="2999"/>
                                          </p:stCondLst>
                                        </p:cTn>
                                        <p:tgtEl>
                                          <p:spTgt spid="9"/>
                                        </p:tgtEl>
                                        <p:attrNameLst>
                                          <p:attrName>style.visibility</p:attrName>
                                        </p:attrNameLst>
                                      </p:cBhvr>
                                      <p:to>
                                        <p:strVal val="hidden"/>
                                      </p:to>
                                    </p:set>
                                  </p:childTnLst>
                                </p:cTn>
                              </p:par>
                              <p:par>
                                <p:cTn id="104" presetID="5" presetClass="exit" presetSubtype="10" fill="hold" grpId="1" nodeType="withEffect">
                                  <p:stCondLst>
                                    <p:cond delay="0"/>
                                  </p:stCondLst>
                                  <p:childTnLst>
                                    <p:animEffect transition="out" filter="checkerboard(across)">
                                      <p:cBhvr>
                                        <p:cTn id="105" dur="3000"/>
                                        <p:tgtEl>
                                          <p:spTgt spid="10"/>
                                        </p:tgtEl>
                                      </p:cBhvr>
                                    </p:animEffect>
                                    <p:set>
                                      <p:cBhvr>
                                        <p:cTn id="106" dur="1" fill="hold">
                                          <p:stCondLst>
                                            <p:cond delay="2999"/>
                                          </p:stCondLst>
                                        </p:cTn>
                                        <p:tgtEl>
                                          <p:spTgt spid="10"/>
                                        </p:tgtEl>
                                        <p:attrNameLst>
                                          <p:attrName>style.visibility</p:attrName>
                                        </p:attrNameLst>
                                      </p:cBhvr>
                                      <p:to>
                                        <p:strVal val="hidden"/>
                                      </p:to>
                                    </p:set>
                                  </p:childTnLst>
                                </p:cTn>
                              </p:par>
                              <p:par>
                                <p:cTn id="107" presetID="5" presetClass="exit" presetSubtype="10" fill="hold" grpId="1" nodeType="withEffect">
                                  <p:stCondLst>
                                    <p:cond delay="0"/>
                                  </p:stCondLst>
                                  <p:childTnLst>
                                    <p:animEffect transition="out" filter="checkerboard(across)">
                                      <p:cBhvr>
                                        <p:cTn id="108" dur="3000"/>
                                        <p:tgtEl>
                                          <p:spTgt spid="11"/>
                                        </p:tgtEl>
                                      </p:cBhvr>
                                    </p:animEffect>
                                    <p:set>
                                      <p:cBhvr>
                                        <p:cTn id="109" dur="1" fill="hold">
                                          <p:stCondLst>
                                            <p:cond delay="2999"/>
                                          </p:stCondLst>
                                        </p:cTn>
                                        <p:tgtEl>
                                          <p:spTgt spid="11"/>
                                        </p:tgtEl>
                                        <p:attrNameLst>
                                          <p:attrName>style.visibility</p:attrName>
                                        </p:attrNameLst>
                                      </p:cBhvr>
                                      <p:to>
                                        <p:strVal val="hidden"/>
                                      </p:to>
                                    </p:set>
                                  </p:childTnLst>
                                </p:cTn>
                              </p:par>
                              <p:par>
                                <p:cTn id="110" presetID="5" presetClass="exit" presetSubtype="10" fill="hold" grpId="1" nodeType="withEffect">
                                  <p:stCondLst>
                                    <p:cond delay="0"/>
                                  </p:stCondLst>
                                  <p:childTnLst>
                                    <p:animEffect transition="out" filter="checkerboard(across)">
                                      <p:cBhvr>
                                        <p:cTn id="111" dur="3000"/>
                                        <p:tgtEl>
                                          <p:spTgt spid="13"/>
                                        </p:tgtEl>
                                      </p:cBhvr>
                                    </p:animEffect>
                                    <p:set>
                                      <p:cBhvr>
                                        <p:cTn id="112" dur="1" fill="hold">
                                          <p:stCondLst>
                                            <p:cond delay="2999"/>
                                          </p:stCondLst>
                                        </p:cTn>
                                        <p:tgtEl>
                                          <p:spTgt spid="13"/>
                                        </p:tgtEl>
                                        <p:attrNameLst>
                                          <p:attrName>style.visibility</p:attrName>
                                        </p:attrNameLst>
                                      </p:cBhvr>
                                      <p:to>
                                        <p:strVal val="hidden"/>
                                      </p:to>
                                    </p:set>
                                  </p:childTnLst>
                                </p:cTn>
                              </p:par>
                              <p:par>
                                <p:cTn id="113" presetID="5" presetClass="exit" presetSubtype="10" fill="hold" grpId="1" nodeType="withEffect">
                                  <p:stCondLst>
                                    <p:cond delay="0"/>
                                  </p:stCondLst>
                                  <p:childTnLst>
                                    <p:animEffect transition="out" filter="checkerboard(across)">
                                      <p:cBhvr>
                                        <p:cTn id="114" dur="3000"/>
                                        <p:tgtEl>
                                          <p:spTgt spid="5"/>
                                        </p:tgtEl>
                                      </p:cBhvr>
                                    </p:animEffect>
                                    <p:set>
                                      <p:cBhvr>
                                        <p:cTn id="115" dur="1" fill="hold">
                                          <p:stCondLst>
                                            <p:cond delay="2999"/>
                                          </p:stCondLst>
                                        </p:cTn>
                                        <p:tgtEl>
                                          <p:spTgt spid="5"/>
                                        </p:tgtEl>
                                        <p:attrNameLst>
                                          <p:attrName>style.visibility</p:attrName>
                                        </p:attrNameLst>
                                      </p:cBhvr>
                                      <p:to>
                                        <p:strVal val="hidden"/>
                                      </p:to>
                                    </p:set>
                                  </p:childTnLst>
                                </p:cTn>
                              </p:par>
                              <p:par>
                                <p:cTn id="116" presetID="5" presetClass="exit" presetSubtype="10" fill="hold" grpId="1" nodeType="withEffect">
                                  <p:stCondLst>
                                    <p:cond delay="0"/>
                                  </p:stCondLst>
                                  <p:childTnLst>
                                    <p:animEffect transition="out" filter="checkerboard(across)">
                                      <p:cBhvr>
                                        <p:cTn id="117" dur="3000"/>
                                        <p:tgtEl>
                                          <p:spTgt spid="14"/>
                                        </p:tgtEl>
                                      </p:cBhvr>
                                    </p:animEffect>
                                    <p:set>
                                      <p:cBhvr>
                                        <p:cTn id="118" dur="1" fill="hold">
                                          <p:stCondLst>
                                            <p:cond delay="2999"/>
                                          </p:stCondLst>
                                        </p:cTn>
                                        <p:tgtEl>
                                          <p:spTgt spid="14"/>
                                        </p:tgtEl>
                                        <p:attrNameLst>
                                          <p:attrName>style.visibility</p:attrName>
                                        </p:attrNameLst>
                                      </p:cBhvr>
                                      <p:to>
                                        <p:strVal val="hidden"/>
                                      </p:to>
                                    </p:set>
                                  </p:childTnLst>
                                </p:cTn>
                              </p:par>
                              <p:par>
                                <p:cTn id="119" presetID="5" presetClass="exit" presetSubtype="10" fill="hold" grpId="1" nodeType="withEffect">
                                  <p:stCondLst>
                                    <p:cond delay="0"/>
                                  </p:stCondLst>
                                  <p:childTnLst>
                                    <p:animEffect transition="out" filter="checkerboard(across)">
                                      <p:cBhvr>
                                        <p:cTn id="120" dur="3000"/>
                                        <p:tgtEl>
                                          <p:spTgt spid="15"/>
                                        </p:tgtEl>
                                      </p:cBhvr>
                                    </p:animEffect>
                                    <p:set>
                                      <p:cBhvr>
                                        <p:cTn id="121" dur="1" fill="hold">
                                          <p:stCondLst>
                                            <p:cond delay="2999"/>
                                          </p:stCondLst>
                                        </p:cTn>
                                        <p:tgtEl>
                                          <p:spTgt spid="15"/>
                                        </p:tgtEl>
                                        <p:attrNameLst>
                                          <p:attrName>style.visibility</p:attrName>
                                        </p:attrNameLst>
                                      </p:cBhvr>
                                      <p:to>
                                        <p:strVal val="hidden"/>
                                      </p:to>
                                    </p:set>
                                  </p:childTnLst>
                                </p:cTn>
                              </p:par>
                              <p:par>
                                <p:cTn id="122" presetID="5" presetClass="exit" presetSubtype="10" fill="hold" grpId="1" nodeType="withEffect">
                                  <p:stCondLst>
                                    <p:cond delay="0"/>
                                  </p:stCondLst>
                                  <p:childTnLst>
                                    <p:animEffect transition="out" filter="checkerboard(across)">
                                      <p:cBhvr>
                                        <p:cTn id="123" dur="3000"/>
                                        <p:tgtEl>
                                          <p:spTgt spid="16"/>
                                        </p:tgtEl>
                                      </p:cBhvr>
                                    </p:animEffect>
                                    <p:set>
                                      <p:cBhvr>
                                        <p:cTn id="124" dur="1" fill="hold">
                                          <p:stCondLst>
                                            <p:cond delay="2999"/>
                                          </p:stCondLst>
                                        </p:cTn>
                                        <p:tgtEl>
                                          <p:spTgt spid="16"/>
                                        </p:tgtEl>
                                        <p:attrNameLst>
                                          <p:attrName>style.visibility</p:attrName>
                                        </p:attrNameLst>
                                      </p:cBhvr>
                                      <p:to>
                                        <p:strVal val="hidden"/>
                                      </p:to>
                                    </p:set>
                                  </p:childTnLst>
                                </p:cTn>
                              </p:par>
                              <p:par>
                                <p:cTn id="125" presetID="5" presetClass="exit" presetSubtype="10" fill="hold" grpId="1" nodeType="withEffect">
                                  <p:stCondLst>
                                    <p:cond delay="0"/>
                                  </p:stCondLst>
                                  <p:childTnLst>
                                    <p:animEffect transition="out" filter="checkerboard(across)">
                                      <p:cBhvr>
                                        <p:cTn id="126" dur="3000"/>
                                        <p:tgtEl>
                                          <p:spTgt spid="17"/>
                                        </p:tgtEl>
                                      </p:cBhvr>
                                    </p:animEffect>
                                    <p:set>
                                      <p:cBhvr>
                                        <p:cTn id="127" dur="1" fill="hold">
                                          <p:stCondLst>
                                            <p:cond delay="2999"/>
                                          </p:stCondLst>
                                        </p:cTn>
                                        <p:tgtEl>
                                          <p:spTgt spid="17"/>
                                        </p:tgtEl>
                                        <p:attrNameLst>
                                          <p:attrName>style.visibility</p:attrName>
                                        </p:attrNameLst>
                                      </p:cBhvr>
                                      <p:to>
                                        <p:strVal val="hidden"/>
                                      </p:to>
                                    </p:set>
                                  </p:childTnLst>
                                </p:cTn>
                              </p:par>
                              <p:par>
                                <p:cTn id="128" presetID="5" presetClass="exit" presetSubtype="10" fill="hold" grpId="1" nodeType="withEffect">
                                  <p:stCondLst>
                                    <p:cond delay="0"/>
                                  </p:stCondLst>
                                  <p:childTnLst>
                                    <p:animEffect transition="out" filter="checkerboard(across)">
                                      <p:cBhvr>
                                        <p:cTn id="129" dur="3000"/>
                                        <p:tgtEl>
                                          <p:spTgt spid="18"/>
                                        </p:tgtEl>
                                      </p:cBhvr>
                                    </p:animEffect>
                                    <p:set>
                                      <p:cBhvr>
                                        <p:cTn id="130" dur="1" fill="hold">
                                          <p:stCondLst>
                                            <p:cond delay="2999"/>
                                          </p:stCondLst>
                                        </p:cTn>
                                        <p:tgtEl>
                                          <p:spTgt spid="18"/>
                                        </p:tgtEl>
                                        <p:attrNameLst>
                                          <p:attrName>style.visibility</p:attrName>
                                        </p:attrNameLst>
                                      </p:cBhvr>
                                      <p:to>
                                        <p:strVal val="hidden"/>
                                      </p:to>
                                    </p:set>
                                  </p:childTnLst>
                                </p:cTn>
                              </p:par>
                              <p:par>
                                <p:cTn id="131" presetID="5" presetClass="exit" presetSubtype="10" fill="hold" grpId="1" nodeType="withEffect">
                                  <p:stCondLst>
                                    <p:cond delay="0"/>
                                  </p:stCondLst>
                                  <p:childTnLst>
                                    <p:animEffect transition="out" filter="checkerboard(across)">
                                      <p:cBhvr>
                                        <p:cTn id="132" dur="3000"/>
                                        <p:tgtEl>
                                          <p:spTgt spid="19"/>
                                        </p:tgtEl>
                                      </p:cBhvr>
                                    </p:animEffect>
                                    <p:set>
                                      <p:cBhvr>
                                        <p:cTn id="133" dur="1" fill="hold">
                                          <p:stCondLst>
                                            <p:cond delay="2999"/>
                                          </p:stCondLst>
                                        </p:cTn>
                                        <p:tgtEl>
                                          <p:spTgt spid="19"/>
                                        </p:tgtEl>
                                        <p:attrNameLst>
                                          <p:attrName>style.visibility</p:attrName>
                                        </p:attrNameLst>
                                      </p:cBhvr>
                                      <p:to>
                                        <p:strVal val="hidden"/>
                                      </p:to>
                                    </p:set>
                                  </p:childTnLst>
                                </p:cTn>
                              </p:par>
                              <p:par>
                                <p:cTn id="134" presetID="17" presetClass="entr" presetSubtype="10"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fltVal val="0"/>
                                          </p:val>
                                        </p:tav>
                                        <p:tav tm="100000">
                                          <p:val>
                                            <p:strVal val="#ppt_w"/>
                                          </p:val>
                                        </p:tav>
                                      </p:tavLst>
                                    </p:anim>
                                    <p:anim calcmode="lin" valueType="num">
                                      <p:cBhvr>
                                        <p:cTn id="137"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2E3917"/>
          </a:solidFill>
        </p:spPr>
        <p:txBody>
          <a:bodyPr/>
          <a:lstStyle/>
          <a:p>
            <a:endParaRPr lang="es-ES" dirty="0"/>
          </a:p>
        </p:txBody>
      </p:sp>
      <p:pic>
        <p:nvPicPr>
          <p:cNvPr id="4" name="3 Imagen" descr="0_549be_79db4da4_XXXL.jpg"/>
          <p:cNvPicPr>
            <a:picLocks noChangeAspect="1"/>
          </p:cNvPicPr>
          <p:nvPr/>
        </p:nvPicPr>
        <p:blipFill>
          <a:blip r:embed="rId2"/>
          <a:stretch>
            <a:fillRect/>
          </a:stretch>
        </p:blipFill>
        <p:spPr>
          <a:xfrm>
            <a:off x="0" y="0"/>
            <a:ext cx="9144000" cy="6858000"/>
          </a:xfrm>
          <a:prstGeom prst="rect">
            <a:avLst/>
          </a:prstGeom>
        </p:spPr>
      </p:pic>
      <p:sp>
        <p:nvSpPr>
          <p:cNvPr id="5" name="4 Triángulo rectángulo"/>
          <p:cNvSpPr/>
          <p:nvPr/>
        </p:nvSpPr>
        <p:spPr>
          <a:xfrm>
            <a:off x="-71438" y="0"/>
            <a:ext cx="1500166" cy="6143644"/>
          </a:xfrm>
          <a:prstGeom prst="rtTriangle">
            <a:avLst/>
          </a:prstGeom>
          <a:gradFill flip="none" rotWithShape="1">
            <a:gsLst>
              <a:gs pos="21000">
                <a:schemeClr val="accent3">
                  <a:lumMod val="75000"/>
                  <a:shade val="30000"/>
                  <a:satMod val="115000"/>
                  <a:alpha val="74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7929554" y="0"/>
            <a:ext cx="1214446" cy="6143644"/>
          </a:xfrm>
          <a:prstGeom prst="rtTriangle">
            <a:avLst/>
          </a:prstGeom>
          <a:gradFill flip="none" rotWithShape="1">
            <a:gsLst>
              <a:gs pos="21000">
                <a:schemeClr val="accent3">
                  <a:lumMod val="75000"/>
                  <a:shade val="30000"/>
                  <a:satMod val="115000"/>
                  <a:alpha val="74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00034" y="428604"/>
            <a:ext cx="1500166" cy="5715040"/>
          </a:xfrm>
          <a:prstGeom prst="rtTriangle">
            <a:avLst/>
          </a:prstGeom>
          <a:gradFill flip="none" rotWithShape="1">
            <a:gsLst>
              <a:gs pos="21000">
                <a:schemeClr val="accent3">
                  <a:lumMod val="75000"/>
                  <a:shade val="30000"/>
                  <a:satMod val="115000"/>
                  <a:alpha val="74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358082" y="500042"/>
            <a:ext cx="1214446" cy="5715040"/>
          </a:xfrm>
          <a:prstGeom prst="rtTriangle">
            <a:avLst/>
          </a:prstGeom>
          <a:gradFill flip="none" rotWithShape="1">
            <a:gsLst>
              <a:gs pos="21000">
                <a:schemeClr val="accent3">
                  <a:lumMod val="75000"/>
                  <a:shade val="30000"/>
                  <a:satMod val="115000"/>
                  <a:alpha val="74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928662" y="785794"/>
            <a:ext cx="1500166" cy="5357850"/>
          </a:xfrm>
          <a:prstGeom prst="rtTriangle">
            <a:avLst/>
          </a:prstGeom>
          <a:gradFill flip="none" rotWithShape="1">
            <a:gsLst>
              <a:gs pos="21000">
                <a:schemeClr val="accent3">
                  <a:lumMod val="75000"/>
                  <a:shade val="30000"/>
                  <a:satMod val="115000"/>
                  <a:alpha val="74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6786578" y="1214422"/>
            <a:ext cx="1214446" cy="5000660"/>
          </a:xfrm>
          <a:prstGeom prst="rtTriangle">
            <a:avLst/>
          </a:prstGeom>
          <a:gradFill flip="none" rotWithShape="1">
            <a:gsLst>
              <a:gs pos="21000">
                <a:schemeClr val="accent3">
                  <a:lumMod val="75000"/>
                  <a:shade val="30000"/>
                  <a:satMod val="115000"/>
                  <a:alpha val="74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6143636" y="1714488"/>
            <a:ext cx="1214446" cy="4500594"/>
          </a:xfrm>
          <a:prstGeom prst="rtTriangle">
            <a:avLst/>
          </a:prstGeom>
          <a:gradFill flip="none" rotWithShape="1">
            <a:gsLst>
              <a:gs pos="21000">
                <a:schemeClr val="accent3">
                  <a:lumMod val="75000"/>
                  <a:shade val="30000"/>
                  <a:satMod val="115000"/>
                  <a:alpha val="74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5572132" y="2428868"/>
            <a:ext cx="1214446" cy="3786214"/>
          </a:xfrm>
          <a:prstGeom prst="rtTriangle">
            <a:avLst/>
          </a:prstGeom>
          <a:gradFill flip="none" rotWithShape="1">
            <a:gsLst>
              <a:gs pos="21000">
                <a:schemeClr val="accent3">
                  <a:lumMod val="75000"/>
                  <a:shade val="30000"/>
                  <a:satMod val="115000"/>
                  <a:alpha val="74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5072066" y="2786058"/>
            <a:ext cx="1214446" cy="3393301"/>
          </a:xfrm>
          <a:prstGeom prst="rtTriangle">
            <a:avLst/>
          </a:prstGeom>
          <a:gradFill flip="none" rotWithShape="1">
            <a:gsLst>
              <a:gs pos="21000">
                <a:schemeClr val="accent3">
                  <a:lumMod val="75000"/>
                  <a:shade val="30000"/>
                  <a:satMod val="115000"/>
                  <a:alpha val="74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1428728" y="1071546"/>
            <a:ext cx="1500166" cy="5072098"/>
          </a:xfrm>
          <a:prstGeom prst="rtTriangle">
            <a:avLst/>
          </a:prstGeom>
          <a:gradFill flip="none" rotWithShape="1">
            <a:gsLst>
              <a:gs pos="21000">
                <a:schemeClr val="accent3">
                  <a:lumMod val="75000"/>
                  <a:shade val="30000"/>
                  <a:satMod val="115000"/>
                  <a:alpha val="74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1857356" y="1357298"/>
            <a:ext cx="1500166" cy="4786346"/>
          </a:xfrm>
          <a:prstGeom prst="rtTriangle">
            <a:avLst/>
          </a:prstGeom>
          <a:gradFill flip="none" rotWithShape="1">
            <a:gsLst>
              <a:gs pos="21000">
                <a:schemeClr val="accent3">
                  <a:lumMod val="75000"/>
                  <a:shade val="30000"/>
                  <a:satMod val="115000"/>
                  <a:alpha val="74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2428860" y="2357430"/>
            <a:ext cx="1500166" cy="3786214"/>
          </a:xfrm>
          <a:prstGeom prst="rtTriangle">
            <a:avLst/>
          </a:prstGeom>
          <a:gradFill flip="none" rotWithShape="1">
            <a:gsLst>
              <a:gs pos="21000">
                <a:schemeClr val="accent3">
                  <a:lumMod val="75000"/>
                  <a:shade val="30000"/>
                  <a:satMod val="115000"/>
                  <a:alpha val="74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1+#ppt_w/2"/>
                                          </p:val>
                                        </p:tav>
                                        <p:tav tm="100000">
                                          <p:val>
                                            <p:strVal val="#ppt_x"/>
                                          </p:val>
                                        </p:tav>
                                      </p:tavLst>
                                    </p:anim>
                                    <p:anim calcmode="lin" valueType="num">
                                      <p:cBhvr additive="base">
                                        <p:cTn id="19" dur="5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0" fill="hold"/>
                                        <p:tgtEl>
                                          <p:spTgt spid="14"/>
                                        </p:tgtEl>
                                        <p:attrNameLst>
                                          <p:attrName>ppt_x</p:attrName>
                                        </p:attrNameLst>
                                      </p:cBhvr>
                                      <p:tavLst>
                                        <p:tav tm="0">
                                          <p:val>
                                            <p:strVal val="1+#ppt_w/2"/>
                                          </p:val>
                                        </p:tav>
                                        <p:tav tm="100000">
                                          <p:val>
                                            <p:strVal val="#ppt_x"/>
                                          </p:val>
                                        </p:tav>
                                      </p:tavLst>
                                    </p:anim>
                                    <p:anim calcmode="lin" valueType="num">
                                      <p:cBhvr additive="base">
                                        <p:cTn id="23" dur="50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0" fill="hold"/>
                                        <p:tgtEl>
                                          <p:spTgt spid="15"/>
                                        </p:tgtEl>
                                        <p:attrNameLst>
                                          <p:attrName>ppt_x</p:attrName>
                                        </p:attrNameLst>
                                      </p:cBhvr>
                                      <p:tavLst>
                                        <p:tav tm="0">
                                          <p:val>
                                            <p:strVal val="1+#ppt_w/2"/>
                                          </p:val>
                                        </p:tav>
                                        <p:tav tm="100000">
                                          <p:val>
                                            <p:strVal val="#ppt_x"/>
                                          </p:val>
                                        </p:tav>
                                      </p:tavLst>
                                    </p:anim>
                                    <p:anim calcmode="lin" valueType="num">
                                      <p:cBhvr additive="base">
                                        <p:cTn id="27" dur="5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0" fill="hold"/>
                                        <p:tgtEl>
                                          <p:spTgt spid="16"/>
                                        </p:tgtEl>
                                        <p:attrNameLst>
                                          <p:attrName>ppt_x</p:attrName>
                                        </p:attrNameLst>
                                      </p:cBhvr>
                                      <p:tavLst>
                                        <p:tav tm="0">
                                          <p:val>
                                            <p:strVal val="1+#ppt_w/2"/>
                                          </p:val>
                                        </p:tav>
                                        <p:tav tm="100000">
                                          <p:val>
                                            <p:strVal val="#ppt_x"/>
                                          </p:val>
                                        </p:tav>
                                      </p:tavLst>
                                    </p:anim>
                                    <p:anim calcmode="lin" valueType="num">
                                      <p:cBhvr additive="base">
                                        <p:cTn id="31" dur="5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0" fill="hold"/>
                                        <p:tgtEl>
                                          <p:spTgt spid="6"/>
                                        </p:tgtEl>
                                        <p:attrNameLst>
                                          <p:attrName>ppt_x</p:attrName>
                                        </p:attrNameLst>
                                      </p:cBhvr>
                                      <p:tavLst>
                                        <p:tav tm="0">
                                          <p:val>
                                            <p:strVal val="0-#ppt_w/2"/>
                                          </p:val>
                                        </p:tav>
                                        <p:tav tm="100000">
                                          <p:val>
                                            <p:strVal val="#ppt_x"/>
                                          </p:val>
                                        </p:tav>
                                      </p:tavLst>
                                    </p:anim>
                                    <p:anim calcmode="lin" valueType="num">
                                      <p:cBhvr additive="base">
                                        <p:cTn id="35" dur="5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0" fill="hold"/>
                                        <p:tgtEl>
                                          <p:spTgt spid="8"/>
                                        </p:tgtEl>
                                        <p:attrNameLst>
                                          <p:attrName>ppt_x</p:attrName>
                                        </p:attrNameLst>
                                      </p:cBhvr>
                                      <p:tavLst>
                                        <p:tav tm="0">
                                          <p:val>
                                            <p:strVal val="0-#ppt_w/2"/>
                                          </p:val>
                                        </p:tav>
                                        <p:tav tm="100000">
                                          <p:val>
                                            <p:strVal val="#ppt_x"/>
                                          </p:val>
                                        </p:tav>
                                      </p:tavLst>
                                    </p:anim>
                                    <p:anim calcmode="lin" valueType="num">
                                      <p:cBhvr additive="base">
                                        <p:cTn id="39" dur="5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0" fill="hold"/>
                                        <p:tgtEl>
                                          <p:spTgt spid="10"/>
                                        </p:tgtEl>
                                        <p:attrNameLst>
                                          <p:attrName>ppt_x</p:attrName>
                                        </p:attrNameLst>
                                      </p:cBhvr>
                                      <p:tavLst>
                                        <p:tav tm="0">
                                          <p:val>
                                            <p:strVal val="0-#ppt_w/2"/>
                                          </p:val>
                                        </p:tav>
                                        <p:tav tm="100000">
                                          <p:val>
                                            <p:strVal val="#ppt_x"/>
                                          </p:val>
                                        </p:tav>
                                      </p:tavLst>
                                    </p:anim>
                                    <p:anim calcmode="lin" valueType="num">
                                      <p:cBhvr additive="base">
                                        <p:cTn id="43" dur="5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0" fill="hold"/>
                                        <p:tgtEl>
                                          <p:spTgt spid="11"/>
                                        </p:tgtEl>
                                        <p:attrNameLst>
                                          <p:attrName>ppt_x</p:attrName>
                                        </p:attrNameLst>
                                      </p:cBhvr>
                                      <p:tavLst>
                                        <p:tav tm="0">
                                          <p:val>
                                            <p:strVal val="0-#ppt_w/2"/>
                                          </p:val>
                                        </p:tav>
                                        <p:tav tm="100000">
                                          <p:val>
                                            <p:strVal val="#ppt_x"/>
                                          </p:val>
                                        </p:tav>
                                      </p:tavLst>
                                    </p:anim>
                                    <p:anim calcmode="lin" valueType="num">
                                      <p:cBhvr additive="base">
                                        <p:cTn id="47" dur="5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0" fill="hold"/>
                                        <p:tgtEl>
                                          <p:spTgt spid="12"/>
                                        </p:tgtEl>
                                        <p:attrNameLst>
                                          <p:attrName>ppt_x</p:attrName>
                                        </p:attrNameLst>
                                      </p:cBhvr>
                                      <p:tavLst>
                                        <p:tav tm="0">
                                          <p:val>
                                            <p:strVal val="0-#ppt_w/2"/>
                                          </p:val>
                                        </p:tav>
                                        <p:tav tm="100000">
                                          <p:val>
                                            <p:strVal val="#ppt_x"/>
                                          </p:val>
                                        </p:tav>
                                      </p:tavLst>
                                    </p:anim>
                                    <p:anim calcmode="lin" valueType="num">
                                      <p:cBhvr additive="base">
                                        <p:cTn id="51" dur="5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5000" fill="hold"/>
                                        <p:tgtEl>
                                          <p:spTgt spid="13"/>
                                        </p:tgtEl>
                                        <p:attrNameLst>
                                          <p:attrName>ppt_x</p:attrName>
                                        </p:attrNameLst>
                                      </p:cBhvr>
                                      <p:tavLst>
                                        <p:tav tm="0">
                                          <p:val>
                                            <p:strVal val="0-#ppt_w/2"/>
                                          </p:val>
                                        </p:tav>
                                        <p:tav tm="100000">
                                          <p:val>
                                            <p:strVal val="#ppt_x"/>
                                          </p:val>
                                        </p:tav>
                                      </p:tavLst>
                                    </p:anim>
                                    <p:anim calcmode="lin" valueType="num">
                                      <p:cBhvr additive="base">
                                        <p:cTn id="55" dur="5000" fill="hold"/>
                                        <p:tgtEl>
                                          <p:spTgt spid="13"/>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5000" fill="hold"/>
                                        <p:tgtEl>
                                          <p:spTgt spid="5"/>
                                        </p:tgtEl>
                                        <p:attrNameLst>
                                          <p:attrName>ppt_w</p:attrName>
                                        </p:attrNameLst>
                                      </p:cBhvr>
                                      <p:tavLst>
                                        <p:tav tm="0" fmla="#ppt_w*sin(2.5*pi*$)">
                                          <p:val>
                                            <p:fltVal val="0"/>
                                          </p:val>
                                        </p:tav>
                                        <p:tav tm="100000">
                                          <p:val>
                                            <p:fltVal val="1"/>
                                          </p:val>
                                        </p:tav>
                                      </p:tavLst>
                                    </p:anim>
                                    <p:anim calcmode="lin" valueType="num">
                                      <p:cBhvr>
                                        <p:cTn id="59" dur="5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5000" fill="hold"/>
                                        <p:tgtEl>
                                          <p:spTgt spid="7"/>
                                        </p:tgtEl>
                                        <p:attrNameLst>
                                          <p:attrName>ppt_w</p:attrName>
                                        </p:attrNameLst>
                                      </p:cBhvr>
                                      <p:tavLst>
                                        <p:tav tm="0" fmla="#ppt_w*sin(2.5*pi*$)">
                                          <p:val>
                                            <p:fltVal val="0"/>
                                          </p:val>
                                        </p:tav>
                                        <p:tav tm="100000">
                                          <p:val>
                                            <p:fltVal val="1"/>
                                          </p:val>
                                        </p:tav>
                                      </p:tavLst>
                                    </p:anim>
                                    <p:anim calcmode="lin" valueType="num">
                                      <p:cBhvr>
                                        <p:cTn id="63" dur="5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0" fill="hold"/>
                                        <p:tgtEl>
                                          <p:spTgt spid="9"/>
                                        </p:tgtEl>
                                        <p:attrNameLst>
                                          <p:attrName>ppt_w</p:attrName>
                                        </p:attrNameLst>
                                      </p:cBhvr>
                                      <p:tavLst>
                                        <p:tav tm="0" fmla="#ppt_w*sin(2.5*pi*$)">
                                          <p:val>
                                            <p:fltVal val="0"/>
                                          </p:val>
                                        </p:tav>
                                        <p:tav tm="100000">
                                          <p:val>
                                            <p:fltVal val="1"/>
                                          </p:val>
                                        </p:tav>
                                      </p:tavLst>
                                    </p:anim>
                                    <p:anim calcmode="lin" valueType="num">
                                      <p:cBhvr>
                                        <p:cTn id="67" dur="5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5000" fill="hold"/>
                                        <p:tgtEl>
                                          <p:spTgt spid="14"/>
                                        </p:tgtEl>
                                        <p:attrNameLst>
                                          <p:attrName>ppt_w</p:attrName>
                                        </p:attrNameLst>
                                      </p:cBhvr>
                                      <p:tavLst>
                                        <p:tav tm="0" fmla="#ppt_w*sin(2.5*pi*$)">
                                          <p:val>
                                            <p:fltVal val="0"/>
                                          </p:val>
                                        </p:tav>
                                        <p:tav tm="100000">
                                          <p:val>
                                            <p:fltVal val="1"/>
                                          </p:val>
                                        </p:tav>
                                      </p:tavLst>
                                    </p:anim>
                                    <p:anim calcmode="lin" valueType="num">
                                      <p:cBhvr>
                                        <p:cTn id="71" dur="5000" fill="hold"/>
                                        <p:tgtEl>
                                          <p:spTgt spid="14"/>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p:cTn id="74" dur="5000" fill="hold"/>
                                        <p:tgtEl>
                                          <p:spTgt spid="15"/>
                                        </p:tgtEl>
                                        <p:attrNameLst>
                                          <p:attrName>ppt_w</p:attrName>
                                        </p:attrNameLst>
                                      </p:cBhvr>
                                      <p:tavLst>
                                        <p:tav tm="0" fmla="#ppt_w*sin(2.5*pi*$)">
                                          <p:val>
                                            <p:fltVal val="0"/>
                                          </p:val>
                                        </p:tav>
                                        <p:tav tm="100000">
                                          <p:val>
                                            <p:fltVal val="1"/>
                                          </p:val>
                                        </p:tav>
                                      </p:tavLst>
                                    </p:anim>
                                    <p:anim calcmode="lin" valueType="num">
                                      <p:cBhvr>
                                        <p:cTn id="75" dur="5000" fill="hold"/>
                                        <p:tgtEl>
                                          <p:spTgt spid="1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0" fill="hold"/>
                                        <p:tgtEl>
                                          <p:spTgt spid="16"/>
                                        </p:tgtEl>
                                        <p:attrNameLst>
                                          <p:attrName>ppt_w</p:attrName>
                                        </p:attrNameLst>
                                      </p:cBhvr>
                                      <p:tavLst>
                                        <p:tav tm="0" fmla="#ppt_w*sin(2.5*pi*$)">
                                          <p:val>
                                            <p:fltVal val="0"/>
                                          </p:val>
                                        </p:tav>
                                        <p:tav tm="100000">
                                          <p:val>
                                            <p:fltVal val="1"/>
                                          </p:val>
                                        </p:tav>
                                      </p:tavLst>
                                    </p:anim>
                                    <p:anim calcmode="lin" valueType="num">
                                      <p:cBhvr>
                                        <p:cTn id="79" dur="5000" fill="hold"/>
                                        <p:tgtEl>
                                          <p:spTgt spid="16"/>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p:cTn id="82" dur="5000" fill="hold"/>
                                        <p:tgtEl>
                                          <p:spTgt spid="6"/>
                                        </p:tgtEl>
                                        <p:attrNameLst>
                                          <p:attrName>ppt_w</p:attrName>
                                        </p:attrNameLst>
                                      </p:cBhvr>
                                      <p:tavLst>
                                        <p:tav tm="0" fmla="#ppt_w*sin(2.5*pi*$)">
                                          <p:val>
                                            <p:fltVal val="0"/>
                                          </p:val>
                                        </p:tav>
                                        <p:tav tm="100000">
                                          <p:val>
                                            <p:fltVal val="1"/>
                                          </p:val>
                                        </p:tav>
                                      </p:tavLst>
                                    </p:anim>
                                    <p:anim calcmode="lin" valueType="num">
                                      <p:cBhvr>
                                        <p:cTn id="83" dur="5000" fill="hold"/>
                                        <p:tgtEl>
                                          <p:spTgt spid="6"/>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5000" fill="hold"/>
                                        <p:tgtEl>
                                          <p:spTgt spid="8"/>
                                        </p:tgtEl>
                                        <p:attrNameLst>
                                          <p:attrName>ppt_w</p:attrName>
                                        </p:attrNameLst>
                                      </p:cBhvr>
                                      <p:tavLst>
                                        <p:tav tm="0" fmla="#ppt_w*sin(2.5*pi*$)">
                                          <p:val>
                                            <p:fltVal val="0"/>
                                          </p:val>
                                        </p:tav>
                                        <p:tav tm="100000">
                                          <p:val>
                                            <p:fltVal val="1"/>
                                          </p:val>
                                        </p:tav>
                                      </p:tavLst>
                                    </p:anim>
                                    <p:anim calcmode="lin" valueType="num">
                                      <p:cBhvr>
                                        <p:cTn id="87" dur="5000" fill="hold"/>
                                        <p:tgtEl>
                                          <p:spTgt spid="8"/>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5000" fill="hold"/>
                                        <p:tgtEl>
                                          <p:spTgt spid="10"/>
                                        </p:tgtEl>
                                        <p:attrNameLst>
                                          <p:attrName>ppt_w</p:attrName>
                                        </p:attrNameLst>
                                      </p:cBhvr>
                                      <p:tavLst>
                                        <p:tav tm="0" fmla="#ppt_w*sin(2.5*pi*$)">
                                          <p:val>
                                            <p:fltVal val="0"/>
                                          </p:val>
                                        </p:tav>
                                        <p:tav tm="100000">
                                          <p:val>
                                            <p:fltVal val="1"/>
                                          </p:val>
                                        </p:tav>
                                      </p:tavLst>
                                    </p:anim>
                                    <p:anim calcmode="lin" valueType="num">
                                      <p:cBhvr>
                                        <p:cTn id="91" dur="5000" fill="hold"/>
                                        <p:tgtEl>
                                          <p:spTgt spid="10"/>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5000" fill="hold"/>
                                        <p:tgtEl>
                                          <p:spTgt spid="11"/>
                                        </p:tgtEl>
                                        <p:attrNameLst>
                                          <p:attrName>ppt_w</p:attrName>
                                        </p:attrNameLst>
                                      </p:cBhvr>
                                      <p:tavLst>
                                        <p:tav tm="0" fmla="#ppt_w*sin(2.5*pi*$)">
                                          <p:val>
                                            <p:fltVal val="0"/>
                                          </p:val>
                                        </p:tav>
                                        <p:tav tm="100000">
                                          <p:val>
                                            <p:fltVal val="1"/>
                                          </p:val>
                                        </p:tav>
                                      </p:tavLst>
                                    </p:anim>
                                    <p:anim calcmode="lin" valueType="num">
                                      <p:cBhvr>
                                        <p:cTn id="95" dur="5000" fill="hold"/>
                                        <p:tgtEl>
                                          <p:spTgt spid="11"/>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5000" fill="hold"/>
                                        <p:tgtEl>
                                          <p:spTgt spid="12"/>
                                        </p:tgtEl>
                                        <p:attrNameLst>
                                          <p:attrName>ppt_w</p:attrName>
                                        </p:attrNameLst>
                                      </p:cBhvr>
                                      <p:tavLst>
                                        <p:tav tm="0" fmla="#ppt_w*sin(2.5*pi*$)">
                                          <p:val>
                                            <p:fltVal val="0"/>
                                          </p:val>
                                        </p:tav>
                                        <p:tav tm="100000">
                                          <p:val>
                                            <p:fltVal val="1"/>
                                          </p:val>
                                        </p:tav>
                                      </p:tavLst>
                                    </p:anim>
                                    <p:anim calcmode="lin" valueType="num">
                                      <p:cBhvr>
                                        <p:cTn id="99" dur="5000" fill="hold"/>
                                        <p:tgtEl>
                                          <p:spTgt spid="12"/>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5000" fill="hold"/>
                                        <p:tgtEl>
                                          <p:spTgt spid="13"/>
                                        </p:tgtEl>
                                        <p:attrNameLst>
                                          <p:attrName>ppt_w</p:attrName>
                                        </p:attrNameLst>
                                      </p:cBhvr>
                                      <p:tavLst>
                                        <p:tav tm="0" fmla="#ppt_w*sin(2.5*pi*$)">
                                          <p:val>
                                            <p:fltVal val="0"/>
                                          </p:val>
                                        </p:tav>
                                        <p:tav tm="100000">
                                          <p:val>
                                            <p:fltVal val="1"/>
                                          </p:val>
                                        </p:tav>
                                      </p:tavLst>
                                    </p:anim>
                                    <p:anim calcmode="lin" valueType="num">
                                      <p:cBhvr>
                                        <p:cTn id="103" dur="5000" fill="hold"/>
                                        <p:tgtEl>
                                          <p:spTgt spid="13"/>
                                        </p:tgtEl>
                                        <p:attrNameLst>
                                          <p:attrName>ppt_h</p:attrName>
                                        </p:attrNameLst>
                                      </p:cBhvr>
                                      <p:tavLst>
                                        <p:tav tm="0">
                                          <p:val>
                                            <p:strVal val="#ppt_h"/>
                                          </p:val>
                                        </p:tav>
                                        <p:tav tm="100000">
                                          <p:val>
                                            <p:strVal val="#ppt_h"/>
                                          </p:val>
                                        </p:tav>
                                      </p:tavLst>
                                    </p:anim>
                                  </p:childTnLst>
                                </p:cTn>
                              </p:par>
                              <p:par>
                                <p:cTn id="104" presetID="2" presetClass="exit" presetSubtype="2" fill="hold" grpId="2" nodeType="withEffect">
                                  <p:stCondLst>
                                    <p:cond delay="0"/>
                                  </p:stCondLst>
                                  <p:childTnLst>
                                    <p:anim calcmode="lin" valueType="num">
                                      <p:cBhvr additive="base">
                                        <p:cTn id="105" dur="5000"/>
                                        <p:tgtEl>
                                          <p:spTgt spid="5"/>
                                        </p:tgtEl>
                                        <p:attrNameLst>
                                          <p:attrName>ppt_x</p:attrName>
                                        </p:attrNameLst>
                                      </p:cBhvr>
                                      <p:tavLst>
                                        <p:tav tm="0">
                                          <p:val>
                                            <p:strVal val="ppt_x"/>
                                          </p:val>
                                        </p:tav>
                                        <p:tav tm="100000">
                                          <p:val>
                                            <p:strVal val="1+ppt_w/2"/>
                                          </p:val>
                                        </p:tav>
                                      </p:tavLst>
                                    </p:anim>
                                    <p:anim calcmode="lin" valueType="num">
                                      <p:cBhvr additive="base">
                                        <p:cTn id="106" dur="5000"/>
                                        <p:tgtEl>
                                          <p:spTgt spid="5"/>
                                        </p:tgtEl>
                                        <p:attrNameLst>
                                          <p:attrName>ppt_y</p:attrName>
                                        </p:attrNameLst>
                                      </p:cBhvr>
                                      <p:tavLst>
                                        <p:tav tm="0">
                                          <p:val>
                                            <p:strVal val="ppt_y"/>
                                          </p:val>
                                        </p:tav>
                                        <p:tav tm="100000">
                                          <p:val>
                                            <p:strVal val="ppt_y"/>
                                          </p:val>
                                        </p:tav>
                                      </p:tavLst>
                                    </p:anim>
                                    <p:set>
                                      <p:cBhvr>
                                        <p:cTn id="107" dur="1" fill="hold">
                                          <p:stCondLst>
                                            <p:cond delay="4999"/>
                                          </p:stCondLst>
                                        </p:cTn>
                                        <p:tgtEl>
                                          <p:spTgt spid="5"/>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5000"/>
                                        <p:tgtEl>
                                          <p:spTgt spid="7"/>
                                        </p:tgtEl>
                                        <p:attrNameLst>
                                          <p:attrName>ppt_x</p:attrName>
                                        </p:attrNameLst>
                                      </p:cBhvr>
                                      <p:tavLst>
                                        <p:tav tm="0">
                                          <p:val>
                                            <p:strVal val="ppt_x"/>
                                          </p:val>
                                        </p:tav>
                                        <p:tav tm="100000">
                                          <p:val>
                                            <p:strVal val="1+ppt_w/2"/>
                                          </p:val>
                                        </p:tav>
                                      </p:tavLst>
                                    </p:anim>
                                    <p:anim calcmode="lin" valueType="num">
                                      <p:cBhvr additive="base">
                                        <p:cTn id="110" dur="5000"/>
                                        <p:tgtEl>
                                          <p:spTgt spid="7"/>
                                        </p:tgtEl>
                                        <p:attrNameLst>
                                          <p:attrName>ppt_y</p:attrName>
                                        </p:attrNameLst>
                                      </p:cBhvr>
                                      <p:tavLst>
                                        <p:tav tm="0">
                                          <p:val>
                                            <p:strVal val="ppt_y"/>
                                          </p:val>
                                        </p:tav>
                                        <p:tav tm="100000">
                                          <p:val>
                                            <p:strVal val="ppt_y"/>
                                          </p:val>
                                        </p:tav>
                                      </p:tavLst>
                                    </p:anim>
                                    <p:set>
                                      <p:cBhvr>
                                        <p:cTn id="111" dur="1" fill="hold">
                                          <p:stCondLst>
                                            <p:cond delay="4999"/>
                                          </p:stCondLst>
                                        </p:cTn>
                                        <p:tgtEl>
                                          <p:spTgt spid="7"/>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5000"/>
                                        <p:tgtEl>
                                          <p:spTgt spid="9"/>
                                        </p:tgtEl>
                                        <p:attrNameLst>
                                          <p:attrName>ppt_x</p:attrName>
                                        </p:attrNameLst>
                                      </p:cBhvr>
                                      <p:tavLst>
                                        <p:tav tm="0">
                                          <p:val>
                                            <p:strVal val="ppt_x"/>
                                          </p:val>
                                        </p:tav>
                                        <p:tav tm="100000">
                                          <p:val>
                                            <p:strVal val="1+ppt_w/2"/>
                                          </p:val>
                                        </p:tav>
                                      </p:tavLst>
                                    </p:anim>
                                    <p:anim calcmode="lin" valueType="num">
                                      <p:cBhvr additive="base">
                                        <p:cTn id="114" dur="5000"/>
                                        <p:tgtEl>
                                          <p:spTgt spid="9"/>
                                        </p:tgtEl>
                                        <p:attrNameLst>
                                          <p:attrName>ppt_y</p:attrName>
                                        </p:attrNameLst>
                                      </p:cBhvr>
                                      <p:tavLst>
                                        <p:tav tm="0">
                                          <p:val>
                                            <p:strVal val="ppt_y"/>
                                          </p:val>
                                        </p:tav>
                                        <p:tav tm="100000">
                                          <p:val>
                                            <p:strVal val="ppt_y"/>
                                          </p:val>
                                        </p:tav>
                                      </p:tavLst>
                                    </p:anim>
                                    <p:set>
                                      <p:cBhvr>
                                        <p:cTn id="115" dur="1" fill="hold">
                                          <p:stCondLst>
                                            <p:cond delay="4999"/>
                                          </p:stCondLst>
                                        </p:cTn>
                                        <p:tgtEl>
                                          <p:spTgt spid="9"/>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5000"/>
                                        <p:tgtEl>
                                          <p:spTgt spid="14"/>
                                        </p:tgtEl>
                                        <p:attrNameLst>
                                          <p:attrName>ppt_x</p:attrName>
                                        </p:attrNameLst>
                                      </p:cBhvr>
                                      <p:tavLst>
                                        <p:tav tm="0">
                                          <p:val>
                                            <p:strVal val="ppt_x"/>
                                          </p:val>
                                        </p:tav>
                                        <p:tav tm="100000">
                                          <p:val>
                                            <p:strVal val="1+ppt_w/2"/>
                                          </p:val>
                                        </p:tav>
                                      </p:tavLst>
                                    </p:anim>
                                    <p:anim calcmode="lin" valueType="num">
                                      <p:cBhvr additive="base">
                                        <p:cTn id="118" dur="5000"/>
                                        <p:tgtEl>
                                          <p:spTgt spid="14"/>
                                        </p:tgtEl>
                                        <p:attrNameLst>
                                          <p:attrName>ppt_y</p:attrName>
                                        </p:attrNameLst>
                                      </p:cBhvr>
                                      <p:tavLst>
                                        <p:tav tm="0">
                                          <p:val>
                                            <p:strVal val="ppt_y"/>
                                          </p:val>
                                        </p:tav>
                                        <p:tav tm="100000">
                                          <p:val>
                                            <p:strVal val="ppt_y"/>
                                          </p:val>
                                        </p:tav>
                                      </p:tavLst>
                                    </p:anim>
                                    <p:set>
                                      <p:cBhvr>
                                        <p:cTn id="119" dur="1" fill="hold">
                                          <p:stCondLst>
                                            <p:cond delay="4999"/>
                                          </p:stCondLst>
                                        </p:cTn>
                                        <p:tgtEl>
                                          <p:spTgt spid="14"/>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5000"/>
                                        <p:tgtEl>
                                          <p:spTgt spid="15"/>
                                        </p:tgtEl>
                                        <p:attrNameLst>
                                          <p:attrName>ppt_x</p:attrName>
                                        </p:attrNameLst>
                                      </p:cBhvr>
                                      <p:tavLst>
                                        <p:tav tm="0">
                                          <p:val>
                                            <p:strVal val="ppt_x"/>
                                          </p:val>
                                        </p:tav>
                                        <p:tav tm="100000">
                                          <p:val>
                                            <p:strVal val="1+ppt_w/2"/>
                                          </p:val>
                                        </p:tav>
                                      </p:tavLst>
                                    </p:anim>
                                    <p:anim calcmode="lin" valueType="num">
                                      <p:cBhvr additive="base">
                                        <p:cTn id="122" dur="5000"/>
                                        <p:tgtEl>
                                          <p:spTgt spid="15"/>
                                        </p:tgtEl>
                                        <p:attrNameLst>
                                          <p:attrName>ppt_y</p:attrName>
                                        </p:attrNameLst>
                                      </p:cBhvr>
                                      <p:tavLst>
                                        <p:tav tm="0">
                                          <p:val>
                                            <p:strVal val="ppt_y"/>
                                          </p:val>
                                        </p:tav>
                                        <p:tav tm="100000">
                                          <p:val>
                                            <p:strVal val="ppt_y"/>
                                          </p:val>
                                        </p:tav>
                                      </p:tavLst>
                                    </p:anim>
                                    <p:set>
                                      <p:cBhvr>
                                        <p:cTn id="123" dur="1" fill="hold">
                                          <p:stCondLst>
                                            <p:cond delay="4999"/>
                                          </p:stCondLst>
                                        </p:cTn>
                                        <p:tgtEl>
                                          <p:spTgt spid="15"/>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5000"/>
                                        <p:tgtEl>
                                          <p:spTgt spid="16"/>
                                        </p:tgtEl>
                                        <p:attrNameLst>
                                          <p:attrName>ppt_x</p:attrName>
                                        </p:attrNameLst>
                                      </p:cBhvr>
                                      <p:tavLst>
                                        <p:tav tm="0">
                                          <p:val>
                                            <p:strVal val="ppt_x"/>
                                          </p:val>
                                        </p:tav>
                                        <p:tav tm="100000">
                                          <p:val>
                                            <p:strVal val="1+ppt_w/2"/>
                                          </p:val>
                                        </p:tav>
                                      </p:tavLst>
                                    </p:anim>
                                    <p:anim calcmode="lin" valueType="num">
                                      <p:cBhvr additive="base">
                                        <p:cTn id="126" dur="5000"/>
                                        <p:tgtEl>
                                          <p:spTgt spid="16"/>
                                        </p:tgtEl>
                                        <p:attrNameLst>
                                          <p:attrName>ppt_y</p:attrName>
                                        </p:attrNameLst>
                                      </p:cBhvr>
                                      <p:tavLst>
                                        <p:tav tm="0">
                                          <p:val>
                                            <p:strVal val="ppt_y"/>
                                          </p:val>
                                        </p:tav>
                                        <p:tav tm="100000">
                                          <p:val>
                                            <p:strVal val="ppt_y"/>
                                          </p:val>
                                        </p:tav>
                                      </p:tavLst>
                                    </p:anim>
                                    <p:set>
                                      <p:cBhvr>
                                        <p:cTn id="127" dur="1" fill="hold">
                                          <p:stCondLst>
                                            <p:cond delay="4999"/>
                                          </p:stCondLst>
                                        </p:cTn>
                                        <p:tgtEl>
                                          <p:spTgt spid="16"/>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5000"/>
                                        <p:tgtEl>
                                          <p:spTgt spid="6"/>
                                        </p:tgtEl>
                                        <p:attrNameLst>
                                          <p:attrName>ppt_x</p:attrName>
                                        </p:attrNameLst>
                                      </p:cBhvr>
                                      <p:tavLst>
                                        <p:tav tm="0">
                                          <p:val>
                                            <p:strVal val="ppt_x"/>
                                          </p:val>
                                        </p:tav>
                                        <p:tav tm="100000">
                                          <p:val>
                                            <p:strVal val="0-ppt_w/2"/>
                                          </p:val>
                                        </p:tav>
                                      </p:tavLst>
                                    </p:anim>
                                    <p:anim calcmode="lin" valueType="num">
                                      <p:cBhvr additive="base">
                                        <p:cTn id="130" dur="5000"/>
                                        <p:tgtEl>
                                          <p:spTgt spid="6"/>
                                        </p:tgtEl>
                                        <p:attrNameLst>
                                          <p:attrName>ppt_y</p:attrName>
                                        </p:attrNameLst>
                                      </p:cBhvr>
                                      <p:tavLst>
                                        <p:tav tm="0">
                                          <p:val>
                                            <p:strVal val="ppt_y"/>
                                          </p:val>
                                        </p:tav>
                                        <p:tav tm="100000">
                                          <p:val>
                                            <p:strVal val="ppt_y"/>
                                          </p:val>
                                        </p:tav>
                                      </p:tavLst>
                                    </p:anim>
                                    <p:set>
                                      <p:cBhvr>
                                        <p:cTn id="131" dur="1" fill="hold">
                                          <p:stCondLst>
                                            <p:cond delay="4999"/>
                                          </p:stCondLst>
                                        </p:cTn>
                                        <p:tgtEl>
                                          <p:spTgt spid="6"/>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5000"/>
                                        <p:tgtEl>
                                          <p:spTgt spid="8"/>
                                        </p:tgtEl>
                                        <p:attrNameLst>
                                          <p:attrName>ppt_x</p:attrName>
                                        </p:attrNameLst>
                                      </p:cBhvr>
                                      <p:tavLst>
                                        <p:tav tm="0">
                                          <p:val>
                                            <p:strVal val="ppt_x"/>
                                          </p:val>
                                        </p:tav>
                                        <p:tav tm="100000">
                                          <p:val>
                                            <p:strVal val="0-ppt_w/2"/>
                                          </p:val>
                                        </p:tav>
                                      </p:tavLst>
                                    </p:anim>
                                    <p:anim calcmode="lin" valueType="num">
                                      <p:cBhvr additive="base">
                                        <p:cTn id="134" dur="5000"/>
                                        <p:tgtEl>
                                          <p:spTgt spid="8"/>
                                        </p:tgtEl>
                                        <p:attrNameLst>
                                          <p:attrName>ppt_y</p:attrName>
                                        </p:attrNameLst>
                                      </p:cBhvr>
                                      <p:tavLst>
                                        <p:tav tm="0">
                                          <p:val>
                                            <p:strVal val="ppt_y"/>
                                          </p:val>
                                        </p:tav>
                                        <p:tav tm="100000">
                                          <p:val>
                                            <p:strVal val="ppt_y"/>
                                          </p:val>
                                        </p:tav>
                                      </p:tavLst>
                                    </p:anim>
                                    <p:set>
                                      <p:cBhvr>
                                        <p:cTn id="135" dur="1" fill="hold">
                                          <p:stCondLst>
                                            <p:cond delay="4999"/>
                                          </p:stCondLst>
                                        </p:cTn>
                                        <p:tgtEl>
                                          <p:spTgt spid="8"/>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5000"/>
                                        <p:tgtEl>
                                          <p:spTgt spid="10"/>
                                        </p:tgtEl>
                                        <p:attrNameLst>
                                          <p:attrName>ppt_x</p:attrName>
                                        </p:attrNameLst>
                                      </p:cBhvr>
                                      <p:tavLst>
                                        <p:tav tm="0">
                                          <p:val>
                                            <p:strVal val="ppt_x"/>
                                          </p:val>
                                        </p:tav>
                                        <p:tav tm="100000">
                                          <p:val>
                                            <p:strVal val="0-ppt_w/2"/>
                                          </p:val>
                                        </p:tav>
                                      </p:tavLst>
                                    </p:anim>
                                    <p:anim calcmode="lin" valueType="num">
                                      <p:cBhvr additive="base">
                                        <p:cTn id="138" dur="5000"/>
                                        <p:tgtEl>
                                          <p:spTgt spid="10"/>
                                        </p:tgtEl>
                                        <p:attrNameLst>
                                          <p:attrName>ppt_y</p:attrName>
                                        </p:attrNameLst>
                                      </p:cBhvr>
                                      <p:tavLst>
                                        <p:tav tm="0">
                                          <p:val>
                                            <p:strVal val="ppt_y"/>
                                          </p:val>
                                        </p:tav>
                                        <p:tav tm="100000">
                                          <p:val>
                                            <p:strVal val="ppt_y"/>
                                          </p:val>
                                        </p:tav>
                                      </p:tavLst>
                                    </p:anim>
                                    <p:set>
                                      <p:cBhvr>
                                        <p:cTn id="139" dur="1" fill="hold">
                                          <p:stCondLst>
                                            <p:cond delay="4999"/>
                                          </p:stCondLst>
                                        </p:cTn>
                                        <p:tgtEl>
                                          <p:spTgt spid="10"/>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5000"/>
                                        <p:tgtEl>
                                          <p:spTgt spid="11"/>
                                        </p:tgtEl>
                                        <p:attrNameLst>
                                          <p:attrName>ppt_x</p:attrName>
                                        </p:attrNameLst>
                                      </p:cBhvr>
                                      <p:tavLst>
                                        <p:tav tm="0">
                                          <p:val>
                                            <p:strVal val="ppt_x"/>
                                          </p:val>
                                        </p:tav>
                                        <p:tav tm="100000">
                                          <p:val>
                                            <p:strVal val="0-ppt_w/2"/>
                                          </p:val>
                                        </p:tav>
                                      </p:tavLst>
                                    </p:anim>
                                    <p:anim calcmode="lin" valueType="num">
                                      <p:cBhvr additive="base">
                                        <p:cTn id="142" dur="5000"/>
                                        <p:tgtEl>
                                          <p:spTgt spid="11"/>
                                        </p:tgtEl>
                                        <p:attrNameLst>
                                          <p:attrName>ppt_y</p:attrName>
                                        </p:attrNameLst>
                                      </p:cBhvr>
                                      <p:tavLst>
                                        <p:tav tm="0">
                                          <p:val>
                                            <p:strVal val="ppt_y"/>
                                          </p:val>
                                        </p:tav>
                                        <p:tav tm="100000">
                                          <p:val>
                                            <p:strVal val="ppt_y"/>
                                          </p:val>
                                        </p:tav>
                                      </p:tavLst>
                                    </p:anim>
                                    <p:set>
                                      <p:cBhvr>
                                        <p:cTn id="143" dur="1" fill="hold">
                                          <p:stCondLst>
                                            <p:cond delay="4999"/>
                                          </p:stCondLst>
                                        </p:cTn>
                                        <p:tgtEl>
                                          <p:spTgt spid="11"/>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5000"/>
                                        <p:tgtEl>
                                          <p:spTgt spid="12"/>
                                        </p:tgtEl>
                                        <p:attrNameLst>
                                          <p:attrName>ppt_x</p:attrName>
                                        </p:attrNameLst>
                                      </p:cBhvr>
                                      <p:tavLst>
                                        <p:tav tm="0">
                                          <p:val>
                                            <p:strVal val="ppt_x"/>
                                          </p:val>
                                        </p:tav>
                                        <p:tav tm="100000">
                                          <p:val>
                                            <p:strVal val="0-ppt_w/2"/>
                                          </p:val>
                                        </p:tav>
                                      </p:tavLst>
                                    </p:anim>
                                    <p:anim calcmode="lin" valueType="num">
                                      <p:cBhvr additive="base">
                                        <p:cTn id="146" dur="5000"/>
                                        <p:tgtEl>
                                          <p:spTgt spid="12"/>
                                        </p:tgtEl>
                                        <p:attrNameLst>
                                          <p:attrName>ppt_y</p:attrName>
                                        </p:attrNameLst>
                                      </p:cBhvr>
                                      <p:tavLst>
                                        <p:tav tm="0">
                                          <p:val>
                                            <p:strVal val="ppt_y"/>
                                          </p:val>
                                        </p:tav>
                                        <p:tav tm="100000">
                                          <p:val>
                                            <p:strVal val="ppt_y"/>
                                          </p:val>
                                        </p:tav>
                                      </p:tavLst>
                                    </p:anim>
                                    <p:set>
                                      <p:cBhvr>
                                        <p:cTn id="147" dur="1" fill="hold">
                                          <p:stCondLst>
                                            <p:cond delay="4999"/>
                                          </p:stCondLst>
                                        </p:cTn>
                                        <p:tgtEl>
                                          <p:spTgt spid="12"/>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5000"/>
                                        <p:tgtEl>
                                          <p:spTgt spid="13"/>
                                        </p:tgtEl>
                                        <p:attrNameLst>
                                          <p:attrName>ppt_x</p:attrName>
                                        </p:attrNameLst>
                                      </p:cBhvr>
                                      <p:tavLst>
                                        <p:tav tm="0">
                                          <p:val>
                                            <p:strVal val="ppt_x"/>
                                          </p:val>
                                        </p:tav>
                                        <p:tav tm="100000">
                                          <p:val>
                                            <p:strVal val="0-ppt_w/2"/>
                                          </p:val>
                                        </p:tav>
                                      </p:tavLst>
                                    </p:anim>
                                    <p:anim calcmode="lin" valueType="num">
                                      <p:cBhvr additive="base">
                                        <p:cTn id="150" dur="5000"/>
                                        <p:tgtEl>
                                          <p:spTgt spid="13"/>
                                        </p:tgtEl>
                                        <p:attrNameLst>
                                          <p:attrName>ppt_y</p:attrName>
                                        </p:attrNameLst>
                                      </p:cBhvr>
                                      <p:tavLst>
                                        <p:tav tm="0">
                                          <p:val>
                                            <p:strVal val="ppt_y"/>
                                          </p:val>
                                        </p:tav>
                                        <p:tav tm="100000">
                                          <p:val>
                                            <p:strVal val="ppt_y"/>
                                          </p:val>
                                        </p:tav>
                                      </p:tavLst>
                                    </p:anim>
                                    <p:set>
                                      <p:cBhvr>
                                        <p:cTn id="151" dur="1" fill="hold">
                                          <p:stCondLst>
                                            <p:cond delay="4999"/>
                                          </p:stCondLst>
                                        </p:cTn>
                                        <p:tgtEl>
                                          <p:spTgt spid="13"/>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5000"/>
                                        <p:tgtEl>
                                          <p:spTgt spid="5"/>
                                        </p:tgtEl>
                                        <p:attrNameLst>
                                          <p:attrName>ppt_h</p:attrName>
                                        </p:attrNameLst>
                                      </p:cBhvr>
                                      <p:tavLst>
                                        <p:tav tm="0">
                                          <p:val>
                                            <p:strVal val="ppt_h"/>
                                          </p:val>
                                        </p:tav>
                                        <p:tav tm="100000">
                                          <p:val>
                                            <p:strVal val="ppt_h"/>
                                          </p:val>
                                        </p:tav>
                                      </p:tavLst>
                                    </p:anim>
                                    <p:anim calcmode="lin" valueType="num">
                                      <p:cBhvr>
                                        <p:cTn id="154"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4999"/>
                                          </p:stCondLst>
                                        </p:cTn>
                                        <p:tgtEl>
                                          <p:spTgt spid="5"/>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5000"/>
                                        <p:tgtEl>
                                          <p:spTgt spid="7"/>
                                        </p:tgtEl>
                                        <p:attrNameLst>
                                          <p:attrName>ppt_h</p:attrName>
                                        </p:attrNameLst>
                                      </p:cBhvr>
                                      <p:tavLst>
                                        <p:tav tm="0">
                                          <p:val>
                                            <p:strVal val="ppt_h"/>
                                          </p:val>
                                        </p:tav>
                                        <p:tav tm="100000">
                                          <p:val>
                                            <p:strVal val="ppt_h"/>
                                          </p:val>
                                        </p:tav>
                                      </p:tavLst>
                                    </p:anim>
                                    <p:anim calcmode="lin" valueType="num">
                                      <p:cBhvr>
                                        <p:cTn id="158"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4999"/>
                                          </p:stCondLst>
                                        </p:cTn>
                                        <p:tgtEl>
                                          <p:spTgt spid="7"/>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5000"/>
                                        <p:tgtEl>
                                          <p:spTgt spid="9"/>
                                        </p:tgtEl>
                                        <p:attrNameLst>
                                          <p:attrName>ppt_h</p:attrName>
                                        </p:attrNameLst>
                                      </p:cBhvr>
                                      <p:tavLst>
                                        <p:tav tm="0">
                                          <p:val>
                                            <p:strVal val="ppt_h"/>
                                          </p:val>
                                        </p:tav>
                                        <p:tav tm="100000">
                                          <p:val>
                                            <p:strVal val="ppt_h"/>
                                          </p:val>
                                        </p:tav>
                                      </p:tavLst>
                                    </p:anim>
                                    <p:anim calcmode="lin" valueType="num">
                                      <p:cBhvr>
                                        <p:cTn id="162"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4999"/>
                                          </p:stCondLst>
                                        </p:cTn>
                                        <p:tgtEl>
                                          <p:spTgt spid="9"/>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5000"/>
                                        <p:tgtEl>
                                          <p:spTgt spid="14"/>
                                        </p:tgtEl>
                                        <p:attrNameLst>
                                          <p:attrName>ppt_h</p:attrName>
                                        </p:attrNameLst>
                                      </p:cBhvr>
                                      <p:tavLst>
                                        <p:tav tm="0">
                                          <p:val>
                                            <p:strVal val="ppt_h"/>
                                          </p:val>
                                        </p:tav>
                                        <p:tav tm="100000">
                                          <p:val>
                                            <p:strVal val="ppt_h"/>
                                          </p:val>
                                        </p:tav>
                                      </p:tavLst>
                                    </p:anim>
                                    <p:anim calcmode="lin" valueType="num">
                                      <p:cBhvr>
                                        <p:cTn id="166"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4999"/>
                                          </p:stCondLst>
                                        </p:cTn>
                                        <p:tgtEl>
                                          <p:spTgt spid="14"/>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5000"/>
                                        <p:tgtEl>
                                          <p:spTgt spid="15"/>
                                        </p:tgtEl>
                                        <p:attrNameLst>
                                          <p:attrName>ppt_h</p:attrName>
                                        </p:attrNameLst>
                                      </p:cBhvr>
                                      <p:tavLst>
                                        <p:tav tm="0">
                                          <p:val>
                                            <p:strVal val="ppt_h"/>
                                          </p:val>
                                        </p:tav>
                                        <p:tav tm="100000">
                                          <p:val>
                                            <p:strVal val="ppt_h"/>
                                          </p:val>
                                        </p:tav>
                                      </p:tavLst>
                                    </p:anim>
                                    <p:anim calcmode="lin" valueType="num">
                                      <p:cBhvr>
                                        <p:cTn id="170"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4999"/>
                                          </p:stCondLst>
                                        </p:cTn>
                                        <p:tgtEl>
                                          <p:spTgt spid="15"/>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5000"/>
                                        <p:tgtEl>
                                          <p:spTgt spid="16"/>
                                        </p:tgtEl>
                                        <p:attrNameLst>
                                          <p:attrName>ppt_h</p:attrName>
                                        </p:attrNameLst>
                                      </p:cBhvr>
                                      <p:tavLst>
                                        <p:tav tm="0">
                                          <p:val>
                                            <p:strVal val="ppt_h"/>
                                          </p:val>
                                        </p:tav>
                                        <p:tav tm="100000">
                                          <p:val>
                                            <p:strVal val="ppt_h"/>
                                          </p:val>
                                        </p:tav>
                                      </p:tavLst>
                                    </p:anim>
                                    <p:anim calcmode="lin" valueType="num">
                                      <p:cBhvr>
                                        <p:cTn id="174"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4999"/>
                                          </p:stCondLst>
                                        </p:cTn>
                                        <p:tgtEl>
                                          <p:spTgt spid="16"/>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5000"/>
                                        <p:tgtEl>
                                          <p:spTgt spid="6"/>
                                        </p:tgtEl>
                                        <p:attrNameLst>
                                          <p:attrName>ppt_h</p:attrName>
                                        </p:attrNameLst>
                                      </p:cBhvr>
                                      <p:tavLst>
                                        <p:tav tm="0">
                                          <p:val>
                                            <p:strVal val="ppt_h"/>
                                          </p:val>
                                        </p:tav>
                                        <p:tav tm="100000">
                                          <p:val>
                                            <p:strVal val="ppt_h"/>
                                          </p:val>
                                        </p:tav>
                                      </p:tavLst>
                                    </p:anim>
                                    <p:anim calcmode="lin" valueType="num">
                                      <p:cBhvr>
                                        <p:cTn id="178"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4999"/>
                                          </p:stCondLst>
                                        </p:cTn>
                                        <p:tgtEl>
                                          <p:spTgt spid="6"/>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5000"/>
                                        <p:tgtEl>
                                          <p:spTgt spid="8"/>
                                        </p:tgtEl>
                                        <p:attrNameLst>
                                          <p:attrName>ppt_h</p:attrName>
                                        </p:attrNameLst>
                                      </p:cBhvr>
                                      <p:tavLst>
                                        <p:tav tm="0">
                                          <p:val>
                                            <p:strVal val="ppt_h"/>
                                          </p:val>
                                        </p:tav>
                                        <p:tav tm="100000">
                                          <p:val>
                                            <p:strVal val="ppt_h"/>
                                          </p:val>
                                        </p:tav>
                                      </p:tavLst>
                                    </p:anim>
                                    <p:anim calcmode="lin" valueType="num">
                                      <p:cBhvr>
                                        <p:cTn id="182"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4999"/>
                                          </p:stCondLst>
                                        </p:cTn>
                                        <p:tgtEl>
                                          <p:spTgt spid="8"/>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5000"/>
                                        <p:tgtEl>
                                          <p:spTgt spid="10"/>
                                        </p:tgtEl>
                                        <p:attrNameLst>
                                          <p:attrName>ppt_h</p:attrName>
                                        </p:attrNameLst>
                                      </p:cBhvr>
                                      <p:tavLst>
                                        <p:tav tm="0">
                                          <p:val>
                                            <p:strVal val="ppt_h"/>
                                          </p:val>
                                        </p:tav>
                                        <p:tav tm="100000">
                                          <p:val>
                                            <p:strVal val="ppt_h"/>
                                          </p:val>
                                        </p:tav>
                                      </p:tavLst>
                                    </p:anim>
                                    <p:anim calcmode="lin" valueType="num">
                                      <p:cBhvr>
                                        <p:cTn id="186"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4999"/>
                                          </p:stCondLst>
                                        </p:cTn>
                                        <p:tgtEl>
                                          <p:spTgt spid="10"/>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5000"/>
                                        <p:tgtEl>
                                          <p:spTgt spid="11"/>
                                        </p:tgtEl>
                                        <p:attrNameLst>
                                          <p:attrName>ppt_h</p:attrName>
                                        </p:attrNameLst>
                                      </p:cBhvr>
                                      <p:tavLst>
                                        <p:tav tm="0">
                                          <p:val>
                                            <p:strVal val="ppt_h"/>
                                          </p:val>
                                        </p:tav>
                                        <p:tav tm="100000">
                                          <p:val>
                                            <p:strVal val="ppt_h"/>
                                          </p:val>
                                        </p:tav>
                                      </p:tavLst>
                                    </p:anim>
                                    <p:anim calcmode="lin" valueType="num">
                                      <p:cBhvr>
                                        <p:cTn id="190"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4999"/>
                                          </p:stCondLst>
                                        </p:cTn>
                                        <p:tgtEl>
                                          <p:spTgt spid="11"/>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5000"/>
                                        <p:tgtEl>
                                          <p:spTgt spid="12"/>
                                        </p:tgtEl>
                                        <p:attrNameLst>
                                          <p:attrName>ppt_h</p:attrName>
                                        </p:attrNameLst>
                                      </p:cBhvr>
                                      <p:tavLst>
                                        <p:tav tm="0">
                                          <p:val>
                                            <p:strVal val="ppt_h"/>
                                          </p:val>
                                        </p:tav>
                                        <p:tav tm="100000">
                                          <p:val>
                                            <p:strVal val="ppt_h"/>
                                          </p:val>
                                        </p:tav>
                                      </p:tavLst>
                                    </p:anim>
                                    <p:anim calcmode="lin" valueType="num">
                                      <p:cBhvr>
                                        <p:cTn id="194"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4999"/>
                                          </p:stCondLst>
                                        </p:cTn>
                                        <p:tgtEl>
                                          <p:spTgt spid="12"/>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5000"/>
                                        <p:tgtEl>
                                          <p:spTgt spid="13"/>
                                        </p:tgtEl>
                                        <p:attrNameLst>
                                          <p:attrName>ppt_h</p:attrName>
                                        </p:attrNameLst>
                                      </p:cBhvr>
                                      <p:tavLst>
                                        <p:tav tm="0">
                                          <p:val>
                                            <p:strVal val="ppt_h"/>
                                          </p:val>
                                        </p:tav>
                                        <p:tav tm="100000">
                                          <p:val>
                                            <p:strVal val="ppt_h"/>
                                          </p:val>
                                        </p:tav>
                                      </p:tavLst>
                                    </p:anim>
                                    <p:anim calcmode="lin" valueType="num">
                                      <p:cBhvr>
                                        <p:cTn id="198"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4999"/>
                                          </p:stCondLst>
                                        </p:cTn>
                                        <p:tgtEl>
                                          <p:spTgt spid="13"/>
                                        </p:tgtEl>
                                        <p:attrNameLst>
                                          <p:attrName>style.visibility</p:attrName>
                                        </p:attrNameLst>
                                      </p:cBhvr>
                                      <p:to>
                                        <p:strVal val="hidden"/>
                                      </p:to>
                                    </p:set>
                                  </p:childTnLst>
                                </p:cTn>
                              </p:par>
                              <p:par>
                                <p:cTn id="200" presetID="23" presetClass="entr" presetSubtype="288"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5000" fill="hold"/>
                                        <p:tgtEl>
                                          <p:spTgt spid="4"/>
                                        </p:tgtEl>
                                        <p:attrNameLst>
                                          <p:attrName>ppt_w</p:attrName>
                                        </p:attrNameLst>
                                      </p:cBhvr>
                                      <p:tavLst>
                                        <p:tav tm="0">
                                          <p:val>
                                            <p:strVal val="4/3*#ppt_w"/>
                                          </p:val>
                                        </p:tav>
                                        <p:tav tm="100000">
                                          <p:val>
                                            <p:strVal val="#ppt_w"/>
                                          </p:val>
                                        </p:tav>
                                      </p:tavLst>
                                    </p:anim>
                                    <p:anim calcmode="lin" valueType="num">
                                      <p:cBhvr>
                                        <p:cTn id="203" dur="5000" fill="hold"/>
                                        <p:tgtEl>
                                          <p:spTgt spid="4"/>
                                        </p:tgtEl>
                                        <p:attrNameLst>
                                          <p:attrName>ppt_h</p:attrName>
                                        </p:attrNameLst>
                                      </p:cBhvr>
                                      <p:tavLst>
                                        <p:tav tm="0">
                                          <p:val>
                                            <p:strVal val="4/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barn(outVertical)">
                                      <p:cBhvr>
                                        <p:cTn id="20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5498c_c4fc1af9_XXXL.jpg"/>
          <p:cNvPicPr>
            <a:picLocks noChangeAspect="1"/>
          </p:cNvPicPr>
          <p:nvPr/>
        </p:nvPicPr>
        <p:blipFill>
          <a:blip r:embed="rId2"/>
          <a:stretch>
            <a:fillRect/>
          </a:stretch>
        </p:blipFill>
        <p:spPr>
          <a:xfrm>
            <a:off x="0" y="0"/>
            <a:ext cx="9144000" cy="6858000"/>
          </a:xfrm>
          <a:prstGeom prst="rect">
            <a:avLst/>
          </a:prstGeom>
        </p:spPr>
      </p:pic>
      <p:sp>
        <p:nvSpPr>
          <p:cNvPr id="22" name="21 Doble onda"/>
          <p:cNvSpPr/>
          <p:nvPr/>
        </p:nvSpPr>
        <p:spPr>
          <a:xfrm rot="16200000">
            <a:off x="-3000388" y="3000388"/>
            <a:ext cx="6858000" cy="857224"/>
          </a:xfrm>
          <a:prstGeom prst="doubleWave">
            <a:avLst>
              <a:gd name="adj1" fmla="val 12500"/>
              <a:gd name="adj2" fmla="val 0"/>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oble onda"/>
          <p:cNvSpPr/>
          <p:nvPr/>
        </p:nvSpPr>
        <p:spPr>
          <a:xfrm rot="16200000">
            <a:off x="-2143164" y="3000388"/>
            <a:ext cx="6858000" cy="857224"/>
          </a:xfrm>
          <a:prstGeom prst="doubleWave">
            <a:avLst>
              <a:gd name="adj1" fmla="val 12500"/>
              <a:gd name="adj2" fmla="val 0"/>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oble onda"/>
          <p:cNvSpPr/>
          <p:nvPr/>
        </p:nvSpPr>
        <p:spPr>
          <a:xfrm rot="16200000">
            <a:off x="-1285876" y="3000388"/>
            <a:ext cx="6858000" cy="857224"/>
          </a:xfrm>
          <a:prstGeom prst="doubleWave">
            <a:avLst>
              <a:gd name="adj1" fmla="val 12500"/>
              <a:gd name="adj2" fmla="val 0"/>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Doble onda"/>
          <p:cNvSpPr/>
          <p:nvPr/>
        </p:nvSpPr>
        <p:spPr>
          <a:xfrm rot="16200000">
            <a:off x="-428652" y="3000388"/>
            <a:ext cx="6858000" cy="857224"/>
          </a:xfrm>
          <a:prstGeom prst="doubleWave">
            <a:avLst>
              <a:gd name="adj1" fmla="val 12500"/>
              <a:gd name="adj2" fmla="val 0"/>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oble onda"/>
          <p:cNvSpPr/>
          <p:nvPr/>
        </p:nvSpPr>
        <p:spPr>
          <a:xfrm rot="16200000">
            <a:off x="357198" y="3000388"/>
            <a:ext cx="6858000" cy="857224"/>
          </a:xfrm>
          <a:prstGeom prst="doubleWave">
            <a:avLst>
              <a:gd name="adj1" fmla="val 12500"/>
              <a:gd name="adj2" fmla="val 0"/>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oble onda"/>
          <p:cNvSpPr/>
          <p:nvPr/>
        </p:nvSpPr>
        <p:spPr>
          <a:xfrm rot="16200000">
            <a:off x="1214422" y="3000388"/>
            <a:ext cx="6858000" cy="857224"/>
          </a:xfrm>
          <a:prstGeom prst="doubleWave">
            <a:avLst>
              <a:gd name="adj1" fmla="val 12500"/>
              <a:gd name="adj2" fmla="val 0"/>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Doble onda"/>
          <p:cNvSpPr/>
          <p:nvPr/>
        </p:nvSpPr>
        <p:spPr>
          <a:xfrm rot="16200000">
            <a:off x="2071710" y="3000388"/>
            <a:ext cx="6858000" cy="857224"/>
          </a:xfrm>
          <a:prstGeom prst="doubleWave">
            <a:avLst>
              <a:gd name="adj1" fmla="val 12500"/>
              <a:gd name="adj2" fmla="val 0"/>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Doble onda"/>
          <p:cNvSpPr/>
          <p:nvPr/>
        </p:nvSpPr>
        <p:spPr>
          <a:xfrm rot="16200000">
            <a:off x="2928934" y="3000388"/>
            <a:ext cx="6858000" cy="857224"/>
          </a:xfrm>
          <a:prstGeom prst="doubleWave">
            <a:avLst>
              <a:gd name="adj1" fmla="val 12500"/>
              <a:gd name="adj2" fmla="val 0"/>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Doble onda"/>
          <p:cNvSpPr/>
          <p:nvPr/>
        </p:nvSpPr>
        <p:spPr>
          <a:xfrm rot="16200000">
            <a:off x="3786190" y="3000388"/>
            <a:ext cx="6858000" cy="857224"/>
          </a:xfrm>
          <a:prstGeom prst="doubleWave">
            <a:avLst>
              <a:gd name="adj1" fmla="val 12500"/>
              <a:gd name="adj2" fmla="val 0"/>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Doble onda"/>
          <p:cNvSpPr/>
          <p:nvPr/>
        </p:nvSpPr>
        <p:spPr>
          <a:xfrm rot="16200000">
            <a:off x="4572008" y="3000388"/>
            <a:ext cx="6858000" cy="857224"/>
          </a:xfrm>
          <a:prstGeom prst="doubleWave">
            <a:avLst>
              <a:gd name="adj1" fmla="val 12500"/>
              <a:gd name="adj2" fmla="val 0"/>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Doble onda"/>
          <p:cNvSpPr/>
          <p:nvPr/>
        </p:nvSpPr>
        <p:spPr>
          <a:xfrm rot="16200000">
            <a:off x="5286388" y="3000388"/>
            <a:ext cx="6858000" cy="857224"/>
          </a:xfrm>
          <a:prstGeom prst="doubleWave">
            <a:avLst>
              <a:gd name="adj1" fmla="val 12500"/>
              <a:gd name="adj2" fmla="val 0"/>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nodePh="1">
                                  <p:stCondLst>
                                    <p:cond delay="0"/>
                                  </p:stCondLst>
                                  <p:endCondLst>
                                    <p:cond evt="begin" delay="0">
                                      <p:tn val="8"/>
                                    </p:cond>
                                  </p:end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ppt_x"/>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nodePh="1">
                                  <p:stCondLst>
                                    <p:cond delay="0"/>
                                  </p:stCondLst>
                                  <p:endCondLst>
                                    <p:cond evt="begin" delay="0">
                                      <p:tn val="12"/>
                                    </p:cond>
                                  </p:end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3000" fill="hold"/>
                                        <p:tgtEl>
                                          <p:spTgt spid="3">
                                            <p:txEl>
                                              <p:pRg st="0" end="0"/>
                                            </p:txEl>
                                          </p:spTgt>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3000" fill="hold"/>
                                        <p:tgtEl>
                                          <p:spTgt spid="22"/>
                                        </p:tgtEl>
                                        <p:attrNameLst>
                                          <p:attrName>ppt_x</p:attrName>
                                        </p:attrNameLst>
                                      </p:cBhvr>
                                      <p:tavLst>
                                        <p:tav tm="0">
                                          <p:val>
                                            <p:strVal val="#ppt_x"/>
                                          </p:val>
                                        </p:tav>
                                        <p:tav tm="100000">
                                          <p:val>
                                            <p:strVal val="#ppt_x"/>
                                          </p:val>
                                        </p:tav>
                                      </p:tavLst>
                                    </p:anim>
                                    <p:anim calcmode="lin" valueType="num">
                                      <p:cBhvr additive="base">
                                        <p:cTn id="19" dur="3000" fill="hold"/>
                                        <p:tgtEl>
                                          <p:spTgt spid="2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3000" fill="hold"/>
                                        <p:tgtEl>
                                          <p:spTgt spid="23"/>
                                        </p:tgtEl>
                                        <p:attrNameLst>
                                          <p:attrName>ppt_x</p:attrName>
                                        </p:attrNameLst>
                                      </p:cBhvr>
                                      <p:tavLst>
                                        <p:tav tm="0">
                                          <p:val>
                                            <p:strVal val="#ppt_x"/>
                                          </p:val>
                                        </p:tav>
                                        <p:tav tm="100000">
                                          <p:val>
                                            <p:strVal val="#ppt_x"/>
                                          </p:val>
                                        </p:tav>
                                      </p:tavLst>
                                    </p:anim>
                                    <p:anim calcmode="lin" valueType="num">
                                      <p:cBhvr additive="base">
                                        <p:cTn id="23" dur="3000" fill="hold"/>
                                        <p:tgtEl>
                                          <p:spTgt spid="2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3000" fill="hold"/>
                                        <p:tgtEl>
                                          <p:spTgt spid="24"/>
                                        </p:tgtEl>
                                        <p:attrNameLst>
                                          <p:attrName>ppt_x</p:attrName>
                                        </p:attrNameLst>
                                      </p:cBhvr>
                                      <p:tavLst>
                                        <p:tav tm="0">
                                          <p:val>
                                            <p:strVal val="#ppt_x"/>
                                          </p:val>
                                        </p:tav>
                                        <p:tav tm="100000">
                                          <p:val>
                                            <p:strVal val="#ppt_x"/>
                                          </p:val>
                                        </p:tav>
                                      </p:tavLst>
                                    </p:anim>
                                    <p:anim calcmode="lin" valueType="num">
                                      <p:cBhvr additive="base">
                                        <p:cTn id="27" dur="3000" fill="hold"/>
                                        <p:tgtEl>
                                          <p:spTgt spid="2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3000" fill="hold"/>
                                        <p:tgtEl>
                                          <p:spTgt spid="25"/>
                                        </p:tgtEl>
                                        <p:attrNameLst>
                                          <p:attrName>ppt_x</p:attrName>
                                        </p:attrNameLst>
                                      </p:cBhvr>
                                      <p:tavLst>
                                        <p:tav tm="0">
                                          <p:val>
                                            <p:strVal val="#ppt_x"/>
                                          </p:val>
                                        </p:tav>
                                        <p:tav tm="100000">
                                          <p:val>
                                            <p:strVal val="#ppt_x"/>
                                          </p:val>
                                        </p:tav>
                                      </p:tavLst>
                                    </p:anim>
                                    <p:anim calcmode="lin" valueType="num">
                                      <p:cBhvr additive="base">
                                        <p:cTn id="31" dur="3000" fill="hold"/>
                                        <p:tgtEl>
                                          <p:spTgt spid="2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3000" fill="hold"/>
                                        <p:tgtEl>
                                          <p:spTgt spid="26"/>
                                        </p:tgtEl>
                                        <p:attrNameLst>
                                          <p:attrName>ppt_x</p:attrName>
                                        </p:attrNameLst>
                                      </p:cBhvr>
                                      <p:tavLst>
                                        <p:tav tm="0">
                                          <p:val>
                                            <p:strVal val="#ppt_x"/>
                                          </p:val>
                                        </p:tav>
                                        <p:tav tm="100000">
                                          <p:val>
                                            <p:strVal val="#ppt_x"/>
                                          </p:val>
                                        </p:tav>
                                      </p:tavLst>
                                    </p:anim>
                                    <p:anim calcmode="lin" valueType="num">
                                      <p:cBhvr additive="base">
                                        <p:cTn id="35" dur="3000" fill="hold"/>
                                        <p:tgtEl>
                                          <p:spTgt spid="2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3000" fill="hold"/>
                                        <p:tgtEl>
                                          <p:spTgt spid="27"/>
                                        </p:tgtEl>
                                        <p:attrNameLst>
                                          <p:attrName>ppt_x</p:attrName>
                                        </p:attrNameLst>
                                      </p:cBhvr>
                                      <p:tavLst>
                                        <p:tav tm="0">
                                          <p:val>
                                            <p:strVal val="#ppt_x"/>
                                          </p:val>
                                        </p:tav>
                                        <p:tav tm="100000">
                                          <p:val>
                                            <p:strVal val="#ppt_x"/>
                                          </p:val>
                                        </p:tav>
                                      </p:tavLst>
                                    </p:anim>
                                    <p:anim calcmode="lin" valueType="num">
                                      <p:cBhvr additive="base">
                                        <p:cTn id="39" dur="3000" fill="hold"/>
                                        <p:tgtEl>
                                          <p:spTgt spid="2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3000" fill="hold"/>
                                        <p:tgtEl>
                                          <p:spTgt spid="28"/>
                                        </p:tgtEl>
                                        <p:attrNameLst>
                                          <p:attrName>ppt_x</p:attrName>
                                        </p:attrNameLst>
                                      </p:cBhvr>
                                      <p:tavLst>
                                        <p:tav tm="0">
                                          <p:val>
                                            <p:strVal val="#ppt_x"/>
                                          </p:val>
                                        </p:tav>
                                        <p:tav tm="100000">
                                          <p:val>
                                            <p:strVal val="#ppt_x"/>
                                          </p:val>
                                        </p:tav>
                                      </p:tavLst>
                                    </p:anim>
                                    <p:anim calcmode="lin" valueType="num">
                                      <p:cBhvr additive="base">
                                        <p:cTn id="43" dur="3000" fill="hold"/>
                                        <p:tgtEl>
                                          <p:spTgt spid="2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3000" fill="hold"/>
                                        <p:tgtEl>
                                          <p:spTgt spid="29"/>
                                        </p:tgtEl>
                                        <p:attrNameLst>
                                          <p:attrName>ppt_x</p:attrName>
                                        </p:attrNameLst>
                                      </p:cBhvr>
                                      <p:tavLst>
                                        <p:tav tm="0">
                                          <p:val>
                                            <p:strVal val="#ppt_x"/>
                                          </p:val>
                                        </p:tav>
                                        <p:tav tm="100000">
                                          <p:val>
                                            <p:strVal val="#ppt_x"/>
                                          </p:val>
                                        </p:tav>
                                      </p:tavLst>
                                    </p:anim>
                                    <p:anim calcmode="lin" valueType="num">
                                      <p:cBhvr additive="base">
                                        <p:cTn id="47" dur="3000" fill="hold"/>
                                        <p:tgtEl>
                                          <p:spTgt spid="2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3000" fill="hold"/>
                                        <p:tgtEl>
                                          <p:spTgt spid="30"/>
                                        </p:tgtEl>
                                        <p:attrNameLst>
                                          <p:attrName>ppt_x</p:attrName>
                                        </p:attrNameLst>
                                      </p:cBhvr>
                                      <p:tavLst>
                                        <p:tav tm="0">
                                          <p:val>
                                            <p:strVal val="#ppt_x"/>
                                          </p:val>
                                        </p:tav>
                                        <p:tav tm="100000">
                                          <p:val>
                                            <p:strVal val="#ppt_x"/>
                                          </p:val>
                                        </p:tav>
                                      </p:tavLst>
                                    </p:anim>
                                    <p:anim calcmode="lin" valueType="num">
                                      <p:cBhvr additive="base">
                                        <p:cTn id="51" dur="3000" fill="hold"/>
                                        <p:tgtEl>
                                          <p:spTgt spid="3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3000" fill="hold"/>
                                        <p:tgtEl>
                                          <p:spTgt spid="31"/>
                                        </p:tgtEl>
                                        <p:attrNameLst>
                                          <p:attrName>ppt_x</p:attrName>
                                        </p:attrNameLst>
                                      </p:cBhvr>
                                      <p:tavLst>
                                        <p:tav tm="0">
                                          <p:val>
                                            <p:strVal val="#ppt_x"/>
                                          </p:val>
                                        </p:tav>
                                        <p:tav tm="100000">
                                          <p:val>
                                            <p:strVal val="#ppt_x"/>
                                          </p:val>
                                        </p:tav>
                                      </p:tavLst>
                                    </p:anim>
                                    <p:anim calcmode="lin" valueType="num">
                                      <p:cBhvr additive="base">
                                        <p:cTn id="55" dur="3000" fill="hold"/>
                                        <p:tgtEl>
                                          <p:spTgt spid="31"/>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 calcmode="lin" valueType="num">
                                      <p:cBhvr additive="base">
                                        <p:cTn id="58" dur="3000" fill="hold"/>
                                        <p:tgtEl>
                                          <p:spTgt spid="32"/>
                                        </p:tgtEl>
                                        <p:attrNameLst>
                                          <p:attrName>ppt_x</p:attrName>
                                        </p:attrNameLst>
                                      </p:cBhvr>
                                      <p:tavLst>
                                        <p:tav tm="0">
                                          <p:val>
                                            <p:strVal val="#ppt_x"/>
                                          </p:val>
                                        </p:tav>
                                        <p:tav tm="100000">
                                          <p:val>
                                            <p:strVal val="#ppt_x"/>
                                          </p:val>
                                        </p:tav>
                                      </p:tavLst>
                                    </p:anim>
                                    <p:anim calcmode="lin" valueType="num">
                                      <p:cBhvr additive="base">
                                        <p:cTn id="59" dur="3000" fill="hold"/>
                                        <p:tgtEl>
                                          <p:spTgt spid="32"/>
                                        </p:tgtEl>
                                        <p:attrNameLst>
                                          <p:attrName>ppt_y</p:attrName>
                                        </p:attrNameLst>
                                      </p:cBhvr>
                                      <p:tavLst>
                                        <p:tav tm="0">
                                          <p:val>
                                            <p:strVal val="1+#ppt_h/2"/>
                                          </p:val>
                                        </p:tav>
                                        <p:tav tm="100000">
                                          <p:val>
                                            <p:strVal val="#ppt_y"/>
                                          </p:val>
                                        </p:tav>
                                      </p:tavLst>
                                    </p:anim>
                                  </p:childTnLst>
                                </p:cTn>
                              </p:par>
                              <p:par>
                                <p:cTn id="60" presetID="19" presetClass="entr" presetSubtype="10" fill="hold" grpId="1" nodeType="withEffect" nodePh="1">
                                  <p:stCondLst>
                                    <p:cond delay="0"/>
                                  </p:stCondLst>
                                  <p:endCondLst>
                                    <p:cond evt="begin" delay="0">
                                      <p:tn val="60"/>
                                    </p:cond>
                                  </p:endCondLst>
                                  <p:childTnLst>
                                    <p:set>
                                      <p:cBhvr>
                                        <p:cTn id="61" dur="1" fill="hold">
                                          <p:stCondLst>
                                            <p:cond delay="0"/>
                                          </p:stCondLst>
                                        </p:cTn>
                                        <p:tgtEl>
                                          <p:spTgt spid="2"/>
                                        </p:tgtEl>
                                        <p:attrNameLst>
                                          <p:attrName>style.visibility</p:attrName>
                                        </p:attrNameLst>
                                      </p:cBhvr>
                                      <p:to>
                                        <p:strVal val="visible"/>
                                      </p:to>
                                    </p:set>
                                    <p:anim calcmode="lin" valueType="num">
                                      <p:cBhvr>
                                        <p:cTn id="62" dur="3000" fill="hold"/>
                                        <p:tgtEl>
                                          <p:spTgt spid="2"/>
                                        </p:tgtEl>
                                        <p:attrNameLst>
                                          <p:attrName>ppt_w</p:attrName>
                                        </p:attrNameLst>
                                      </p:cBhvr>
                                      <p:tavLst>
                                        <p:tav tm="0" fmla="#ppt_w*sin(2.5*pi*$)">
                                          <p:val>
                                            <p:fltVal val="0"/>
                                          </p:val>
                                        </p:tav>
                                        <p:tav tm="100000">
                                          <p:val>
                                            <p:fltVal val="1"/>
                                          </p:val>
                                        </p:tav>
                                      </p:tavLst>
                                    </p:anim>
                                    <p:anim calcmode="lin" valueType="num">
                                      <p:cBhvr>
                                        <p:cTn id="63" dur="3000" fill="hold"/>
                                        <p:tgtEl>
                                          <p:spTgt spid="2"/>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nodePh="1">
                                  <p:stCondLst>
                                    <p:cond delay="0"/>
                                  </p:stCondLst>
                                  <p:endCondLst>
                                    <p:cond evt="begin" delay="0">
                                      <p:tn val="64"/>
                                    </p:cond>
                                  </p:endCondLst>
                                  <p:childTnLst>
                                    <p:set>
                                      <p:cBhvr>
                                        <p:cTn id="65" dur="1" fill="hold">
                                          <p:stCondLst>
                                            <p:cond delay="0"/>
                                          </p:stCondLst>
                                        </p:cTn>
                                        <p:tgtEl>
                                          <p:spTgt spid="3">
                                            <p:txEl>
                                              <p:pRg st="0" end="0"/>
                                            </p:txEl>
                                          </p:spTgt>
                                        </p:tgtEl>
                                        <p:attrNameLst>
                                          <p:attrName>style.visibility</p:attrName>
                                        </p:attrNameLst>
                                      </p:cBhvr>
                                      <p:to>
                                        <p:strVal val="visible"/>
                                      </p:to>
                                    </p:set>
                                    <p:anim calcmode="lin" valueType="num">
                                      <p:cBhvr>
                                        <p:cTn id="66" dur="3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67" dur="3000" fill="hold"/>
                                        <p:tgtEl>
                                          <p:spTgt spid="3">
                                            <p:txEl>
                                              <p:pRg st="0" end="0"/>
                                            </p:txEl>
                                          </p:spTgt>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p:cTn id="70" dur="3000" fill="hold"/>
                                        <p:tgtEl>
                                          <p:spTgt spid="22"/>
                                        </p:tgtEl>
                                        <p:attrNameLst>
                                          <p:attrName>ppt_w</p:attrName>
                                        </p:attrNameLst>
                                      </p:cBhvr>
                                      <p:tavLst>
                                        <p:tav tm="0" fmla="#ppt_w*sin(2.5*pi*$)">
                                          <p:val>
                                            <p:fltVal val="0"/>
                                          </p:val>
                                        </p:tav>
                                        <p:tav tm="100000">
                                          <p:val>
                                            <p:fltVal val="1"/>
                                          </p:val>
                                        </p:tav>
                                      </p:tavLst>
                                    </p:anim>
                                    <p:anim calcmode="lin" valueType="num">
                                      <p:cBhvr>
                                        <p:cTn id="71" dur="3000" fill="hold"/>
                                        <p:tgtEl>
                                          <p:spTgt spid="22"/>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p:cTn id="74" dur="3000" fill="hold"/>
                                        <p:tgtEl>
                                          <p:spTgt spid="23"/>
                                        </p:tgtEl>
                                        <p:attrNameLst>
                                          <p:attrName>ppt_w</p:attrName>
                                        </p:attrNameLst>
                                      </p:cBhvr>
                                      <p:tavLst>
                                        <p:tav tm="0" fmla="#ppt_w*sin(2.5*pi*$)">
                                          <p:val>
                                            <p:fltVal val="0"/>
                                          </p:val>
                                        </p:tav>
                                        <p:tav tm="100000">
                                          <p:val>
                                            <p:fltVal val="1"/>
                                          </p:val>
                                        </p:tav>
                                      </p:tavLst>
                                    </p:anim>
                                    <p:anim calcmode="lin" valueType="num">
                                      <p:cBhvr>
                                        <p:cTn id="75" dur="3000" fill="hold"/>
                                        <p:tgtEl>
                                          <p:spTgt spid="23"/>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p:cTn id="78" dur="3000" fill="hold"/>
                                        <p:tgtEl>
                                          <p:spTgt spid="24"/>
                                        </p:tgtEl>
                                        <p:attrNameLst>
                                          <p:attrName>ppt_w</p:attrName>
                                        </p:attrNameLst>
                                      </p:cBhvr>
                                      <p:tavLst>
                                        <p:tav tm="0" fmla="#ppt_w*sin(2.5*pi*$)">
                                          <p:val>
                                            <p:fltVal val="0"/>
                                          </p:val>
                                        </p:tav>
                                        <p:tav tm="100000">
                                          <p:val>
                                            <p:fltVal val="1"/>
                                          </p:val>
                                        </p:tav>
                                      </p:tavLst>
                                    </p:anim>
                                    <p:anim calcmode="lin" valueType="num">
                                      <p:cBhvr>
                                        <p:cTn id="79" dur="3000" fill="hold"/>
                                        <p:tgtEl>
                                          <p:spTgt spid="24"/>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p:cTn id="82" dur="3000" fill="hold"/>
                                        <p:tgtEl>
                                          <p:spTgt spid="25"/>
                                        </p:tgtEl>
                                        <p:attrNameLst>
                                          <p:attrName>ppt_w</p:attrName>
                                        </p:attrNameLst>
                                      </p:cBhvr>
                                      <p:tavLst>
                                        <p:tav tm="0" fmla="#ppt_w*sin(2.5*pi*$)">
                                          <p:val>
                                            <p:fltVal val="0"/>
                                          </p:val>
                                        </p:tav>
                                        <p:tav tm="100000">
                                          <p:val>
                                            <p:fltVal val="1"/>
                                          </p:val>
                                        </p:tav>
                                      </p:tavLst>
                                    </p:anim>
                                    <p:anim calcmode="lin" valueType="num">
                                      <p:cBhvr>
                                        <p:cTn id="83" dur="3000" fill="hold"/>
                                        <p:tgtEl>
                                          <p:spTgt spid="2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p:cTn id="86" dur="3000" fill="hold"/>
                                        <p:tgtEl>
                                          <p:spTgt spid="26"/>
                                        </p:tgtEl>
                                        <p:attrNameLst>
                                          <p:attrName>ppt_w</p:attrName>
                                        </p:attrNameLst>
                                      </p:cBhvr>
                                      <p:tavLst>
                                        <p:tav tm="0" fmla="#ppt_w*sin(2.5*pi*$)">
                                          <p:val>
                                            <p:fltVal val="0"/>
                                          </p:val>
                                        </p:tav>
                                        <p:tav tm="100000">
                                          <p:val>
                                            <p:fltVal val="1"/>
                                          </p:val>
                                        </p:tav>
                                      </p:tavLst>
                                    </p:anim>
                                    <p:anim calcmode="lin" valueType="num">
                                      <p:cBhvr>
                                        <p:cTn id="87" dur="3000" fill="hold"/>
                                        <p:tgtEl>
                                          <p:spTgt spid="2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3000" fill="hold"/>
                                        <p:tgtEl>
                                          <p:spTgt spid="27"/>
                                        </p:tgtEl>
                                        <p:attrNameLst>
                                          <p:attrName>ppt_w</p:attrName>
                                        </p:attrNameLst>
                                      </p:cBhvr>
                                      <p:tavLst>
                                        <p:tav tm="0" fmla="#ppt_w*sin(2.5*pi*$)">
                                          <p:val>
                                            <p:fltVal val="0"/>
                                          </p:val>
                                        </p:tav>
                                        <p:tav tm="100000">
                                          <p:val>
                                            <p:fltVal val="1"/>
                                          </p:val>
                                        </p:tav>
                                      </p:tavLst>
                                    </p:anim>
                                    <p:anim calcmode="lin" valueType="num">
                                      <p:cBhvr>
                                        <p:cTn id="91" dur="3000" fill="hold"/>
                                        <p:tgtEl>
                                          <p:spTgt spid="2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28"/>
                                        </p:tgtEl>
                                        <p:attrNameLst>
                                          <p:attrName>style.visibility</p:attrName>
                                        </p:attrNameLst>
                                      </p:cBhvr>
                                      <p:to>
                                        <p:strVal val="visible"/>
                                      </p:to>
                                    </p:set>
                                    <p:anim calcmode="lin" valueType="num">
                                      <p:cBhvr>
                                        <p:cTn id="94" dur="3000" fill="hold"/>
                                        <p:tgtEl>
                                          <p:spTgt spid="28"/>
                                        </p:tgtEl>
                                        <p:attrNameLst>
                                          <p:attrName>ppt_w</p:attrName>
                                        </p:attrNameLst>
                                      </p:cBhvr>
                                      <p:tavLst>
                                        <p:tav tm="0" fmla="#ppt_w*sin(2.5*pi*$)">
                                          <p:val>
                                            <p:fltVal val="0"/>
                                          </p:val>
                                        </p:tav>
                                        <p:tav tm="100000">
                                          <p:val>
                                            <p:fltVal val="1"/>
                                          </p:val>
                                        </p:tav>
                                      </p:tavLst>
                                    </p:anim>
                                    <p:anim calcmode="lin" valueType="num">
                                      <p:cBhvr>
                                        <p:cTn id="95" dur="3000" fill="hold"/>
                                        <p:tgtEl>
                                          <p:spTgt spid="28"/>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29"/>
                                        </p:tgtEl>
                                        <p:attrNameLst>
                                          <p:attrName>style.visibility</p:attrName>
                                        </p:attrNameLst>
                                      </p:cBhvr>
                                      <p:to>
                                        <p:strVal val="visible"/>
                                      </p:to>
                                    </p:set>
                                    <p:anim calcmode="lin" valueType="num">
                                      <p:cBhvr>
                                        <p:cTn id="98" dur="3000" fill="hold"/>
                                        <p:tgtEl>
                                          <p:spTgt spid="29"/>
                                        </p:tgtEl>
                                        <p:attrNameLst>
                                          <p:attrName>ppt_w</p:attrName>
                                        </p:attrNameLst>
                                      </p:cBhvr>
                                      <p:tavLst>
                                        <p:tav tm="0" fmla="#ppt_w*sin(2.5*pi*$)">
                                          <p:val>
                                            <p:fltVal val="0"/>
                                          </p:val>
                                        </p:tav>
                                        <p:tav tm="100000">
                                          <p:val>
                                            <p:fltVal val="1"/>
                                          </p:val>
                                        </p:tav>
                                      </p:tavLst>
                                    </p:anim>
                                    <p:anim calcmode="lin" valueType="num">
                                      <p:cBhvr>
                                        <p:cTn id="99" dur="3000" fill="hold"/>
                                        <p:tgtEl>
                                          <p:spTgt spid="29"/>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cBhvr>
                                        <p:cTn id="102" dur="3000" fill="hold"/>
                                        <p:tgtEl>
                                          <p:spTgt spid="30"/>
                                        </p:tgtEl>
                                        <p:attrNameLst>
                                          <p:attrName>ppt_w</p:attrName>
                                        </p:attrNameLst>
                                      </p:cBhvr>
                                      <p:tavLst>
                                        <p:tav tm="0" fmla="#ppt_w*sin(2.5*pi*$)">
                                          <p:val>
                                            <p:fltVal val="0"/>
                                          </p:val>
                                        </p:tav>
                                        <p:tav tm="100000">
                                          <p:val>
                                            <p:fltVal val="1"/>
                                          </p:val>
                                        </p:tav>
                                      </p:tavLst>
                                    </p:anim>
                                    <p:anim calcmode="lin" valueType="num">
                                      <p:cBhvr>
                                        <p:cTn id="103" dur="3000" fill="hold"/>
                                        <p:tgtEl>
                                          <p:spTgt spid="3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31"/>
                                        </p:tgtEl>
                                        <p:attrNameLst>
                                          <p:attrName>style.visibility</p:attrName>
                                        </p:attrNameLst>
                                      </p:cBhvr>
                                      <p:to>
                                        <p:strVal val="visible"/>
                                      </p:to>
                                    </p:set>
                                    <p:anim calcmode="lin" valueType="num">
                                      <p:cBhvr>
                                        <p:cTn id="106" dur="3000" fill="hold"/>
                                        <p:tgtEl>
                                          <p:spTgt spid="31"/>
                                        </p:tgtEl>
                                        <p:attrNameLst>
                                          <p:attrName>ppt_w</p:attrName>
                                        </p:attrNameLst>
                                      </p:cBhvr>
                                      <p:tavLst>
                                        <p:tav tm="0" fmla="#ppt_w*sin(2.5*pi*$)">
                                          <p:val>
                                            <p:fltVal val="0"/>
                                          </p:val>
                                        </p:tav>
                                        <p:tav tm="100000">
                                          <p:val>
                                            <p:fltVal val="1"/>
                                          </p:val>
                                        </p:tav>
                                      </p:tavLst>
                                    </p:anim>
                                    <p:anim calcmode="lin" valueType="num">
                                      <p:cBhvr>
                                        <p:cTn id="107" dur="3000" fill="hold"/>
                                        <p:tgtEl>
                                          <p:spTgt spid="31"/>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32"/>
                                        </p:tgtEl>
                                        <p:attrNameLst>
                                          <p:attrName>style.visibility</p:attrName>
                                        </p:attrNameLst>
                                      </p:cBhvr>
                                      <p:to>
                                        <p:strVal val="visible"/>
                                      </p:to>
                                    </p:set>
                                    <p:anim calcmode="lin" valueType="num">
                                      <p:cBhvr>
                                        <p:cTn id="110" dur="3000" fill="hold"/>
                                        <p:tgtEl>
                                          <p:spTgt spid="32"/>
                                        </p:tgtEl>
                                        <p:attrNameLst>
                                          <p:attrName>ppt_w</p:attrName>
                                        </p:attrNameLst>
                                      </p:cBhvr>
                                      <p:tavLst>
                                        <p:tav tm="0" fmla="#ppt_w*sin(2.5*pi*$)">
                                          <p:val>
                                            <p:fltVal val="0"/>
                                          </p:val>
                                        </p:tav>
                                        <p:tav tm="100000">
                                          <p:val>
                                            <p:fltVal val="1"/>
                                          </p:val>
                                        </p:tav>
                                      </p:tavLst>
                                    </p:anim>
                                    <p:anim calcmode="lin" valueType="num">
                                      <p:cBhvr>
                                        <p:cTn id="111" dur="3000" fill="hold"/>
                                        <p:tgtEl>
                                          <p:spTgt spid="32"/>
                                        </p:tgtEl>
                                        <p:attrNameLst>
                                          <p:attrName>ppt_h</p:attrName>
                                        </p:attrNameLst>
                                      </p:cBhvr>
                                      <p:tavLst>
                                        <p:tav tm="0">
                                          <p:val>
                                            <p:strVal val="#ppt_h"/>
                                          </p:val>
                                        </p:tav>
                                        <p:tav tm="100000">
                                          <p:val>
                                            <p:strVal val="#ppt_h"/>
                                          </p:val>
                                        </p:tav>
                                      </p:tavLst>
                                    </p:anim>
                                  </p:childTnLst>
                                </p:cTn>
                              </p:par>
                              <p:par>
                                <p:cTn id="112" presetID="2" presetClass="exit" presetSubtype="4" fill="hold" grpId="2" nodeType="withEffect">
                                  <p:stCondLst>
                                    <p:cond delay="0"/>
                                  </p:stCondLst>
                                  <p:childTnLst>
                                    <p:anim calcmode="lin" valueType="num">
                                      <p:cBhvr additive="base">
                                        <p:cTn id="113" dur="3000"/>
                                        <p:tgtEl>
                                          <p:spTgt spid="22"/>
                                        </p:tgtEl>
                                        <p:attrNameLst>
                                          <p:attrName>ppt_x</p:attrName>
                                        </p:attrNameLst>
                                      </p:cBhvr>
                                      <p:tavLst>
                                        <p:tav tm="0">
                                          <p:val>
                                            <p:strVal val="ppt_x"/>
                                          </p:val>
                                        </p:tav>
                                        <p:tav tm="100000">
                                          <p:val>
                                            <p:strVal val="ppt_x"/>
                                          </p:val>
                                        </p:tav>
                                      </p:tavLst>
                                    </p:anim>
                                    <p:anim calcmode="lin" valueType="num">
                                      <p:cBhvr additive="base">
                                        <p:cTn id="114" dur="3000"/>
                                        <p:tgtEl>
                                          <p:spTgt spid="22"/>
                                        </p:tgtEl>
                                        <p:attrNameLst>
                                          <p:attrName>ppt_y</p:attrName>
                                        </p:attrNameLst>
                                      </p:cBhvr>
                                      <p:tavLst>
                                        <p:tav tm="0">
                                          <p:val>
                                            <p:strVal val="ppt_y"/>
                                          </p:val>
                                        </p:tav>
                                        <p:tav tm="100000">
                                          <p:val>
                                            <p:strVal val="1+ppt_h/2"/>
                                          </p:val>
                                        </p:tav>
                                      </p:tavLst>
                                    </p:anim>
                                    <p:set>
                                      <p:cBhvr>
                                        <p:cTn id="115" dur="1" fill="hold">
                                          <p:stCondLst>
                                            <p:cond delay="2999"/>
                                          </p:stCondLst>
                                        </p:cTn>
                                        <p:tgtEl>
                                          <p:spTgt spid="22"/>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3000"/>
                                        <p:tgtEl>
                                          <p:spTgt spid="23"/>
                                        </p:tgtEl>
                                        <p:attrNameLst>
                                          <p:attrName>ppt_x</p:attrName>
                                        </p:attrNameLst>
                                      </p:cBhvr>
                                      <p:tavLst>
                                        <p:tav tm="0">
                                          <p:val>
                                            <p:strVal val="ppt_x"/>
                                          </p:val>
                                        </p:tav>
                                        <p:tav tm="100000">
                                          <p:val>
                                            <p:strVal val="ppt_x"/>
                                          </p:val>
                                        </p:tav>
                                      </p:tavLst>
                                    </p:anim>
                                    <p:anim calcmode="lin" valueType="num">
                                      <p:cBhvr additive="base">
                                        <p:cTn id="118" dur="3000"/>
                                        <p:tgtEl>
                                          <p:spTgt spid="23"/>
                                        </p:tgtEl>
                                        <p:attrNameLst>
                                          <p:attrName>ppt_y</p:attrName>
                                        </p:attrNameLst>
                                      </p:cBhvr>
                                      <p:tavLst>
                                        <p:tav tm="0">
                                          <p:val>
                                            <p:strVal val="ppt_y"/>
                                          </p:val>
                                        </p:tav>
                                        <p:tav tm="100000">
                                          <p:val>
                                            <p:strVal val="1+ppt_h/2"/>
                                          </p:val>
                                        </p:tav>
                                      </p:tavLst>
                                    </p:anim>
                                    <p:set>
                                      <p:cBhvr>
                                        <p:cTn id="119" dur="1" fill="hold">
                                          <p:stCondLst>
                                            <p:cond delay="2999"/>
                                          </p:stCondLst>
                                        </p:cTn>
                                        <p:tgtEl>
                                          <p:spTgt spid="23"/>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3000"/>
                                        <p:tgtEl>
                                          <p:spTgt spid="24"/>
                                        </p:tgtEl>
                                        <p:attrNameLst>
                                          <p:attrName>ppt_x</p:attrName>
                                        </p:attrNameLst>
                                      </p:cBhvr>
                                      <p:tavLst>
                                        <p:tav tm="0">
                                          <p:val>
                                            <p:strVal val="ppt_x"/>
                                          </p:val>
                                        </p:tav>
                                        <p:tav tm="100000">
                                          <p:val>
                                            <p:strVal val="ppt_x"/>
                                          </p:val>
                                        </p:tav>
                                      </p:tavLst>
                                    </p:anim>
                                    <p:anim calcmode="lin" valueType="num">
                                      <p:cBhvr additive="base">
                                        <p:cTn id="122" dur="3000"/>
                                        <p:tgtEl>
                                          <p:spTgt spid="24"/>
                                        </p:tgtEl>
                                        <p:attrNameLst>
                                          <p:attrName>ppt_y</p:attrName>
                                        </p:attrNameLst>
                                      </p:cBhvr>
                                      <p:tavLst>
                                        <p:tav tm="0">
                                          <p:val>
                                            <p:strVal val="ppt_y"/>
                                          </p:val>
                                        </p:tav>
                                        <p:tav tm="100000">
                                          <p:val>
                                            <p:strVal val="1+ppt_h/2"/>
                                          </p:val>
                                        </p:tav>
                                      </p:tavLst>
                                    </p:anim>
                                    <p:set>
                                      <p:cBhvr>
                                        <p:cTn id="123" dur="1" fill="hold">
                                          <p:stCondLst>
                                            <p:cond delay="2999"/>
                                          </p:stCondLst>
                                        </p:cTn>
                                        <p:tgtEl>
                                          <p:spTgt spid="24"/>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3000"/>
                                        <p:tgtEl>
                                          <p:spTgt spid="25"/>
                                        </p:tgtEl>
                                        <p:attrNameLst>
                                          <p:attrName>ppt_x</p:attrName>
                                        </p:attrNameLst>
                                      </p:cBhvr>
                                      <p:tavLst>
                                        <p:tav tm="0">
                                          <p:val>
                                            <p:strVal val="ppt_x"/>
                                          </p:val>
                                        </p:tav>
                                        <p:tav tm="100000">
                                          <p:val>
                                            <p:strVal val="ppt_x"/>
                                          </p:val>
                                        </p:tav>
                                      </p:tavLst>
                                    </p:anim>
                                    <p:anim calcmode="lin" valueType="num">
                                      <p:cBhvr additive="base">
                                        <p:cTn id="126" dur="3000"/>
                                        <p:tgtEl>
                                          <p:spTgt spid="25"/>
                                        </p:tgtEl>
                                        <p:attrNameLst>
                                          <p:attrName>ppt_y</p:attrName>
                                        </p:attrNameLst>
                                      </p:cBhvr>
                                      <p:tavLst>
                                        <p:tav tm="0">
                                          <p:val>
                                            <p:strVal val="ppt_y"/>
                                          </p:val>
                                        </p:tav>
                                        <p:tav tm="100000">
                                          <p:val>
                                            <p:strVal val="1+ppt_h/2"/>
                                          </p:val>
                                        </p:tav>
                                      </p:tavLst>
                                    </p:anim>
                                    <p:set>
                                      <p:cBhvr>
                                        <p:cTn id="127" dur="1" fill="hold">
                                          <p:stCondLst>
                                            <p:cond delay="2999"/>
                                          </p:stCondLst>
                                        </p:cTn>
                                        <p:tgtEl>
                                          <p:spTgt spid="25"/>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3000"/>
                                        <p:tgtEl>
                                          <p:spTgt spid="26"/>
                                        </p:tgtEl>
                                        <p:attrNameLst>
                                          <p:attrName>ppt_x</p:attrName>
                                        </p:attrNameLst>
                                      </p:cBhvr>
                                      <p:tavLst>
                                        <p:tav tm="0">
                                          <p:val>
                                            <p:strVal val="ppt_x"/>
                                          </p:val>
                                        </p:tav>
                                        <p:tav tm="100000">
                                          <p:val>
                                            <p:strVal val="ppt_x"/>
                                          </p:val>
                                        </p:tav>
                                      </p:tavLst>
                                    </p:anim>
                                    <p:anim calcmode="lin" valueType="num">
                                      <p:cBhvr additive="base">
                                        <p:cTn id="130" dur="3000"/>
                                        <p:tgtEl>
                                          <p:spTgt spid="26"/>
                                        </p:tgtEl>
                                        <p:attrNameLst>
                                          <p:attrName>ppt_y</p:attrName>
                                        </p:attrNameLst>
                                      </p:cBhvr>
                                      <p:tavLst>
                                        <p:tav tm="0">
                                          <p:val>
                                            <p:strVal val="ppt_y"/>
                                          </p:val>
                                        </p:tav>
                                        <p:tav tm="100000">
                                          <p:val>
                                            <p:strVal val="1+ppt_h/2"/>
                                          </p:val>
                                        </p:tav>
                                      </p:tavLst>
                                    </p:anim>
                                    <p:set>
                                      <p:cBhvr>
                                        <p:cTn id="131" dur="1" fill="hold">
                                          <p:stCondLst>
                                            <p:cond delay="2999"/>
                                          </p:stCondLst>
                                        </p:cTn>
                                        <p:tgtEl>
                                          <p:spTgt spid="26"/>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3000"/>
                                        <p:tgtEl>
                                          <p:spTgt spid="27"/>
                                        </p:tgtEl>
                                        <p:attrNameLst>
                                          <p:attrName>ppt_x</p:attrName>
                                        </p:attrNameLst>
                                      </p:cBhvr>
                                      <p:tavLst>
                                        <p:tav tm="0">
                                          <p:val>
                                            <p:strVal val="ppt_x"/>
                                          </p:val>
                                        </p:tav>
                                        <p:tav tm="100000">
                                          <p:val>
                                            <p:strVal val="ppt_x"/>
                                          </p:val>
                                        </p:tav>
                                      </p:tavLst>
                                    </p:anim>
                                    <p:anim calcmode="lin" valueType="num">
                                      <p:cBhvr additive="base">
                                        <p:cTn id="134" dur="3000"/>
                                        <p:tgtEl>
                                          <p:spTgt spid="27"/>
                                        </p:tgtEl>
                                        <p:attrNameLst>
                                          <p:attrName>ppt_y</p:attrName>
                                        </p:attrNameLst>
                                      </p:cBhvr>
                                      <p:tavLst>
                                        <p:tav tm="0">
                                          <p:val>
                                            <p:strVal val="ppt_y"/>
                                          </p:val>
                                        </p:tav>
                                        <p:tav tm="100000">
                                          <p:val>
                                            <p:strVal val="1+ppt_h/2"/>
                                          </p:val>
                                        </p:tav>
                                      </p:tavLst>
                                    </p:anim>
                                    <p:set>
                                      <p:cBhvr>
                                        <p:cTn id="135" dur="1" fill="hold">
                                          <p:stCondLst>
                                            <p:cond delay="2999"/>
                                          </p:stCondLst>
                                        </p:cTn>
                                        <p:tgtEl>
                                          <p:spTgt spid="27"/>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3000"/>
                                        <p:tgtEl>
                                          <p:spTgt spid="28"/>
                                        </p:tgtEl>
                                        <p:attrNameLst>
                                          <p:attrName>ppt_x</p:attrName>
                                        </p:attrNameLst>
                                      </p:cBhvr>
                                      <p:tavLst>
                                        <p:tav tm="0">
                                          <p:val>
                                            <p:strVal val="ppt_x"/>
                                          </p:val>
                                        </p:tav>
                                        <p:tav tm="100000">
                                          <p:val>
                                            <p:strVal val="ppt_x"/>
                                          </p:val>
                                        </p:tav>
                                      </p:tavLst>
                                    </p:anim>
                                    <p:anim calcmode="lin" valueType="num">
                                      <p:cBhvr additive="base">
                                        <p:cTn id="138" dur="3000"/>
                                        <p:tgtEl>
                                          <p:spTgt spid="28"/>
                                        </p:tgtEl>
                                        <p:attrNameLst>
                                          <p:attrName>ppt_y</p:attrName>
                                        </p:attrNameLst>
                                      </p:cBhvr>
                                      <p:tavLst>
                                        <p:tav tm="0">
                                          <p:val>
                                            <p:strVal val="ppt_y"/>
                                          </p:val>
                                        </p:tav>
                                        <p:tav tm="100000">
                                          <p:val>
                                            <p:strVal val="1+ppt_h/2"/>
                                          </p:val>
                                        </p:tav>
                                      </p:tavLst>
                                    </p:anim>
                                    <p:set>
                                      <p:cBhvr>
                                        <p:cTn id="139" dur="1" fill="hold">
                                          <p:stCondLst>
                                            <p:cond delay="2999"/>
                                          </p:stCondLst>
                                        </p:cTn>
                                        <p:tgtEl>
                                          <p:spTgt spid="28"/>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3000"/>
                                        <p:tgtEl>
                                          <p:spTgt spid="29"/>
                                        </p:tgtEl>
                                        <p:attrNameLst>
                                          <p:attrName>ppt_x</p:attrName>
                                        </p:attrNameLst>
                                      </p:cBhvr>
                                      <p:tavLst>
                                        <p:tav tm="0">
                                          <p:val>
                                            <p:strVal val="ppt_x"/>
                                          </p:val>
                                        </p:tav>
                                        <p:tav tm="100000">
                                          <p:val>
                                            <p:strVal val="ppt_x"/>
                                          </p:val>
                                        </p:tav>
                                      </p:tavLst>
                                    </p:anim>
                                    <p:anim calcmode="lin" valueType="num">
                                      <p:cBhvr additive="base">
                                        <p:cTn id="142" dur="3000"/>
                                        <p:tgtEl>
                                          <p:spTgt spid="29"/>
                                        </p:tgtEl>
                                        <p:attrNameLst>
                                          <p:attrName>ppt_y</p:attrName>
                                        </p:attrNameLst>
                                      </p:cBhvr>
                                      <p:tavLst>
                                        <p:tav tm="0">
                                          <p:val>
                                            <p:strVal val="ppt_y"/>
                                          </p:val>
                                        </p:tav>
                                        <p:tav tm="100000">
                                          <p:val>
                                            <p:strVal val="1+ppt_h/2"/>
                                          </p:val>
                                        </p:tav>
                                      </p:tavLst>
                                    </p:anim>
                                    <p:set>
                                      <p:cBhvr>
                                        <p:cTn id="143" dur="1" fill="hold">
                                          <p:stCondLst>
                                            <p:cond delay="2999"/>
                                          </p:stCondLst>
                                        </p:cTn>
                                        <p:tgtEl>
                                          <p:spTgt spid="29"/>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3000"/>
                                        <p:tgtEl>
                                          <p:spTgt spid="30"/>
                                        </p:tgtEl>
                                        <p:attrNameLst>
                                          <p:attrName>ppt_x</p:attrName>
                                        </p:attrNameLst>
                                      </p:cBhvr>
                                      <p:tavLst>
                                        <p:tav tm="0">
                                          <p:val>
                                            <p:strVal val="ppt_x"/>
                                          </p:val>
                                        </p:tav>
                                        <p:tav tm="100000">
                                          <p:val>
                                            <p:strVal val="ppt_x"/>
                                          </p:val>
                                        </p:tav>
                                      </p:tavLst>
                                    </p:anim>
                                    <p:anim calcmode="lin" valueType="num">
                                      <p:cBhvr additive="base">
                                        <p:cTn id="146" dur="3000"/>
                                        <p:tgtEl>
                                          <p:spTgt spid="30"/>
                                        </p:tgtEl>
                                        <p:attrNameLst>
                                          <p:attrName>ppt_y</p:attrName>
                                        </p:attrNameLst>
                                      </p:cBhvr>
                                      <p:tavLst>
                                        <p:tav tm="0">
                                          <p:val>
                                            <p:strVal val="ppt_y"/>
                                          </p:val>
                                        </p:tav>
                                        <p:tav tm="100000">
                                          <p:val>
                                            <p:strVal val="1+ppt_h/2"/>
                                          </p:val>
                                        </p:tav>
                                      </p:tavLst>
                                    </p:anim>
                                    <p:set>
                                      <p:cBhvr>
                                        <p:cTn id="147" dur="1" fill="hold">
                                          <p:stCondLst>
                                            <p:cond delay="2999"/>
                                          </p:stCondLst>
                                        </p:cTn>
                                        <p:tgtEl>
                                          <p:spTgt spid="30"/>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3000"/>
                                        <p:tgtEl>
                                          <p:spTgt spid="31"/>
                                        </p:tgtEl>
                                        <p:attrNameLst>
                                          <p:attrName>ppt_x</p:attrName>
                                        </p:attrNameLst>
                                      </p:cBhvr>
                                      <p:tavLst>
                                        <p:tav tm="0">
                                          <p:val>
                                            <p:strVal val="ppt_x"/>
                                          </p:val>
                                        </p:tav>
                                        <p:tav tm="100000">
                                          <p:val>
                                            <p:strVal val="ppt_x"/>
                                          </p:val>
                                        </p:tav>
                                      </p:tavLst>
                                    </p:anim>
                                    <p:anim calcmode="lin" valueType="num">
                                      <p:cBhvr additive="base">
                                        <p:cTn id="150" dur="3000"/>
                                        <p:tgtEl>
                                          <p:spTgt spid="31"/>
                                        </p:tgtEl>
                                        <p:attrNameLst>
                                          <p:attrName>ppt_y</p:attrName>
                                        </p:attrNameLst>
                                      </p:cBhvr>
                                      <p:tavLst>
                                        <p:tav tm="0">
                                          <p:val>
                                            <p:strVal val="ppt_y"/>
                                          </p:val>
                                        </p:tav>
                                        <p:tav tm="100000">
                                          <p:val>
                                            <p:strVal val="1+ppt_h/2"/>
                                          </p:val>
                                        </p:tav>
                                      </p:tavLst>
                                    </p:anim>
                                    <p:set>
                                      <p:cBhvr>
                                        <p:cTn id="151" dur="1" fill="hold">
                                          <p:stCondLst>
                                            <p:cond delay="2999"/>
                                          </p:stCondLst>
                                        </p:cTn>
                                        <p:tgtEl>
                                          <p:spTgt spid="31"/>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3000"/>
                                        <p:tgtEl>
                                          <p:spTgt spid="32"/>
                                        </p:tgtEl>
                                        <p:attrNameLst>
                                          <p:attrName>ppt_x</p:attrName>
                                        </p:attrNameLst>
                                      </p:cBhvr>
                                      <p:tavLst>
                                        <p:tav tm="0">
                                          <p:val>
                                            <p:strVal val="ppt_x"/>
                                          </p:val>
                                        </p:tav>
                                        <p:tav tm="100000">
                                          <p:val>
                                            <p:strVal val="ppt_x"/>
                                          </p:val>
                                        </p:tav>
                                      </p:tavLst>
                                    </p:anim>
                                    <p:anim calcmode="lin" valueType="num">
                                      <p:cBhvr additive="base">
                                        <p:cTn id="154" dur="3000"/>
                                        <p:tgtEl>
                                          <p:spTgt spid="32"/>
                                        </p:tgtEl>
                                        <p:attrNameLst>
                                          <p:attrName>ppt_y</p:attrName>
                                        </p:attrNameLst>
                                      </p:cBhvr>
                                      <p:tavLst>
                                        <p:tav tm="0">
                                          <p:val>
                                            <p:strVal val="ppt_y"/>
                                          </p:val>
                                        </p:tav>
                                        <p:tav tm="100000">
                                          <p:val>
                                            <p:strVal val="1+ppt_h/2"/>
                                          </p:val>
                                        </p:tav>
                                      </p:tavLst>
                                    </p:anim>
                                    <p:set>
                                      <p:cBhvr>
                                        <p:cTn id="155" dur="1" fill="hold">
                                          <p:stCondLst>
                                            <p:cond delay="2999"/>
                                          </p:stCondLst>
                                        </p:cTn>
                                        <p:tgtEl>
                                          <p:spTgt spid="32"/>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3000"/>
                                        <p:tgtEl>
                                          <p:spTgt spid="22"/>
                                        </p:tgtEl>
                                        <p:attrNameLst>
                                          <p:attrName>ppt_h</p:attrName>
                                        </p:attrNameLst>
                                      </p:cBhvr>
                                      <p:tavLst>
                                        <p:tav tm="0">
                                          <p:val>
                                            <p:strVal val="ppt_h"/>
                                          </p:val>
                                        </p:tav>
                                        <p:tav tm="100000">
                                          <p:val>
                                            <p:strVal val="ppt_h"/>
                                          </p:val>
                                        </p:tav>
                                      </p:tavLst>
                                    </p:anim>
                                    <p:anim calcmode="lin" valueType="num">
                                      <p:cBhvr>
                                        <p:cTn id="158"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22"/>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3000"/>
                                        <p:tgtEl>
                                          <p:spTgt spid="23"/>
                                        </p:tgtEl>
                                        <p:attrNameLst>
                                          <p:attrName>ppt_h</p:attrName>
                                        </p:attrNameLst>
                                      </p:cBhvr>
                                      <p:tavLst>
                                        <p:tav tm="0">
                                          <p:val>
                                            <p:strVal val="ppt_h"/>
                                          </p:val>
                                        </p:tav>
                                        <p:tav tm="100000">
                                          <p:val>
                                            <p:strVal val="ppt_h"/>
                                          </p:val>
                                        </p:tav>
                                      </p:tavLst>
                                    </p:anim>
                                    <p:anim calcmode="lin" valueType="num">
                                      <p:cBhvr>
                                        <p:cTn id="162"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23"/>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3000"/>
                                        <p:tgtEl>
                                          <p:spTgt spid="24"/>
                                        </p:tgtEl>
                                        <p:attrNameLst>
                                          <p:attrName>ppt_h</p:attrName>
                                        </p:attrNameLst>
                                      </p:cBhvr>
                                      <p:tavLst>
                                        <p:tav tm="0">
                                          <p:val>
                                            <p:strVal val="ppt_h"/>
                                          </p:val>
                                        </p:tav>
                                        <p:tav tm="100000">
                                          <p:val>
                                            <p:strVal val="ppt_h"/>
                                          </p:val>
                                        </p:tav>
                                      </p:tavLst>
                                    </p:anim>
                                    <p:anim calcmode="lin" valueType="num">
                                      <p:cBhvr>
                                        <p:cTn id="166"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24"/>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3000"/>
                                        <p:tgtEl>
                                          <p:spTgt spid="25"/>
                                        </p:tgtEl>
                                        <p:attrNameLst>
                                          <p:attrName>ppt_h</p:attrName>
                                        </p:attrNameLst>
                                      </p:cBhvr>
                                      <p:tavLst>
                                        <p:tav tm="0">
                                          <p:val>
                                            <p:strVal val="ppt_h"/>
                                          </p:val>
                                        </p:tav>
                                        <p:tav tm="100000">
                                          <p:val>
                                            <p:strVal val="ppt_h"/>
                                          </p:val>
                                        </p:tav>
                                      </p:tavLst>
                                    </p:anim>
                                    <p:anim calcmode="lin" valueType="num">
                                      <p:cBhvr>
                                        <p:cTn id="170"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25"/>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3000"/>
                                        <p:tgtEl>
                                          <p:spTgt spid="26"/>
                                        </p:tgtEl>
                                        <p:attrNameLst>
                                          <p:attrName>ppt_h</p:attrName>
                                        </p:attrNameLst>
                                      </p:cBhvr>
                                      <p:tavLst>
                                        <p:tav tm="0">
                                          <p:val>
                                            <p:strVal val="ppt_h"/>
                                          </p:val>
                                        </p:tav>
                                        <p:tav tm="100000">
                                          <p:val>
                                            <p:strVal val="ppt_h"/>
                                          </p:val>
                                        </p:tav>
                                      </p:tavLst>
                                    </p:anim>
                                    <p:anim calcmode="lin" valueType="num">
                                      <p:cBhvr>
                                        <p:cTn id="174"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26"/>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3000"/>
                                        <p:tgtEl>
                                          <p:spTgt spid="27"/>
                                        </p:tgtEl>
                                        <p:attrNameLst>
                                          <p:attrName>ppt_h</p:attrName>
                                        </p:attrNameLst>
                                      </p:cBhvr>
                                      <p:tavLst>
                                        <p:tav tm="0">
                                          <p:val>
                                            <p:strVal val="ppt_h"/>
                                          </p:val>
                                        </p:tav>
                                        <p:tav tm="100000">
                                          <p:val>
                                            <p:strVal val="ppt_h"/>
                                          </p:val>
                                        </p:tav>
                                      </p:tavLst>
                                    </p:anim>
                                    <p:anim calcmode="lin" valueType="num">
                                      <p:cBhvr>
                                        <p:cTn id="178"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27"/>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3000"/>
                                        <p:tgtEl>
                                          <p:spTgt spid="28"/>
                                        </p:tgtEl>
                                        <p:attrNameLst>
                                          <p:attrName>ppt_h</p:attrName>
                                        </p:attrNameLst>
                                      </p:cBhvr>
                                      <p:tavLst>
                                        <p:tav tm="0">
                                          <p:val>
                                            <p:strVal val="ppt_h"/>
                                          </p:val>
                                        </p:tav>
                                        <p:tav tm="100000">
                                          <p:val>
                                            <p:strVal val="ppt_h"/>
                                          </p:val>
                                        </p:tav>
                                      </p:tavLst>
                                    </p:anim>
                                    <p:anim calcmode="lin" valueType="num">
                                      <p:cBhvr>
                                        <p:cTn id="182"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28"/>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3000"/>
                                        <p:tgtEl>
                                          <p:spTgt spid="29"/>
                                        </p:tgtEl>
                                        <p:attrNameLst>
                                          <p:attrName>ppt_h</p:attrName>
                                        </p:attrNameLst>
                                      </p:cBhvr>
                                      <p:tavLst>
                                        <p:tav tm="0">
                                          <p:val>
                                            <p:strVal val="ppt_h"/>
                                          </p:val>
                                        </p:tav>
                                        <p:tav tm="100000">
                                          <p:val>
                                            <p:strVal val="ppt_h"/>
                                          </p:val>
                                        </p:tav>
                                      </p:tavLst>
                                    </p:anim>
                                    <p:anim calcmode="lin" valueType="num">
                                      <p:cBhvr>
                                        <p:cTn id="186" dur="3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2999"/>
                                          </p:stCondLst>
                                        </p:cTn>
                                        <p:tgtEl>
                                          <p:spTgt spid="29"/>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3000"/>
                                        <p:tgtEl>
                                          <p:spTgt spid="30"/>
                                        </p:tgtEl>
                                        <p:attrNameLst>
                                          <p:attrName>ppt_h</p:attrName>
                                        </p:attrNameLst>
                                      </p:cBhvr>
                                      <p:tavLst>
                                        <p:tav tm="0">
                                          <p:val>
                                            <p:strVal val="ppt_h"/>
                                          </p:val>
                                        </p:tav>
                                        <p:tav tm="100000">
                                          <p:val>
                                            <p:strVal val="ppt_h"/>
                                          </p:val>
                                        </p:tav>
                                      </p:tavLst>
                                    </p:anim>
                                    <p:anim calcmode="lin" valueType="num">
                                      <p:cBhvr>
                                        <p:cTn id="190" dur="3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2999"/>
                                          </p:stCondLst>
                                        </p:cTn>
                                        <p:tgtEl>
                                          <p:spTgt spid="30"/>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3000"/>
                                        <p:tgtEl>
                                          <p:spTgt spid="31"/>
                                        </p:tgtEl>
                                        <p:attrNameLst>
                                          <p:attrName>ppt_h</p:attrName>
                                        </p:attrNameLst>
                                      </p:cBhvr>
                                      <p:tavLst>
                                        <p:tav tm="0">
                                          <p:val>
                                            <p:strVal val="ppt_h"/>
                                          </p:val>
                                        </p:tav>
                                        <p:tav tm="100000">
                                          <p:val>
                                            <p:strVal val="ppt_h"/>
                                          </p:val>
                                        </p:tav>
                                      </p:tavLst>
                                    </p:anim>
                                    <p:anim calcmode="lin" valueType="num">
                                      <p:cBhvr>
                                        <p:cTn id="194"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2999"/>
                                          </p:stCondLst>
                                        </p:cTn>
                                        <p:tgtEl>
                                          <p:spTgt spid="31"/>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3000"/>
                                        <p:tgtEl>
                                          <p:spTgt spid="32"/>
                                        </p:tgtEl>
                                        <p:attrNameLst>
                                          <p:attrName>ppt_h</p:attrName>
                                        </p:attrNameLst>
                                      </p:cBhvr>
                                      <p:tavLst>
                                        <p:tav tm="0">
                                          <p:val>
                                            <p:strVal val="ppt_h"/>
                                          </p:val>
                                        </p:tav>
                                        <p:tav tm="100000">
                                          <p:val>
                                            <p:strVal val="ppt_h"/>
                                          </p:val>
                                        </p:tav>
                                      </p:tavLst>
                                    </p:anim>
                                    <p:anim calcmode="lin" valueType="num">
                                      <p:cBhvr>
                                        <p:cTn id="198" dur="3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2999"/>
                                          </p:stCondLst>
                                        </p:cTn>
                                        <p:tgtEl>
                                          <p:spTgt spid="32"/>
                                        </p:tgtEl>
                                        <p:attrNameLst>
                                          <p:attrName>style.visibility</p:attrName>
                                        </p:attrNameLst>
                                      </p:cBhvr>
                                      <p:to>
                                        <p:strVal val="hidden"/>
                                      </p:to>
                                    </p:set>
                                  </p:childTnLst>
                                </p:cTn>
                              </p:par>
                              <p:par>
                                <p:cTn id="200" presetID="2" presetClass="entr" presetSubtype="1"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additive="base">
                                        <p:cTn id="202" dur="3000" fill="hold"/>
                                        <p:tgtEl>
                                          <p:spTgt spid="4"/>
                                        </p:tgtEl>
                                        <p:attrNameLst>
                                          <p:attrName>ppt_x</p:attrName>
                                        </p:attrNameLst>
                                      </p:cBhvr>
                                      <p:tavLst>
                                        <p:tav tm="0">
                                          <p:val>
                                            <p:strVal val="#ppt_x"/>
                                          </p:val>
                                        </p:tav>
                                        <p:tav tm="100000">
                                          <p:val>
                                            <p:strVal val="#ppt_x"/>
                                          </p:val>
                                        </p:tav>
                                      </p:tavLst>
                                    </p:anim>
                                    <p:anim calcmode="lin" valueType="num">
                                      <p:cBhvr additive="base">
                                        <p:cTn id="203"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Imagen1.jpg"/>
          <p:cNvPicPr>
            <a:picLocks noGrp="1" noChangeAspect="1"/>
          </p:cNvPicPr>
          <p:nvPr>
            <p:ph idx="1"/>
          </p:nvPr>
        </p:nvPicPr>
        <p:blipFill>
          <a:blip r:embed="rId2"/>
          <a:stretch>
            <a:fillRect/>
          </a:stretch>
        </p:blipFill>
        <p:spPr>
          <a:xfrm>
            <a:off x="714348" y="642918"/>
            <a:ext cx="7786710" cy="5583611"/>
          </a:xfrm>
        </p:spPr>
      </p:pic>
      <p:sp>
        <p:nvSpPr>
          <p:cNvPr id="4" name="3 Marco"/>
          <p:cNvSpPr/>
          <p:nvPr/>
        </p:nvSpPr>
        <p:spPr>
          <a:xfrm>
            <a:off x="0" y="0"/>
            <a:ext cx="9144000" cy="6858000"/>
          </a:xfrm>
          <a:prstGeom prst="frame">
            <a:avLst>
              <a:gd name="adj1" fmla="val 8055"/>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1214414" y="1071546"/>
            <a:ext cx="6858048" cy="4401205"/>
          </a:xfrm>
          <a:prstGeom prst="rect">
            <a:avLst/>
          </a:prstGeom>
          <a:noFill/>
        </p:spPr>
        <p:txBody>
          <a:bodyPr wrap="square" rtlCol="0">
            <a:spAutoFit/>
          </a:bodyPr>
          <a:lstStyle/>
          <a:p>
            <a:r>
              <a:rPr lang="es-ES" sz="2000" dirty="0" smtClean="0">
                <a:solidFill>
                  <a:schemeClr val="bg1"/>
                </a:solidFill>
                <a:latin typeface="Arial Narrow" pitchFamily="34" charset="0"/>
              </a:rPr>
              <a:t>El puerto es un lugar fantástico para empezar tu exploración de Saint-</a:t>
            </a:r>
            <a:r>
              <a:rPr lang="es-ES" sz="2000" dirty="0" err="1" smtClean="0">
                <a:solidFill>
                  <a:schemeClr val="bg1"/>
                </a:solidFill>
                <a:latin typeface="Arial Narrow" pitchFamily="34" charset="0"/>
              </a:rPr>
              <a:t>Tropez</a:t>
            </a:r>
            <a:r>
              <a:rPr lang="es-ES" sz="2000" dirty="0" smtClean="0">
                <a:solidFill>
                  <a:schemeClr val="bg1"/>
                </a:solidFill>
                <a:latin typeface="Arial Narrow" pitchFamily="34" charset="0"/>
              </a:rPr>
              <a:t>. La ciudad fue en su día un simple pueblo pesquero, pero ya no encontrarás muchos vascos pesqueros en el puerto. En su lugar, está lleno de magníficas regatas y lujosos yates. Da un paseo por el puerto para ver los barcos entrar y salir, y tras tu paseo, descansa en una terraza de alguna de las cafeterías que rodean el puerto. Tómate una taza de café francés con un cruasán o un pastel y disfruta de la brisa marina que viene del Mar Mediterráneo.</a:t>
            </a:r>
          </a:p>
          <a:p>
            <a:r>
              <a:rPr lang="es-ES" sz="2000" dirty="0" smtClean="0">
                <a:solidFill>
                  <a:schemeClr val="bg1"/>
                </a:solidFill>
                <a:latin typeface="Arial Narrow" pitchFamily="34" charset="0"/>
              </a:rPr>
              <a:t>Tras explorar el puerto, prepárate para una agradable experiencia local: hacer la compra en un mercado descubierto. Si caminas hacia el sureste desde el puerto por la Calle Georges </a:t>
            </a:r>
            <a:r>
              <a:rPr lang="es-ES" sz="2000" dirty="0" err="1" smtClean="0">
                <a:solidFill>
                  <a:schemeClr val="bg1"/>
                </a:solidFill>
                <a:latin typeface="Arial Narrow" pitchFamily="34" charset="0"/>
              </a:rPr>
              <a:t>Clemenceau</a:t>
            </a:r>
            <a:r>
              <a:rPr lang="es-ES" sz="2000" dirty="0" smtClean="0">
                <a:solidFill>
                  <a:schemeClr val="bg1"/>
                </a:solidFill>
                <a:latin typeface="Arial Narrow" pitchFamily="34" charset="0"/>
              </a:rPr>
              <a:t>, encontrarás una verdadera joya de Saint-</a:t>
            </a:r>
            <a:r>
              <a:rPr lang="es-ES" sz="2000" dirty="0" err="1" smtClean="0">
                <a:solidFill>
                  <a:schemeClr val="bg1"/>
                </a:solidFill>
                <a:latin typeface="Arial Narrow" pitchFamily="34" charset="0"/>
              </a:rPr>
              <a:t>Tropez</a:t>
            </a:r>
            <a:r>
              <a:rPr lang="es-ES" sz="2000" dirty="0" smtClean="0">
                <a:solidFill>
                  <a:schemeClr val="bg1"/>
                </a:solidFill>
                <a:latin typeface="Arial Narrow" pitchFamily="34" charset="0"/>
              </a:rPr>
              <a:t>: el Mercado des </a:t>
            </a:r>
            <a:r>
              <a:rPr lang="es-ES" sz="2000" dirty="0" err="1" smtClean="0">
                <a:solidFill>
                  <a:schemeClr val="bg1"/>
                </a:solidFill>
                <a:latin typeface="Arial Narrow" pitchFamily="34" charset="0"/>
              </a:rPr>
              <a:t>Lices</a:t>
            </a:r>
            <a:r>
              <a:rPr lang="es-ES" sz="2000" dirty="0" smtClean="0">
                <a:solidFill>
                  <a:schemeClr val="bg1"/>
                </a:solidFill>
                <a:latin typeface="Arial Narrow" pitchFamily="34" charset="0"/>
              </a:rPr>
              <a:t>. Este mercado al aire libre se celebra en la plaza todos los martes y sábados de 8 de la mañana a 1, y ofrece todo tipo de productos frescos</a:t>
            </a:r>
            <a:endParaRPr lang="es-ES" sz="2000" dirty="0">
              <a:solidFill>
                <a:schemeClr val="bg1"/>
              </a:solidFill>
              <a:latin typeface="Arial Narrow" pitchFamily="34" charset="0"/>
            </a:endParaRPr>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0px-Saint_Tropez_Eglise.jpg"/>
          <p:cNvPicPr>
            <a:picLocks noChangeAspect="1"/>
          </p:cNvPicPr>
          <p:nvPr/>
        </p:nvPicPr>
        <p:blipFill>
          <a:blip r:embed="rId2"/>
          <a:stretch>
            <a:fillRect/>
          </a:stretch>
        </p:blipFill>
        <p:spPr>
          <a:xfrm>
            <a:off x="0" y="16662"/>
            <a:ext cx="9144000" cy="6824676"/>
          </a:xfrm>
          <a:prstGeom prst="rect">
            <a:avLst/>
          </a:prstGeom>
          <a:scene3d>
            <a:camera prst="orthographicFront"/>
            <a:lightRig rig="threePt" dir="t"/>
          </a:scene3d>
          <a:sp3d>
            <a:bevelT prst="angle"/>
          </a:sp3d>
        </p:spPr>
      </p:pic>
      <p:sp>
        <p:nvSpPr>
          <p:cNvPr id="5" name="4 Luna"/>
          <p:cNvSpPr/>
          <p:nvPr/>
        </p:nvSpPr>
        <p:spPr>
          <a:xfrm>
            <a:off x="-32" y="0"/>
            <a:ext cx="2214546" cy="3857628"/>
          </a:xfrm>
          <a:prstGeom prst="moon">
            <a:avLst>
              <a:gd name="adj" fmla="val 43333"/>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857224" y="0"/>
            <a:ext cx="2214546" cy="3857628"/>
          </a:xfrm>
          <a:prstGeom prst="moon">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56" y="0"/>
            <a:ext cx="2214546" cy="3857628"/>
          </a:xfrm>
          <a:prstGeom prst="moon">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857488" y="0"/>
            <a:ext cx="2214546" cy="3857628"/>
          </a:xfrm>
          <a:prstGeom prst="moon">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857620" y="0"/>
            <a:ext cx="2214546" cy="3857628"/>
          </a:xfrm>
          <a:prstGeom prst="moon">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0"/>
            <a:ext cx="2214546" cy="3857628"/>
          </a:xfrm>
          <a:prstGeom prst="moon">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857884" y="0"/>
            <a:ext cx="2214546" cy="3857628"/>
          </a:xfrm>
          <a:prstGeom prst="moon">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850362" y="0"/>
            <a:ext cx="2293638" cy="3857628"/>
          </a:xfrm>
          <a:prstGeom prst="moon">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9" presetClass="entr" presetSubtype="10" fill="hold" grpId="0" nodeType="withEffect" nodePh="1">
                                  <p:stCondLst>
                                    <p:cond delay="0"/>
                                  </p:stCondLst>
                                  <p:endCondLst>
                                    <p:cond evt="begin" delay="0">
                                      <p:tn val="8"/>
                                    </p:cond>
                                  </p:end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fmla="#ppt_w*sin(2.5*pi*$)">
                                          <p:val>
                                            <p:fltVal val="0"/>
                                          </p:val>
                                        </p:tav>
                                        <p:tav tm="100000">
                                          <p:val>
                                            <p:fltVal val="1"/>
                                          </p:val>
                                        </p:tav>
                                      </p:tavLst>
                                    </p:anim>
                                    <p:anim calcmode="lin" valueType="num">
                                      <p:cBhvr>
                                        <p:cTn id="11" dur="5000" fill="hold"/>
                                        <p:tgtEl>
                                          <p:spTgt spid="2"/>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nodePh="1">
                                  <p:stCondLst>
                                    <p:cond delay="0"/>
                                  </p:stCondLst>
                                  <p:endCondLst>
                                    <p:cond evt="begin" delay="0">
                                      <p:tn val="12"/>
                                    </p:cond>
                                  </p:end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5" dur="5000" fill="hold"/>
                                        <p:tgtEl>
                                          <p:spTgt spid="3">
                                            <p:txEl>
                                              <p:pRg st="0" end="0"/>
                                            </p:txEl>
                                          </p:spTgt>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0" fill="hold"/>
                                        <p:tgtEl>
                                          <p:spTgt spid="5"/>
                                        </p:tgtEl>
                                        <p:attrNameLst>
                                          <p:attrName>ppt_w</p:attrName>
                                        </p:attrNameLst>
                                      </p:cBhvr>
                                      <p:tavLst>
                                        <p:tav tm="0" fmla="#ppt_w*sin(2.5*pi*$)">
                                          <p:val>
                                            <p:fltVal val="0"/>
                                          </p:val>
                                        </p:tav>
                                        <p:tav tm="100000">
                                          <p:val>
                                            <p:fltVal val="1"/>
                                          </p:val>
                                        </p:tav>
                                      </p:tavLst>
                                    </p:anim>
                                    <p:anim calcmode="lin" valueType="num">
                                      <p:cBhvr>
                                        <p:cTn id="19" dur="5000" fill="hold"/>
                                        <p:tgtEl>
                                          <p:spTgt spid="5"/>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0" fill="hold"/>
                                        <p:tgtEl>
                                          <p:spTgt spid="6"/>
                                        </p:tgtEl>
                                        <p:attrNameLst>
                                          <p:attrName>ppt_w</p:attrName>
                                        </p:attrNameLst>
                                      </p:cBhvr>
                                      <p:tavLst>
                                        <p:tav tm="0" fmla="#ppt_w*sin(2.5*pi*$)">
                                          <p:val>
                                            <p:fltVal val="0"/>
                                          </p:val>
                                        </p:tav>
                                        <p:tav tm="100000">
                                          <p:val>
                                            <p:fltVal val="1"/>
                                          </p:val>
                                        </p:tav>
                                      </p:tavLst>
                                    </p:anim>
                                    <p:anim calcmode="lin" valueType="num">
                                      <p:cBhvr>
                                        <p:cTn id="23" dur="5000" fill="hold"/>
                                        <p:tgtEl>
                                          <p:spTgt spid="6"/>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0" fill="hold"/>
                                        <p:tgtEl>
                                          <p:spTgt spid="7"/>
                                        </p:tgtEl>
                                        <p:attrNameLst>
                                          <p:attrName>ppt_w</p:attrName>
                                        </p:attrNameLst>
                                      </p:cBhvr>
                                      <p:tavLst>
                                        <p:tav tm="0" fmla="#ppt_w*sin(2.5*pi*$)">
                                          <p:val>
                                            <p:fltVal val="0"/>
                                          </p:val>
                                        </p:tav>
                                        <p:tav tm="100000">
                                          <p:val>
                                            <p:fltVal val="1"/>
                                          </p:val>
                                        </p:tav>
                                      </p:tavLst>
                                    </p:anim>
                                    <p:anim calcmode="lin" valueType="num">
                                      <p:cBhvr>
                                        <p:cTn id="27" dur="5000" fill="hold"/>
                                        <p:tgtEl>
                                          <p:spTgt spid="7"/>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0" fill="hold"/>
                                        <p:tgtEl>
                                          <p:spTgt spid="8"/>
                                        </p:tgtEl>
                                        <p:attrNameLst>
                                          <p:attrName>ppt_w</p:attrName>
                                        </p:attrNameLst>
                                      </p:cBhvr>
                                      <p:tavLst>
                                        <p:tav tm="0" fmla="#ppt_w*sin(2.5*pi*$)">
                                          <p:val>
                                            <p:fltVal val="0"/>
                                          </p:val>
                                        </p:tav>
                                        <p:tav tm="100000">
                                          <p:val>
                                            <p:fltVal val="1"/>
                                          </p:val>
                                        </p:tav>
                                      </p:tavLst>
                                    </p:anim>
                                    <p:anim calcmode="lin" valueType="num">
                                      <p:cBhvr>
                                        <p:cTn id="31" dur="5000" fill="hold"/>
                                        <p:tgtEl>
                                          <p:spTgt spid="8"/>
                                        </p:tgtEl>
                                        <p:attrNameLst>
                                          <p:attrName>ppt_h</p:attrName>
                                        </p:attrNameLst>
                                      </p:cBhvr>
                                      <p:tavLst>
                                        <p:tav tm="0">
                                          <p:val>
                                            <p:strVal val="#ppt_h"/>
                                          </p:val>
                                        </p:tav>
                                        <p:tav tm="100000">
                                          <p:val>
                                            <p:strVal val="#ppt_h"/>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ppt_w</p:attrName>
                                        </p:attrNameLst>
                                      </p:cBhvr>
                                      <p:tavLst>
                                        <p:tav tm="0" fmla="#ppt_w*sin(2.5*pi*$)">
                                          <p:val>
                                            <p:fltVal val="0"/>
                                          </p:val>
                                        </p:tav>
                                        <p:tav tm="100000">
                                          <p:val>
                                            <p:fltVal val="1"/>
                                          </p:val>
                                        </p:tav>
                                      </p:tavLst>
                                    </p:anim>
                                    <p:anim calcmode="lin" valueType="num">
                                      <p:cBhvr>
                                        <p:cTn id="35" dur="5000" fill="hold"/>
                                        <p:tgtEl>
                                          <p:spTgt spid="9"/>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0" fill="hold"/>
                                        <p:tgtEl>
                                          <p:spTgt spid="10"/>
                                        </p:tgtEl>
                                        <p:attrNameLst>
                                          <p:attrName>ppt_w</p:attrName>
                                        </p:attrNameLst>
                                      </p:cBhvr>
                                      <p:tavLst>
                                        <p:tav tm="0" fmla="#ppt_w*sin(2.5*pi*$)">
                                          <p:val>
                                            <p:fltVal val="0"/>
                                          </p:val>
                                        </p:tav>
                                        <p:tav tm="100000">
                                          <p:val>
                                            <p:fltVal val="1"/>
                                          </p:val>
                                        </p:tav>
                                      </p:tavLst>
                                    </p:anim>
                                    <p:anim calcmode="lin" valueType="num">
                                      <p:cBhvr>
                                        <p:cTn id="39" dur="5000" fill="hold"/>
                                        <p:tgtEl>
                                          <p:spTgt spid="10"/>
                                        </p:tgtEl>
                                        <p:attrNameLst>
                                          <p:attrName>ppt_h</p:attrName>
                                        </p:attrNameLst>
                                      </p:cBhvr>
                                      <p:tavLst>
                                        <p:tav tm="0">
                                          <p:val>
                                            <p:strVal val="#ppt_h"/>
                                          </p:val>
                                        </p:tav>
                                        <p:tav tm="100000">
                                          <p:val>
                                            <p:strVal val="#ppt_h"/>
                                          </p:val>
                                        </p:tav>
                                      </p:tavLst>
                                    </p:anim>
                                  </p:childTnLst>
                                </p:cTn>
                              </p:par>
                              <p:par>
                                <p:cTn id="40" presetID="19" presetClass="entr" presetSubtype="1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0" fill="hold"/>
                                        <p:tgtEl>
                                          <p:spTgt spid="11"/>
                                        </p:tgtEl>
                                        <p:attrNameLst>
                                          <p:attrName>ppt_w</p:attrName>
                                        </p:attrNameLst>
                                      </p:cBhvr>
                                      <p:tavLst>
                                        <p:tav tm="0" fmla="#ppt_w*sin(2.5*pi*$)">
                                          <p:val>
                                            <p:fltVal val="0"/>
                                          </p:val>
                                        </p:tav>
                                        <p:tav tm="100000">
                                          <p:val>
                                            <p:fltVal val="1"/>
                                          </p:val>
                                        </p:tav>
                                      </p:tavLst>
                                    </p:anim>
                                    <p:anim calcmode="lin" valueType="num">
                                      <p:cBhvr>
                                        <p:cTn id="43" dur="5000" fill="hold"/>
                                        <p:tgtEl>
                                          <p:spTgt spid="11"/>
                                        </p:tgtEl>
                                        <p:attrNameLst>
                                          <p:attrName>ppt_h</p:attrName>
                                        </p:attrNameLst>
                                      </p:cBhvr>
                                      <p:tavLst>
                                        <p:tav tm="0">
                                          <p:val>
                                            <p:strVal val="#ppt_h"/>
                                          </p:val>
                                        </p:tav>
                                        <p:tav tm="100000">
                                          <p:val>
                                            <p:strVal val="#ppt_h"/>
                                          </p:val>
                                        </p:tav>
                                      </p:tavLst>
                                    </p:anim>
                                  </p:childTnLst>
                                </p:cTn>
                              </p:par>
                              <p:par>
                                <p:cTn id="44" presetID="19" presetClass="entr" presetSubtype="1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0" fill="hold"/>
                                        <p:tgtEl>
                                          <p:spTgt spid="12"/>
                                        </p:tgtEl>
                                        <p:attrNameLst>
                                          <p:attrName>ppt_w</p:attrName>
                                        </p:attrNameLst>
                                      </p:cBhvr>
                                      <p:tavLst>
                                        <p:tav tm="0" fmla="#ppt_w*sin(2.5*pi*$)">
                                          <p:val>
                                            <p:fltVal val="0"/>
                                          </p:val>
                                        </p:tav>
                                        <p:tav tm="100000">
                                          <p:val>
                                            <p:fltVal val="1"/>
                                          </p:val>
                                        </p:tav>
                                      </p:tavLst>
                                    </p:anim>
                                    <p:anim calcmode="lin" valueType="num">
                                      <p:cBhvr>
                                        <p:cTn id="47" dur="5000" fill="hold"/>
                                        <p:tgtEl>
                                          <p:spTgt spid="12"/>
                                        </p:tgtEl>
                                        <p:attrNameLst>
                                          <p:attrName>ppt_h</p:attrName>
                                        </p:attrNameLst>
                                      </p:cBhvr>
                                      <p:tavLst>
                                        <p:tav tm="0">
                                          <p:val>
                                            <p:strVal val="#ppt_h"/>
                                          </p:val>
                                        </p:tav>
                                        <p:tav tm="100000">
                                          <p:val>
                                            <p:strVal val="#ppt_h"/>
                                          </p:val>
                                        </p:tav>
                                      </p:tavLst>
                                    </p:anim>
                                  </p:childTnLst>
                                </p:cTn>
                              </p:par>
                              <p:par>
                                <p:cTn id="48" presetID="2" presetClass="entr" presetSubtype="8"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5000" fill="hold"/>
                                        <p:tgtEl>
                                          <p:spTgt spid="5"/>
                                        </p:tgtEl>
                                        <p:attrNameLst>
                                          <p:attrName>ppt_x</p:attrName>
                                        </p:attrNameLst>
                                      </p:cBhvr>
                                      <p:tavLst>
                                        <p:tav tm="0">
                                          <p:val>
                                            <p:strVal val="0-#ppt_w/2"/>
                                          </p:val>
                                        </p:tav>
                                        <p:tav tm="100000">
                                          <p:val>
                                            <p:strVal val="#ppt_x"/>
                                          </p:val>
                                        </p:tav>
                                      </p:tavLst>
                                    </p:anim>
                                    <p:anim calcmode="lin" valueType="num">
                                      <p:cBhvr additive="base">
                                        <p:cTn id="51" dur="5000" fill="hold"/>
                                        <p:tgtEl>
                                          <p:spTgt spid="5"/>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5000" fill="hold"/>
                                        <p:tgtEl>
                                          <p:spTgt spid="6"/>
                                        </p:tgtEl>
                                        <p:attrNameLst>
                                          <p:attrName>ppt_x</p:attrName>
                                        </p:attrNameLst>
                                      </p:cBhvr>
                                      <p:tavLst>
                                        <p:tav tm="0">
                                          <p:val>
                                            <p:strVal val="0-#ppt_w/2"/>
                                          </p:val>
                                        </p:tav>
                                        <p:tav tm="100000">
                                          <p:val>
                                            <p:strVal val="#ppt_x"/>
                                          </p:val>
                                        </p:tav>
                                      </p:tavLst>
                                    </p:anim>
                                    <p:anim calcmode="lin" valueType="num">
                                      <p:cBhvr additive="base">
                                        <p:cTn id="55" dur="5000" fill="hold"/>
                                        <p:tgtEl>
                                          <p:spTgt spid="6"/>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5000" fill="hold"/>
                                        <p:tgtEl>
                                          <p:spTgt spid="7"/>
                                        </p:tgtEl>
                                        <p:attrNameLst>
                                          <p:attrName>ppt_x</p:attrName>
                                        </p:attrNameLst>
                                      </p:cBhvr>
                                      <p:tavLst>
                                        <p:tav tm="0">
                                          <p:val>
                                            <p:strVal val="0-#ppt_w/2"/>
                                          </p:val>
                                        </p:tav>
                                        <p:tav tm="100000">
                                          <p:val>
                                            <p:strVal val="#ppt_x"/>
                                          </p:val>
                                        </p:tav>
                                      </p:tavLst>
                                    </p:anim>
                                    <p:anim calcmode="lin" valueType="num">
                                      <p:cBhvr additive="base">
                                        <p:cTn id="59" dur="5000" fill="hold"/>
                                        <p:tgtEl>
                                          <p:spTgt spid="7"/>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0" fill="hold"/>
                                        <p:tgtEl>
                                          <p:spTgt spid="8"/>
                                        </p:tgtEl>
                                        <p:attrNameLst>
                                          <p:attrName>ppt_x</p:attrName>
                                        </p:attrNameLst>
                                      </p:cBhvr>
                                      <p:tavLst>
                                        <p:tav tm="0">
                                          <p:val>
                                            <p:strVal val="0-#ppt_w/2"/>
                                          </p:val>
                                        </p:tav>
                                        <p:tav tm="100000">
                                          <p:val>
                                            <p:strVal val="#ppt_x"/>
                                          </p:val>
                                        </p:tav>
                                      </p:tavLst>
                                    </p:anim>
                                    <p:anim calcmode="lin" valueType="num">
                                      <p:cBhvr additive="base">
                                        <p:cTn id="63" dur="5000" fill="hold"/>
                                        <p:tgtEl>
                                          <p:spTgt spid="8"/>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5000" fill="hold"/>
                                        <p:tgtEl>
                                          <p:spTgt spid="9"/>
                                        </p:tgtEl>
                                        <p:attrNameLst>
                                          <p:attrName>ppt_x</p:attrName>
                                        </p:attrNameLst>
                                      </p:cBhvr>
                                      <p:tavLst>
                                        <p:tav tm="0">
                                          <p:val>
                                            <p:strVal val="0-#ppt_w/2"/>
                                          </p:val>
                                        </p:tav>
                                        <p:tav tm="100000">
                                          <p:val>
                                            <p:strVal val="#ppt_x"/>
                                          </p:val>
                                        </p:tav>
                                      </p:tavLst>
                                    </p:anim>
                                    <p:anim calcmode="lin" valueType="num">
                                      <p:cBhvr additive="base">
                                        <p:cTn id="67" dur="5000" fill="hold"/>
                                        <p:tgtEl>
                                          <p:spTgt spid="9"/>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5000" fill="hold"/>
                                        <p:tgtEl>
                                          <p:spTgt spid="10"/>
                                        </p:tgtEl>
                                        <p:attrNameLst>
                                          <p:attrName>ppt_x</p:attrName>
                                        </p:attrNameLst>
                                      </p:cBhvr>
                                      <p:tavLst>
                                        <p:tav tm="0">
                                          <p:val>
                                            <p:strVal val="0-#ppt_w/2"/>
                                          </p:val>
                                        </p:tav>
                                        <p:tav tm="100000">
                                          <p:val>
                                            <p:strVal val="#ppt_x"/>
                                          </p:val>
                                        </p:tav>
                                      </p:tavLst>
                                    </p:anim>
                                    <p:anim calcmode="lin" valueType="num">
                                      <p:cBhvr additive="base">
                                        <p:cTn id="71" dur="5000" fill="hold"/>
                                        <p:tgtEl>
                                          <p:spTgt spid="10"/>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5000" fill="hold"/>
                                        <p:tgtEl>
                                          <p:spTgt spid="11"/>
                                        </p:tgtEl>
                                        <p:attrNameLst>
                                          <p:attrName>ppt_x</p:attrName>
                                        </p:attrNameLst>
                                      </p:cBhvr>
                                      <p:tavLst>
                                        <p:tav tm="0">
                                          <p:val>
                                            <p:strVal val="0-#ppt_w/2"/>
                                          </p:val>
                                        </p:tav>
                                        <p:tav tm="100000">
                                          <p:val>
                                            <p:strVal val="#ppt_x"/>
                                          </p:val>
                                        </p:tav>
                                      </p:tavLst>
                                    </p:anim>
                                    <p:anim calcmode="lin" valueType="num">
                                      <p:cBhvr additive="base">
                                        <p:cTn id="75" dur="5000" fill="hold"/>
                                        <p:tgtEl>
                                          <p:spTgt spid="11"/>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0" fill="hold"/>
                                        <p:tgtEl>
                                          <p:spTgt spid="12"/>
                                        </p:tgtEl>
                                        <p:attrNameLst>
                                          <p:attrName>ppt_x</p:attrName>
                                        </p:attrNameLst>
                                      </p:cBhvr>
                                      <p:tavLst>
                                        <p:tav tm="0">
                                          <p:val>
                                            <p:strVal val="0-#ppt_w/2"/>
                                          </p:val>
                                        </p:tav>
                                        <p:tav tm="100000">
                                          <p:val>
                                            <p:strVal val="#ppt_x"/>
                                          </p:val>
                                        </p:tav>
                                      </p:tavLst>
                                    </p:anim>
                                    <p:anim calcmode="lin" valueType="num">
                                      <p:cBhvr additive="base">
                                        <p:cTn id="79" dur="5000" fill="hold"/>
                                        <p:tgtEl>
                                          <p:spTgt spid="12"/>
                                        </p:tgtEl>
                                        <p:attrNameLst>
                                          <p:attrName>ppt_y</p:attrName>
                                        </p:attrNameLst>
                                      </p:cBhvr>
                                      <p:tavLst>
                                        <p:tav tm="0">
                                          <p:val>
                                            <p:strVal val="#ppt_y"/>
                                          </p:val>
                                        </p:tav>
                                        <p:tav tm="100000">
                                          <p:val>
                                            <p:strVal val="#ppt_y"/>
                                          </p:val>
                                        </p:tav>
                                      </p:tavLst>
                                    </p:anim>
                                  </p:childTnLst>
                                </p:cTn>
                              </p:par>
                              <p:par>
                                <p:cTn id="80" presetID="2" presetClass="exit" presetSubtype="8" fill="hold" grpId="2" nodeType="withEffect">
                                  <p:stCondLst>
                                    <p:cond delay="0"/>
                                  </p:stCondLst>
                                  <p:childTnLst>
                                    <p:anim calcmode="lin" valueType="num">
                                      <p:cBhvr additive="base">
                                        <p:cTn id="81" dur="5000"/>
                                        <p:tgtEl>
                                          <p:spTgt spid="5"/>
                                        </p:tgtEl>
                                        <p:attrNameLst>
                                          <p:attrName>ppt_x</p:attrName>
                                        </p:attrNameLst>
                                      </p:cBhvr>
                                      <p:tavLst>
                                        <p:tav tm="0">
                                          <p:val>
                                            <p:strVal val="ppt_x"/>
                                          </p:val>
                                        </p:tav>
                                        <p:tav tm="100000">
                                          <p:val>
                                            <p:strVal val="0-ppt_w/2"/>
                                          </p:val>
                                        </p:tav>
                                      </p:tavLst>
                                    </p:anim>
                                    <p:anim calcmode="lin" valueType="num">
                                      <p:cBhvr additive="base">
                                        <p:cTn id="82" dur="5000"/>
                                        <p:tgtEl>
                                          <p:spTgt spid="5"/>
                                        </p:tgtEl>
                                        <p:attrNameLst>
                                          <p:attrName>ppt_y</p:attrName>
                                        </p:attrNameLst>
                                      </p:cBhvr>
                                      <p:tavLst>
                                        <p:tav tm="0">
                                          <p:val>
                                            <p:strVal val="ppt_y"/>
                                          </p:val>
                                        </p:tav>
                                        <p:tav tm="100000">
                                          <p:val>
                                            <p:strVal val="ppt_y"/>
                                          </p:val>
                                        </p:tav>
                                      </p:tavLst>
                                    </p:anim>
                                    <p:set>
                                      <p:cBhvr>
                                        <p:cTn id="83" dur="1" fill="hold">
                                          <p:stCondLst>
                                            <p:cond delay="4999"/>
                                          </p:stCondLst>
                                        </p:cTn>
                                        <p:tgtEl>
                                          <p:spTgt spid="5"/>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5000"/>
                                        <p:tgtEl>
                                          <p:spTgt spid="6"/>
                                        </p:tgtEl>
                                        <p:attrNameLst>
                                          <p:attrName>ppt_x</p:attrName>
                                        </p:attrNameLst>
                                      </p:cBhvr>
                                      <p:tavLst>
                                        <p:tav tm="0">
                                          <p:val>
                                            <p:strVal val="ppt_x"/>
                                          </p:val>
                                        </p:tav>
                                        <p:tav tm="100000">
                                          <p:val>
                                            <p:strVal val="0-ppt_w/2"/>
                                          </p:val>
                                        </p:tav>
                                      </p:tavLst>
                                    </p:anim>
                                    <p:anim calcmode="lin" valueType="num">
                                      <p:cBhvr additive="base">
                                        <p:cTn id="86" dur="5000"/>
                                        <p:tgtEl>
                                          <p:spTgt spid="6"/>
                                        </p:tgtEl>
                                        <p:attrNameLst>
                                          <p:attrName>ppt_y</p:attrName>
                                        </p:attrNameLst>
                                      </p:cBhvr>
                                      <p:tavLst>
                                        <p:tav tm="0">
                                          <p:val>
                                            <p:strVal val="ppt_y"/>
                                          </p:val>
                                        </p:tav>
                                        <p:tav tm="100000">
                                          <p:val>
                                            <p:strVal val="ppt_y"/>
                                          </p:val>
                                        </p:tav>
                                      </p:tavLst>
                                    </p:anim>
                                    <p:set>
                                      <p:cBhvr>
                                        <p:cTn id="87" dur="1" fill="hold">
                                          <p:stCondLst>
                                            <p:cond delay="4999"/>
                                          </p:stCondLst>
                                        </p:cTn>
                                        <p:tgtEl>
                                          <p:spTgt spid="6"/>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5000"/>
                                        <p:tgtEl>
                                          <p:spTgt spid="7"/>
                                        </p:tgtEl>
                                        <p:attrNameLst>
                                          <p:attrName>ppt_x</p:attrName>
                                        </p:attrNameLst>
                                      </p:cBhvr>
                                      <p:tavLst>
                                        <p:tav tm="0">
                                          <p:val>
                                            <p:strVal val="ppt_x"/>
                                          </p:val>
                                        </p:tav>
                                        <p:tav tm="100000">
                                          <p:val>
                                            <p:strVal val="0-ppt_w/2"/>
                                          </p:val>
                                        </p:tav>
                                      </p:tavLst>
                                    </p:anim>
                                    <p:anim calcmode="lin" valueType="num">
                                      <p:cBhvr additive="base">
                                        <p:cTn id="90" dur="5000"/>
                                        <p:tgtEl>
                                          <p:spTgt spid="7"/>
                                        </p:tgtEl>
                                        <p:attrNameLst>
                                          <p:attrName>ppt_y</p:attrName>
                                        </p:attrNameLst>
                                      </p:cBhvr>
                                      <p:tavLst>
                                        <p:tav tm="0">
                                          <p:val>
                                            <p:strVal val="ppt_y"/>
                                          </p:val>
                                        </p:tav>
                                        <p:tav tm="100000">
                                          <p:val>
                                            <p:strVal val="ppt_y"/>
                                          </p:val>
                                        </p:tav>
                                      </p:tavLst>
                                    </p:anim>
                                    <p:set>
                                      <p:cBhvr>
                                        <p:cTn id="91" dur="1" fill="hold">
                                          <p:stCondLst>
                                            <p:cond delay="4999"/>
                                          </p:stCondLst>
                                        </p:cTn>
                                        <p:tgtEl>
                                          <p:spTgt spid="7"/>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5000"/>
                                        <p:tgtEl>
                                          <p:spTgt spid="8"/>
                                        </p:tgtEl>
                                        <p:attrNameLst>
                                          <p:attrName>ppt_x</p:attrName>
                                        </p:attrNameLst>
                                      </p:cBhvr>
                                      <p:tavLst>
                                        <p:tav tm="0">
                                          <p:val>
                                            <p:strVal val="ppt_x"/>
                                          </p:val>
                                        </p:tav>
                                        <p:tav tm="100000">
                                          <p:val>
                                            <p:strVal val="0-ppt_w/2"/>
                                          </p:val>
                                        </p:tav>
                                      </p:tavLst>
                                    </p:anim>
                                    <p:anim calcmode="lin" valueType="num">
                                      <p:cBhvr additive="base">
                                        <p:cTn id="94" dur="5000"/>
                                        <p:tgtEl>
                                          <p:spTgt spid="8"/>
                                        </p:tgtEl>
                                        <p:attrNameLst>
                                          <p:attrName>ppt_y</p:attrName>
                                        </p:attrNameLst>
                                      </p:cBhvr>
                                      <p:tavLst>
                                        <p:tav tm="0">
                                          <p:val>
                                            <p:strVal val="ppt_y"/>
                                          </p:val>
                                        </p:tav>
                                        <p:tav tm="100000">
                                          <p:val>
                                            <p:strVal val="ppt_y"/>
                                          </p:val>
                                        </p:tav>
                                      </p:tavLst>
                                    </p:anim>
                                    <p:set>
                                      <p:cBhvr>
                                        <p:cTn id="95" dur="1" fill="hold">
                                          <p:stCondLst>
                                            <p:cond delay="4999"/>
                                          </p:stCondLst>
                                        </p:cTn>
                                        <p:tgtEl>
                                          <p:spTgt spid="8"/>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5000"/>
                                        <p:tgtEl>
                                          <p:spTgt spid="9"/>
                                        </p:tgtEl>
                                        <p:attrNameLst>
                                          <p:attrName>ppt_x</p:attrName>
                                        </p:attrNameLst>
                                      </p:cBhvr>
                                      <p:tavLst>
                                        <p:tav tm="0">
                                          <p:val>
                                            <p:strVal val="ppt_x"/>
                                          </p:val>
                                        </p:tav>
                                        <p:tav tm="100000">
                                          <p:val>
                                            <p:strVal val="0-ppt_w/2"/>
                                          </p:val>
                                        </p:tav>
                                      </p:tavLst>
                                    </p:anim>
                                    <p:anim calcmode="lin" valueType="num">
                                      <p:cBhvr additive="base">
                                        <p:cTn id="98" dur="5000"/>
                                        <p:tgtEl>
                                          <p:spTgt spid="9"/>
                                        </p:tgtEl>
                                        <p:attrNameLst>
                                          <p:attrName>ppt_y</p:attrName>
                                        </p:attrNameLst>
                                      </p:cBhvr>
                                      <p:tavLst>
                                        <p:tav tm="0">
                                          <p:val>
                                            <p:strVal val="ppt_y"/>
                                          </p:val>
                                        </p:tav>
                                        <p:tav tm="100000">
                                          <p:val>
                                            <p:strVal val="ppt_y"/>
                                          </p:val>
                                        </p:tav>
                                      </p:tavLst>
                                    </p:anim>
                                    <p:set>
                                      <p:cBhvr>
                                        <p:cTn id="99" dur="1" fill="hold">
                                          <p:stCondLst>
                                            <p:cond delay="4999"/>
                                          </p:stCondLst>
                                        </p:cTn>
                                        <p:tgtEl>
                                          <p:spTgt spid="9"/>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5000"/>
                                        <p:tgtEl>
                                          <p:spTgt spid="10"/>
                                        </p:tgtEl>
                                        <p:attrNameLst>
                                          <p:attrName>ppt_x</p:attrName>
                                        </p:attrNameLst>
                                      </p:cBhvr>
                                      <p:tavLst>
                                        <p:tav tm="0">
                                          <p:val>
                                            <p:strVal val="ppt_x"/>
                                          </p:val>
                                        </p:tav>
                                        <p:tav tm="100000">
                                          <p:val>
                                            <p:strVal val="0-ppt_w/2"/>
                                          </p:val>
                                        </p:tav>
                                      </p:tavLst>
                                    </p:anim>
                                    <p:anim calcmode="lin" valueType="num">
                                      <p:cBhvr additive="base">
                                        <p:cTn id="102" dur="5000"/>
                                        <p:tgtEl>
                                          <p:spTgt spid="10"/>
                                        </p:tgtEl>
                                        <p:attrNameLst>
                                          <p:attrName>ppt_y</p:attrName>
                                        </p:attrNameLst>
                                      </p:cBhvr>
                                      <p:tavLst>
                                        <p:tav tm="0">
                                          <p:val>
                                            <p:strVal val="ppt_y"/>
                                          </p:val>
                                        </p:tav>
                                        <p:tav tm="100000">
                                          <p:val>
                                            <p:strVal val="ppt_y"/>
                                          </p:val>
                                        </p:tav>
                                      </p:tavLst>
                                    </p:anim>
                                    <p:set>
                                      <p:cBhvr>
                                        <p:cTn id="103" dur="1" fill="hold">
                                          <p:stCondLst>
                                            <p:cond delay="4999"/>
                                          </p:stCondLst>
                                        </p:cTn>
                                        <p:tgtEl>
                                          <p:spTgt spid="10"/>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5000"/>
                                        <p:tgtEl>
                                          <p:spTgt spid="11"/>
                                        </p:tgtEl>
                                        <p:attrNameLst>
                                          <p:attrName>ppt_x</p:attrName>
                                        </p:attrNameLst>
                                      </p:cBhvr>
                                      <p:tavLst>
                                        <p:tav tm="0">
                                          <p:val>
                                            <p:strVal val="ppt_x"/>
                                          </p:val>
                                        </p:tav>
                                        <p:tav tm="100000">
                                          <p:val>
                                            <p:strVal val="0-ppt_w/2"/>
                                          </p:val>
                                        </p:tav>
                                      </p:tavLst>
                                    </p:anim>
                                    <p:anim calcmode="lin" valueType="num">
                                      <p:cBhvr additive="base">
                                        <p:cTn id="106" dur="5000"/>
                                        <p:tgtEl>
                                          <p:spTgt spid="11"/>
                                        </p:tgtEl>
                                        <p:attrNameLst>
                                          <p:attrName>ppt_y</p:attrName>
                                        </p:attrNameLst>
                                      </p:cBhvr>
                                      <p:tavLst>
                                        <p:tav tm="0">
                                          <p:val>
                                            <p:strVal val="ppt_y"/>
                                          </p:val>
                                        </p:tav>
                                        <p:tav tm="100000">
                                          <p:val>
                                            <p:strVal val="ppt_y"/>
                                          </p:val>
                                        </p:tav>
                                      </p:tavLst>
                                    </p:anim>
                                    <p:set>
                                      <p:cBhvr>
                                        <p:cTn id="107" dur="1" fill="hold">
                                          <p:stCondLst>
                                            <p:cond delay="4999"/>
                                          </p:stCondLst>
                                        </p:cTn>
                                        <p:tgtEl>
                                          <p:spTgt spid="11"/>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5000"/>
                                        <p:tgtEl>
                                          <p:spTgt spid="12"/>
                                        </p:tgtEl>
                                        <p:attrNameLst>
                                          <p:attrName>ppt_x</p:attrName>
                                        </p:attrNameLst>
                                      </p:cBhvr>
                                      <p:tavLst>
                                        <p:tav tm="0">
                                          <p:val>
                                            <p:strVal val="ppt_x"/>
                                          </p:val>
                                        </p:tav>
                                        <p:tav tm="100000">
                                          <p:val>
                                            <p:strVal val="0-ppt_w/2"/>
                                          </p:val>
                                        </p:tav>
                                      </p:tavLst>
                                    </p:anim>
                                    <p:anim calcmode="lin" valueType="num">
                                      <p:cBhvr additive="base">
                                        <p:cTn id="110" dur="5000"/>
                                        <p:tgtEl>
                                          <p:spTgt spid="12"/>
                                        </p:tgtEl>
                                        <p:attrNameLst>
                                          <p:attrName>ppt_y</p:attrName>
                                        </p:attrNameLst>
                                      </p:cBhvr>
                                      <p:tavLst>
                                        <p:tav tm="0">
                                          <p:val>
                                            <p:strVal val="ppt_y"/>
                                          </p:val>
                                        </p:tav>
                                        <p:tav tm="100000">
                                          <p:val>
                                            <p:strVal val="ppt_y"/>
                                          </p:val>
                                        </p:tav>
                                      </p:tavLst>
                                    </p:anim>
                                    <p:set>
                                      <p:cBhvr>
                                        <p:cTn id="111" dur="1" fill="hold">
                                          <p:stCondLst>
                                            <p:cond delay="4999"/>
                                          </p:stCondLst>
                                        </p:cTn>
                                        <p:tgtEl>
                                          <p:spTgt spid="12"/>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5000"/>
                                        <p:tgtEl>
                                          <p:spTgt spid="5"/>
                                        </p:tgtEl>
                                        <p:attrNameLst>
                                          <p:attrName>ppt_h</p:attrName>
                                        </p:attrNameLst>
                                      </p:cBhvr>
                                      <p:tavLst>
                                        <p:tav tm="0">
                                          <p:val>
                                            <p:strVal val="ppt_h"/>
                                          </p:val>
                                        </p:tav>
                                        <p:tav tm="100000">
                                          <p:val>
                                            <p:strVal val="ppt_h"/>
                                          </p:val>
                                        </p:tav>
                                      </p:tavLst>
                                    </p:anim>
                                    <p:anim calcmode="lin" valueType="num">
                                      <p:cBhvr>
                                        <p:cTn id="114"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4999"/>
                                          </p:stCondLst>
                                        </p:cTn>
                                        <p:tgtEl>
                                          <p:spTgt spid="5"/>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5000"/>
                                        <p:tgtEl>
                                          <p:spTgt spid="6"/>
                                        </p:tgtEl>
                                        <p:attrNameLst>
                                          <p:attrName>ppt_h</p:attrName>
                                        </p:attrNameLst>
                                      </p:cBhvr>
                                      <p:tavLst>
                                        <p:tav tm="0">
                                          <p:val>
                                            <p:strVal val="ppt_h"/>
                                          </p:val>
                                        </p:tav>
                                        <p:tav tm="100000">
                                          <p:val>
                                            <p:strVal val="ppt_h"/>
                                          </p:val>
                                        </p:tav>
                                      </p:tavLst>
                                    </p:anim>
                                    <p:anim calcmode="lin" valueType="num">
                                      <p:cBhvr>
                                        <p:cTn id="118"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4999"/>
                                          </p:stCondLst>
                                        </p:cTn>
                                        <p:tgtEl>
                                          <p:spTgt spid="6"/>
                                        </p:tgtEl>
                                        <p:attrNameLst>
                                          <p:attrName>style.visibility</p:attrName>
                                        </p:attrNameLst>
                                      </p:cBhvr>
                                      <p:to>
                                        <p:strVal val="hidden"/>
                                      </p:to>
                                    </p:set>
                                  </p:childTnLst>
                                </p:cTn>
                              </p:par>
                              <p:par>
                                <p:cTn id="120" presetID="19" presetClass="exit" presetSubtype="10" fill="hold" grpId="3" nodeType="withEffect">
                                  <p:stCondLst>
                                    <p:cond delay="0"/>
                                  </p:stCondLst>
                                  <p:childTnLst>
                                    <p:anim calcmode="lin" valueType="num">
                                      <p:cBhvr>
                                        <p:cTn id="121" dur="5000"/>
                                        <p:tgtEl>
                                          <p:spTgt spid="7"/>
                                        </p:tgtEl>
                                        <p:attrNameLst>
                                          <p:attrName>ppt_h</p:attrName>
                                        </p:attrNameLst>
                                      </p:cBhvr>
                                      <p:tavLst>
                                        <p:tav tm="0">
                                          <p:val>
                                            <p:strVal val="ppt_h"/>
                                          </p:val>
                                        </p:tav>
                                        <p:tav tm="100000">
                                          <p:val>
                                            <p:strVal val="ppt_h"/>
                                          </p:val>
                                        </p:tav>
                                      </p:tavLst>
                                    </p:anim>
                                    <p:anim calcmode="lin" valueType="num">
                                      <p:cBhvr>
                                        <p:cTn id="122"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4999"/>
                                          </p:stCondLst>
                                        </p:cTn>
                                        <p:tgtEl>
                                          <p:spTgt spid="7"/>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5000"/>
                                        <p:tgtEl>
                                          <p:spTgt spid="8"/>
                                        </p:tgtEl>
                                        <p:attrNameLst>
                                          <p:attrName>ppt_h</p:attrName>
                                        </p:attrNameLst>
                                      </p:cBhvr>
                                      <p:tavLst>
                                        <p:tav tm="0">
                                          <p:val>
                                            <p:strVal val="ppt_h"/>
                                          </p:val>
                                        </p:tav>
                                        <p:tav tm="100000">
                                          <p:val>
                                            <p:strVal val="ppt_h"/>
                                          </p:val>
                                        </p:tav>
                                      </p:tavLst>
                                    </p:anim>
                                    <p:anim calcmode="lin" valueType="num">
                                      <p:cBhvr>
                                        <p:cTn id="126"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4999"/>
                                          </p:stCondLst>
                                        </p:cTn>
                                        <p:tgtEl>
                                          <p:spTgt spid="8"/>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5000"/>
                                        <p:tgtEl>
                                          <p:spTgt spid="9"/>
                                        </p:tgtEl>
                                        <p:attrNameLst>
                                          <p:attrName>ppt_h</p:attrName>
                                        </p:attrNameLst>
                                      </p:cBhvr>
                                      <p:tavLst>
                                        <p:tav tm="0">
                                          <p:val>
                                            <p:strVal val="ppt_h"/>
                                          </p:val>
                                        </p:tav>
                                        <p:tav tm="100000">
                                          <p:val>
                                            <p:strVal val="ppt_h"/>
                                          </p:val>
                                        </p:tav>
                                      </p:tavLst>
                                    </p:anim>
                                    <p:anim calcmode="lin" valueType="num">
                                      <p:cBhvr>
                                        <p:cTn id="130"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4999"/>
                                          </p:stCondLst>
                                        </p:cTn>
                                        <p:tgtEl>
                                          <p:spTgt spid="9"/>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5000"/>
                                        <p:tgtEl>
                                          <p:spTgt spid="10"/>
                                        </p:tgtEl>
                                        <p:attrNameLst>
                                          <p:attrName>ppt_h</p:attrName>
                                        </p:attrNameLst>
                                      </p:cBhvr>
                                      <p:tavLst>
                                        <p:tav tm="0">
                                          <p:val>
                                            <p:strVal val="ppt_h"/>
                                          </p:val>
                                        </p:tav>
                                        <p:tav tm="100000">
                                          <p:val>
                                            <p:strVal val="ppt_h"/>
                                          </p:val>
                                        </p:tav>
                                      </p:tavLst>
                                    </p:anim>
                                    <p:anim calcmode="lin" valueType="num">
                                      <p:cBhvr>
                                        <p:cTn id="134"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4999"/>
                                          </p:stCondLst>
                                        </p:cTn>
                                        <p:tgtEl>
                                          <p:spTgt spid="10"/>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5000"/>
                                        <p:tgtEl>
                                          <p:spTgt spid="11"/>
                                        </p:tgtEl>
                                        <p:attrNameLst>
                                          <p:attrName>ppt_h</p:attrName>
                                        </p:attrNameLst>
                                      </p:cBhvr>
                                      <p:tavLst>
                                        <p:tav tm="0">
                                          <p:val>
                                            <p:strVal val="ppt_h"/>
                                          </p:val>
                                        </p:tav>
                                        <p:tav tm="100000">
                                          <p:val>
                                            <p:strVal val="ppt_h"/>
                                          </p:val>
                                        </p:tav>
                                      </p:tavLst>
                                    </p:anim>
                                    <p:anim calcmode="lin" valueType="num">
                                      <p:cBhvr>
                                        <p:cTn id="138"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4999"/>
                                          </p:stCondLst>
                                        </p:cTn>
                                        <p:tgtEl>
                                          <p:spTgt spid="11"/>
                                        </p:tgtEl>
                                        <p:attrNameLst>
                                          <p:attrName>style.visibility</p:attrName>
                                        </p:attrNameLst>
                                      </p:cBhvr>
                                      <p:to>
                                        <p:strVal val="hidden"/>
                                      </p:to>
                                    </p:set>
                                  </p:childTnLst>
                                </p:cTn>
                              </p:par>
                              <p:par>
                                <p:cTn id="140" presetID="19" presetClass="exit" presetSubtype="10" fill="hold" grpId="3" nodeType="withEffect">
                                  <p:stCondLst>
                                    <p:cond delay="0"/>
                                  </p:stCondLst>
                                  <p:childTnLst>
                                    <p:anim calcmode="lin" valueType="num">
                                      <p:cBhvr>
                                        <p:cTn id="141" dur="5000"/>
                                        <p:tgtEl>
                                          <p:spTgt spid="12"/>
                                        </p:tgtEl>
                                        <p:attrNameLst>
                                          <p:attrName>ppt_h</p:attrName>
                                        </p:attrNameLst>
                                      </p:cBhvr>
                                      <p:tavLst>
                                        <p:tav tm="0">
                                          <p:val>
                                            <p:strVal val="ppt_h"/>
                                          </p:val>
                                        </p:tav>
                                        <p:tav tm="100000">
                                          <p:val>
                                            <p:strVal val="ppt_h"/>
                                          </p:val>
                                        </p:tav>
                                      </p:tavLst>
                                    </p:anim>
                                    <p:anim calcmode="lin" valueType="num">
                                      <p:cBhvr>
                                        <p:cTn id="142"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3" dur="1" fill="hold">
                                          <p:stCondLst>
                                            <p:cond delay="4999"/>
                                          </p:stCondLst>
                                        </p:cTn>
                                        <p:tgtEl>
                                          <p:spTgt spid="12"/>
                                        </p:tgtEl>
                                        <p:attrNameLst>
                                          <p:attrName>style.visibility</p:attrName>
                                        </p:attrNameLst>
                                      </p:cBhvr>
                                      <p:to>
                                        <p:strVal val="hidden"/>
                                      </p:to>
                                    </p:set>
                                  </p:childTnLst>
                                </p:cTn>
                              </p:par>
                              <p:par>
                                <p:cTn id="144" presetID="2" presetClass="entr" presetSubtype="2" fill="hold" nodeType="withEffect">
                                  <p:stCondLst>
                                    <p:cond delay="0"/>
                                  </p:stCondLst>
                                  <p:childTnLst>
                                    <p:set>
                                      <p:cBhvr>
                                        <p:cTn id="145" dur="1" fill="hold">
                                          <p:stCondLst>
                                            <p:cond delay="0"/>
                                          </p:stCondLst>
                                        </p:cTn>
                                        <p:tgtEl>
                                          <p:spTgt spid="4"/>
                                        </p:tgtEl>
                                        <p:attrNameLst>
                                          <p:attrName>style.visibility</p:attrName>
                                        </p:attrNameLst>
                                      </p:cBhvr>
                                      <p:to>
                                        <p:strVal val="visible"/>
                                      </p:to>
                                    </p:set>
                                    <p:anim calcmode="lin" valueType="num">
                                      <p:cBhvr additive="base">
                                        <p:cTn id="146" dur="5000" fill="hold"/>
                                        <p:tgtEl>
                                          <p:spTgt spid="4"/>
                                        </p:tgtEl>
                                        <p:attrNameLst>
                                          <p:attrName>ppt_x</p:attrName>
                                        </p:attrNameLst>
                                      </p:cBhvr>
                                      <p:tavLst>
                                        <p:tav tm="0">
                                          <p:val>
                                            <p:strVal val="1+#ppt_w/2"/>
                                          </p:val>
                                        </p:tav>
                                        <p:tav tm="100000">
                                          <p:val>
                                            <p:strVal val="#ppt_x"/>
                                          </p:val>
                                        </p:tav>
                                      </p:tavLst>
                                    </p:anim>
                                    <p:anim calcmode="lin" valueType="num">
                                      <p:cBhvr additive="base">
                                        <p:cTn id="147"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549b6_1de512e0_XXXL.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71570"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143140"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71736"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710"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643306"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214842"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643438"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286412"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715008"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357982"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786578"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429552"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858148"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fmla="#ppt_w*sin(2.5*pi*$)">
                                          <p:val>
                                            <p:fltVal val="0"/>
                                          </p:val>
                                        </p:tav>
                                        <p:tav tm="100000">
                                          <p:val>
                                            <p:fltVal val="1"/>
                                          </p:val>
                                        </p:tav>
                                      </p:tavLst>
                                    </p:anim>
                                    <p:anim calcmode="lin" valueType="num">
                                      <p:cBhvr>
                                        <p:cTn id="35" dur="3000" fill="hold"/>
                                        <p:tgtEl>
                                          <p:spTgt spid="11"/>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19" presetClass="entr" presetSubtype="1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3000" fill="hold"/>
                                        <p:tgtEl>
                                          <p:spTgt spid="13"/>
                                        </p:tgtEl>
                                        <p:attrNameLst>
                                          <p:attrName>ppt_w</p:attrName>
                                        </p:attrNameLst>
                                      </p:cBhvr>
                                      <p:tavLst>
                                        <p:tav tm="0" fmla="#ppt_w*sin(2.5*pi*$)">
                                          <p:val>
                                            <p:fltVal val="0"/>
                                          </p:val>
                                        </p:tav>
                                        <p:tav tm="100000">
                                          <p:val>
                                            <p:fltVal val="1"/>
                                          </p:val>
                                        </p:tav>
                                      </p:tavLst>
                                    </p:anim>
                                    <p:anim calcmode="lin" valueType="num">
                                      <p:cBhvr>
                                        <p:cTn id="43" dur="3000" fill="hold"/>
                                        <p:tgtEl>
                                          <p:spTgt spid="13"/>
                                        </p:tgtEl>
                                        <p:attrNameLst>
                                          <p:attrName>ppt_h</p:attrName>
                                        </p:attrNameLst>
                                      </p:cBhvr>
                                      <p:tavLst>
                                        <p:tav tm="0">
                                          <p:val>
                                            <p:strVal val="#ppt_h"/>
                                          </p:val>
                                        </p:tav>
                                        <p:tav tm="100000">
                                          <p:val>
                                            <p:strVal val="#ppt_h"/>
                                          </p:val>
                                        </p:tav>
                                      </p:tavLst>
                                    </p:anim>
                                  </p:childTnLst>
                                </p:cTn>
                              </p:par>
                              <p:par>
                                <p:cTn id="44" presetID="19" presetClass="entr" presetSubtype="1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3000" fill="hold"/>
                                        <p:tgtEl>
                                          <p:spTgt spid="14"/>
                                        </p:tgtEl>
                                        <p:attrNameLst>
                                          <p:attrName>ppt_w</p:attrName>
                                        </p:attrNameLst>
                                      </p:cBhvr>
                                      <p:tavLst>
                                        <p:tav tm="0" fmla="#ppt_w*sin(2.5*pi*$)">
                                          <p:val>
                                            <p:fltVal val="0"/>
                                          </p:val>
                                        </p:tav>
                                        <p:tav tm="100000">
                                          <p:val>
                                            <p:fltVal val="1"/>
                                          </p:val>
                                        </p:tav>
                                      </p:tavLst>
                                    </p:anim>
                                    <p:anim calcmode="lin" valueType="num">
                                      <p:cBhvr>
                                        <p:cTn id="47" dur="3000" fill="hold"/>
                                        <p:tgtEl>
                                          <p:spTgt spid="14"/>
                                        </p:tgtEl>
                                        <p:attrNameLst>
                                          <p:attrName>ppt_h</p:attrName>
                                        </p:attrNameLst>
                                      </p:cBhvr>
                                      <p:tavLst>
                                        <p:tav tm="0">
                                          <p:val>
                                            <p:strVal val="#ppt_h"/>
                                          </p:val>
                                        </p:tav>
                                        <p:tav tm="100000">
                                          <p:val>
                                            <p:strVal val="#ppt_h"/>
                                          </p:val>
                                        </p:tav>
                                      </p:tavLst>
                                    </p:anim>
                                  </p:childTnLst>
                                </p:cTn>
                              </p:par>
                              <p:par>
                                <p:cTn id="48" presetID="19" presetClass="entr" presetSubtype="10"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3000" fill="hold"/>
                                        <p:tgtEl>
                                          <p:spTgt spid="15"/>
                                        </p:tgtEl>
                                        <p:attrNameLst>
                                          <p:attrName>ppt_w</p:attrName>
                                        </p:attrNameLst>
                                      </p:cBhvr>
                                      <p:tavLst>
                                        <p:tav tm="0" fmla="#ppt_w*sin(2.5*pi*$)">
                                          <p:val>
                                            <p:fltVal val="0"/>
                                          </p:val>
                                        </p:tav>
                                        <p:tav tm="100000">
                                          <p:val>
                                            <p:fltVal val="1"/>
                                          </p:val>
                                        </p:tav>
                                      </p:tavLst>
                                    </p:anim>
                                    <p:anim calcmode="lin" valueType="num">
                                      <p:cBhvr>
                                        <p:cTn id="51" dur="3000" fill="hold"/>
                                        <p:tgtEl>
                                          <p:spTgt spid="15"/>
                                        </p:tgtEl>
                                        <p:attrNameLst>
                                          <p:attrName>ppt_h</p:attrName>
                                        </p:attrNameLst>
                                      </p:cBhvr>
                                      <p:tavLst>
                                        <p:tav tm="0">
                                          <p:val>
                                            <p:strVal val="#ppt_h"/>
                                          </p:val>
                                        </p:tav>
                                        <p:tav tm="100000">
                                          <p:val>
                                            <p:strVal val="#ppt_h"/>
                                          </p:val>
                                        </p:tav>
                                      </p:tavLst>
                                    </p:anim>
                                  </p:childTnLst>
                                </p:cTn>
                              </p:par>
                              <p:par>
                                <p:cTn id="52" presetID="19" presetClass="entr" presetSubtype="10"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3000" fill="hold"/>
                                        <p:tgtEl>
                                          <p:spTgt spid="16"/>
                                        </p:tgtEl>
                                        <p:attrNameLst>
                                          <p:attrName>ppt_w</p:attrName>
                                        </p:attrNameLst>
                                      </p:cBhvr>
                                      <p:tavLst>
                                        <p:tav tm="0" fmla="#ppt_w*sin(2.5*pi*$)">
                                          <p:val>
                                            <p:fltVal val="0"/>
                                          </p:val>
                                        </p:tav>
                                        <p:tav tm="100000">
                                          <p:val>
                                            <p:fltVal val="1"/>
                                          </p:val>
                                        </p:tav>
                                      </p:tavLst>
                                    </p:anim>
                                    <p:anim calcmode="lin" valueType="num">
                                      <p:cBhvr>
                                        <p:cTn id="55" dur="3000" fill="hold"/>
                                        <p:tgtEl>
                                          <p:spTgt spid="16"/>
                                        </p:tgtEl>
                                        <p:attrNameLst>
                                          <p:attrName>ppt_h</p:attrName>
                                        </p:attrNameLst>
                                      </p:cBhvr>
                                      <p:tavLst>
                                        <p:tav tm="0">
                                          <p:val>
                                            <p:strVal val="#ppt_h"/>
                                          </p:val>
                                        </p:tav>
                                        <p:tav tm="100000">
                                          <p:val>
                                            <p:strVal val="#ppt_h"/>
                                          </p:val>
                                        </p:tav>
                                      </p:tavLst>
                                    </p:anim>
                                  </p:childTnLst>
                                </p:cTn>
                              </p:par>
                              <p:par>
                                <p:cTn id="56" presetID="19" presetClass="entr" presetSubtype="1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3000" fill="hold"/>
                                        <p:tgtEl>
                                          <p:spTgt spid="17"/>
                                        </p:tgtEl>
                                        <p:attrNameLst>
                                          <p:attrName>ppt_w</p:attrName>
                                        </p:attrNameLst>
                                      </p:cBhvr>
                                      <p:tavLst>
                                        <p:tav tm="0" fmla="#ppt_w*sin(2.5*pi*$)">
                                          <p:val>
                                            <p:fltVal val="0"/>
                                          </p:val>
                                        </p:tav>
                                        <p:tav tm="100000">
                                          <p:val>
                                            <p:fltVal val="1"/>
                                          </p:val>
                                        </p:tav>
                                      </p:tavLst>
                                    </p:anim>
                                    <p:anim calcmode="lin" valueType="num">
                                      <p:cBhvr>
                                        <p:cTn id="59" dur="3000" fill="hold"/>
                                        <p:tgtEl>
                                          <p:spTgt spid="17"/>
                                        </p:tgtEl>
                                        <p:attrNameLst>
                                          <p:attrName>ppt_h</p:attrName>
                                        </p:attrNameLst>
                                      </p:cBhvr>
                                      <p:tavLst>
                                        <p:tav tm="0">
                                          <p:val>
                                            <p:strVal val="#ppt_h"/>
                                          </p:val>
                                        </p:tav>
                                        <p:tav tm="100000">
                                          <p:val>
                                            <p:strVal val="#ppt_h"/>
                                          </p:val>
                                        </p:tav>
                                      </p:tavLst>
                                    </p:anim>
                                  </p:childTnLst>
                                </p:cTn>
                              </p:par>
                              <p:par>
                                <p:cTn id="60" presetID="19" presetClass="entr" presetSubtype="10"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3000" fill="hold"/>
                                        <p:tgtEl>
                                          <p:spTgt spid="18"/>
                                        </p:tgtEl>
                                        <p:attrNameLst>
                                          <p:attrName>ppt_w</p:attrName>
                                        </p:attrNameLst>
                                      </p:cBhvr>
                                      <p:tavLst>
                                        <p:tav tm="0" fmla="#ppt_w*sin(2.5*pi*$)">
                                          <p:val>
                                            <p:fltVal val="0"/>
                                          </p:val>
                                        </p:tav>
                                        <p:tav tm="100000">
                                          <p:val>
                                            <p:fltVal val="1"/>
                                          </p:val>
                                        </p:tav>
                                      </p:tavLst>
                                    </p:anim>
                                    <p:anim calcmode="lin" valueType="num">
                                      <p:cBhvr>
                                        <p:cTn id="63" dur="3000" fill="hold"/>
                                        <p:tgtEl>
                                          <p:spTgt spid="18"/>
                                        </p:tgtEl>
                                        <p:attrNameLst>
                                          <p:attrName>ppt_h</p:attrName>
                                        </p:attrNameLst>
                                      </p:cBhvr>
                                      <p:tavLst>
                                        <p:tav tm="0">
                                          <p:val>
                                            <p:strVal val="#ppt_h"/>
                                          </p:val>
                                        </p:tav>
                                        <p:tav tm="100000">
                                          <p:val>
                                            <p:strVal val="#ppt_h"/>
                                          </p:val>
                                        </p:tav>
                                      </p:tavLst>
                                    </p:anim>
                                  </p:childTnLst>
                                </p:cTn>
                              </p:par>
                              <p:par>
                                <p:cTn id="64" presetID="19" presetClass="entr" presetSubtype="10"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3000" fill="hold"/>
                                        <p:tgtEl>
                                          <p:spTgt spid="19"/>
                                        </p:tgtEl>
                                        <p:attrNameLst>
                                          <p:attrName>ppt_w</p:attrName>
                                        </p:attrNameLst>
                                      </p:cBhvr>
                                      <p:tavLst>
                                        <p:tav tm="0" fmla="#ppt_w*sin(2.5*pi*$)">
                                          <p:val>
                                            <p:fltVal val="0"/>
                                          </p:val>
                                        </p:tav>
                                        <p:tav tm="100000">
                                          <p:val>
                                            <p:fltVal val="1"/>
                                          </p:val>
                                        </p:tav>
                                      </p:tavLst>
                                    </p:anim>
                                    <p:anim calcmode="lin" valueType="num">
                                      <p:cBhvr>
                                        <p:cTn id="67" dur="3000" fill="hold"/>
                                        <p:tgtEl>
                                          <p:spTgt spid="19"/>
                                        </p:tgtEl>
                                        <p:attrNameLst>
                                          <p:attrName>ppt_h</p:attrName>
                                        </p:attrNameLst>
                                      </p:cBhvr>
                                      <p:tavLst>
                                        <p:tav tm="0">
                                          <p:val>
                                            <p:strVal val="#ppt_h"/>
                                          </p:val>
                                        </p:tav>
                                        <p:tav tm="100000">
                                          <p:val>
                                            <p:strVal val="#ppt_h"/>
                                          </p:val>
                                        </p:tav>
                                      </p:tavLst>
                                    </p:anim>
                                  </p:childTnLst>
                                </p:cTn>
                              </p:par>
                              <p:par>
                                <p:cTn id="68" presetID="19" presetClass="entr" presetSubtype="10"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p:cTn id="70" dur="3000" fill="hold"/>
                                        <p:tgtEl>
                                          <p:spTgt spid="20"/>
                                        </p:tgtEl>
                                        <p:attrNameLst>
                                          <p:attrName>ppt_w</p:attrName>
                                        </p:attrNameLst>
                                      </p:cBhvr>
                                      <p:tavLst>
                                        <p:tav tm="0" fmla="#ppt_w*sin(2.5*pi*$)">
                                          <p:val>
                                            <p:fltVal val="0"/>
                                          </p:val>
                                        </p:tav>
                                        <p:tav tm="100000">
                                          <p:val>
                                            <p:fltVal val="1"/>
                                          </p:val>
                                        </p:tav>
                                      </p:tavLst>
                                    </p:anim>
                                    <p:anim calcmode="lin" valueType="num">
                                      <p:cBhvr>
                                        <p:cTn id="71" dur="3000" fill="hold"/>
                                        <p:tgtEl>
                                          <p:spTgt spid="20"/>
                                        </p:tgtEl>
                                        <p:attrNameLst>
                                          <p:attrName>ppt_h</p:attrName>
                                        </p:attrNameLst>
                                      </p:cBhvr>
                                      <p:tavLst>
                                        <p:tav tm="0">
                                          <p:val>
                                            <p:strVal val="#ppt_h"/>
                                          </p:val>
                                        </p:tav>
                                        <p:tav tm="100000">
                                          <p:val>
                                            <p:strVal val="#ppt_h"/>
                                          </p:val>
                                        </p:tav>
                                      </p:tavLst>
                                    </p:anim>
                                  </p:childTnLst>
                                </p:cTn>
                              </p:par>
                              <p:par>
                                <p:cTn id="72" presetID="2" presetClass="entr" presetSubtype="8"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3000" fill="hold"/>
                                        <p:tgtEl>
                                          <p:spTgt spid="5"/>
                                        </p:tgtEl>
                                        <p:attrNameLst>
                                          <p:attrName>ppt_x</p:attrName>
                                        </p:attrNameLst>
                                      </p:cBhvr>
                                      <p:tavLst>
                                        <p:tav tm="0">
                                          <p:val>
                                            <p:strVal val="0-#ppt_w/2"/>
                                          </p:val>
                                        </p:tav>
                                        <p:tav tm="100000">
                                          <p:val>
                                            <p:strVal val="#ppt_x"/>
                                          </p:val>
                                        </p:tav>
                                      </p:tavLst>
                                    </p:anim>
                                    <p:anim calcmode="lin" valueType="num">
                                      <p:cBhvr additive="base">
                                        <p:cTn id="75" dur="3000" fill="hold"/>
                                        <p:tgtEl>
                                          <p:spTgt spid="5"/>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3000" fill="hold"/>
                                        <p:tgtEl>
                                          <p:spTgt spid="6"/>
                                        </p:tgtEl>
                                        <p:attrNameLst>
                                          <p:attrName>ppt_x</p:attrName>
                                        </p:attrNameLst>
                                      </p:cBhvr>
                                      <p:tavLst>
                                        <p:tav tm="0">
                                          <p:val>
                                            <p:strVal val="0-#ppt_w/2"/>
                                          </p:val>
                                        </p:tav>
                                        <p:tav tm="100000">
                                          <p:val>
                                            <p:strVal val="#ppt_x"/>
                                          </p:val>
                                        </p:tav>
                                      </p:tavLst>
                                    </p:anim>
                                    <p:anim calcmode="lin" valueType="num">
                                      <p:cBhvr additive="base">
                                        <p:cTn id="79" dur="3000" fill="hold"/>
                                        <p:tgtEl>
                                          <p:spTgt spid="6"/>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0-#ppt_w/2"/>
                                          </p:val>
                                        </p:tav>
                                        <p:tav tm="100000">
                                          <p:val>
                                            <p:strVal val="#ppt_x"/>
                                          </p:val>
                                        </p:tav>
                                      </p:tavLst>
                                    </p:anim>
                                    <p:anim calcmode="lin" valueType="num">
                                      <p:cBhvr additive="base">
                                        <p:cTn id="87" dur="3000" fill="hold"/>
                                        <p:tgtEl>
                                          <p:spTgt spid="8"/>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ppt_y"/>
                                          </p:val>
                                        </p:tav>
                                        <p:tav tm="100000">
                                          <p:val>
                                            <p:strVal val="#ppt_y"/>
                                          </p:val>
                                        </p:tav>
                                      </p:tavLst>
                                    </p:anim>
                                  </p:childTnLst>
                                </p:cTn>
                              </p:par>
                              <p:par>
                                <p:cTn id="92" presetID="2" presetClass="entr" presetSubtype="8"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3000" fill="hold"/>
                                        <p:tgtEl>
                                          <p:spTgt spid="10"/>
                                        </p:tgtEl>
                                        <p:attrNameLst>
                                          <p:attrName>ppt_x</p:attrName>
                                        </p:attrNameLst>
                                      </p:cBhvr>
                                      <p:tavLst>
                                        <p:tav tm="0">
                                          <p:val>
                                            <p:strVal val="0-#ppt_w/2"/>
                                          </p:val>
                                        </p:tav>
                                        <p:tav tm="100000">
                                          <p:val>
                                            <p:strVal val="#ppt_x"/>
                                          </p:val>
                                        </p:tav>
                                      </p:tavLst>
                                    </p:anim>
                                    <p:anim calcmode="lin" valueType="num">
                                      <p:cBhvr additive="base">
                                        <p:cTn id="95" dur="3000" fill="hold"/>
                                        <p:tgtEl>
                                          <p:spTgt spid="10"/>
                                        </p:tgtEl>
                                        <p:attrNameLst>
                                          <p:attrName>ppt_y</p:attrName>
                                        </p:attrNameLst>
                                      </p:cBhvr>
                                      <p:tavLst>
                                        <p:tav tm="0">
                                          <p:val>
                                            <p:strVal val="#ppt_y"/>
                                          </p:val>
                                        </p:tav>
                                        <p:tav tm="100000">
                                          <p:val>
                                            <p:strVal val="#ppt_y"/>
                                          </p:val>
                                        </p:tav>
                                      </p:tavLst>
                                    </p:anim>
                                  </p:childTnLst>
                                </p:cTn>
                              </p:par>
                              <p:par>
                                <p:cTn id="96" presetID="2" presetClass="entr" presetSubtype="8"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ppt_y"/>
                                          </p:val>
                                        </p:tav>
                                        <p:tav tm="100000">
                                          <p:val>
                                            <p:strVal val="#ppt_y"/>
                                          </p:val>
                                        </p:tav>
                                      </p:tavLst>
                                    </p:anim>
                                  </p:childTnLst>
                                </p:cTn>
                              </p:par>
                              <p:par>
                                <p:cTn id="100" presetID="2" presetClass="entr" presetSubtype="8" fill="hold" grpId="1"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additive="base">
                                        <p:cTn id="102" dur="3000" fill="hold"/>
                                        <p:tgtEl>
                                          <p:spTgt spid="12"/>
                                        </p:tgtEl>
                                        <p:attrNameLst>
                                          <p:attrName>ppt_x</p:attrName>
                                        </p:attrNameLst>
                                      </p:cBhvr>
                                      <p:tavLst>
                                        <p:tav tm="0">
                                          <p:val>
                                            <p:strVal val="0-#ppt_w/2"/>
                                          </p:val>
                                        </p:tav>
                                        <p:tav tm="100000">
                                          <p:val>
                                            <p:strVal val="#ppt_x"/>
                                          </p:val>
                                        </p:tav>
                                      </p:tavLst>
                                    </p:anim>
                                    <p:anim calcmode="lin" valueType="num">
                                      <p:cBhvr additive="base">
                                        <p:cTn id="103" dur="3000" fill="hold"/>
                                        <p:tgtEl>
                                          <p:spTgt spid="12"/>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0-#ppt_w/2"/>
                                          </p:val>
                                        </p:tav>
                                        <p:tav tm="100000">
                                          <p:val>
                                            <p:strVal val="#ppt_x"/>
                                          </p:val>
                                        </p:tav>
                                      </p:tavLst>
                                    </p:anim>
                                    <p:anim calcmode="lin" valueType="num">
                                      <p:cBhvr additive="base">
                                        <p:cTn id="107" dur="3000" fill="hold"/>
                                        <p:tgtEl>
                                          <p:spTgt spid="13"/>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3000" fill="hold"/>
                                        <p:tgtEl>
                                          <p:spTgt spid="14"/>
                                        </p:tgtEl>
                                        <p:attrNameLst>
                                          <p:attrName>ppt_x</p:attrName>
                                        </p:attrNameLst>
                                      </p:cBhvr>
                                      <p:tavLst>
                                        <p:tav tm="0">
                                          <p:val>
                                            <p:strVal val="0-#ppt_w/2"/>
                                          </p:val>
                                        </p:tav>
                                        <p:tav tm="100000">
                                          <p:val>
                                            <p:strVal val="#ppt_x"/>
                                          </p:val>
                                        </p:tav>
                                      </p:tavLst>
                                    </p:anim>
                                    <p:anim calcmode="lin" valueType="num">
                                      <p:cBhvr additive="base">
                                        <p:cTn id="111" dur="3000" fill="hold"/>
                                        <p:tgtEl>
                                          <p:spTgt spid="14"/>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0-#ppt_w/2"/>
                                          </p:val>
                                        </p:tav>
                                        <p:tav tm="100000">
                                          <p:val>
                                            <p:strVal val="#ppt_x"/>
                                          </p:val>
                                        </p:tav>
                                      </p:tavLst>
                                    </p:anim>
                                    <p:anim calcmode="lin" valueType="num">
                                      <p:cBhvr additive="base">
                                        <p:cTn id="115" dur="3000" fill="hold"/>
                                        <p:tgtEl>
                                          <p:spTgt spid="15"/>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0-#ppt_w/2"/>
                                          </p:val>
                                        </p:tav>
                                        <p:tav tm="100000">
                                          <p:val>
                                            <p:strVal val="#ppt_x"/>
                                          </p:val>
                                        </p:tav>
                                      </p:tavLst>
                                    </p:anim>
                                    <p:anim calcmode="lin" valueType="num">
                                      <p:cBhvr additive="base">
                                        <p:cTn id="119" dur="3000" fill="hold"/>
                                        <p:tgtEl>
                                          <p:spTgt spid="16"/>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additive="base">
                                        <p:cTn id="122" dur="3000" fill="hold"/>
                                        <p:tgtEl>
                                          <p:spTgt spid="17"/>
                                        </p:tgtEl>
                                        <p:attrNameLst>
                                          <p:attrName>ppt_x</p:attrName>
                                        </p:attrNameLst>
                                      </p:cBhvr>
                                      <p:tavLst>
                                        <p:tav tm="0">
                                          <p:val>
                                            <p:strVal val="0-#ppt_w/2"/>
                                          </p:val>
                                        </p:tav>
                                        <p:tav tm="100000">
                                          <p:val>
                                            <p:strVal val="#ppt_x"/>
                                          </p:val>
                                        </p:tav>
                                      </p:tavLst>
                                    </p:anim>
                                    <p:anim calcmode="lin" valueType="num">
                                      <p:cBhvr additive="base">
                                        <p:cTn id="123" dur="3000" fill="hold"/>
                                        <p:tgtEl>
                                          <p:spTgt spid="17"/>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additive="base">
                                        <p:cTn id="126" dur="3000" fill="hold"/>
                                        <p:tgtEl>
                                          <p:spTgt spid="18"/>
                                        </p:tgtEl>
                                        <p:attrNameLst>
                                          <p:attrName>ppt_x</p:attrName>
                                        </p:attrNameLst>
                                      </p:cBhvr>
                                      <p:tavLst>
                                        <p:tav tm="0">
                                          <p:val>
                                            <p:strVal val="0-#ppt_w/2"/>
                                          </p:val>
                                        </p:tav>
                                        <p:tav tm="100000">
                                          <p:val>
                                            <p:strVal val="#ppt_x"/>
                                          </p:val>
                                        </p:tav>
                                      </p:tavLst>
                                    </p:anim>
                                    <p:anim calcmode="lin" valueType="num">
                                      <p:cBhvr additive="base">
                                        <p:cTn id="127" dur="3000" fill="hold"/>
                                        <p:tgtEl>
                                          <p:spTgt spid="18"/>
                                        </p:tgtEl>
                                        <p:attrNameLst>
                                          <p:attrName>ppt_y</p:attrName>
                                        </p:attrNameLst>
                                      </p:cBhvr>
                                      <p:tavLst>
                                        <p:tav tm="0">
                                          <p:val>
                                            <p:strVal val="#ppt_y"/>
                                          </p:val>
                                        </p:tav>
                                        <p:tav tm="100000">
                                          <p:val>
                                            <p:strVal val="#ppt_y"/>
                                          </p:val>
                                        </p:tav>
                                      </p:tavLst>
                                    </p:anim>
                                  </p:childTnLst>
                                </p:cTn>
                              </p:par>
                              <p:par>
                                <p:cTn id="128" presetID="2" presetClass="entr" presetSubtype="8"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additive="base">
                                        <p:cTn id="130" dur="3000" fill="hold"/>
                                        <p:tgtEl>
                                          <p:spTgt spid="19"/>
                                        </p:tgtEl>
                                        <p:attrNameLst>
                                          <p:attrName>ppt_x</p:attrName>
                                        </p:attrNameLst>
                                      </p:cBhvr>
                                      <p:tavLst>
                                        <p:tav tm="0">
                                          <p:val>
                                            <p:strVal val="0-#ppt_w/2"/>
                                          </p:val>
                                        </p:tav>
                                        <p:tav tm="100000">
                                          <p:val>
                                            <p:strVal val="#ppt_x"/>
                                          </p:val>
                                        </p:tav>
                                      </p:tavLst>
                                    </p:anim>
                                    <p:anim calcmode="lin" valueType="num">
                                      <p:cBhvr additive="base">
                                        <p:cTn id="131" dur="3000" fill="hold"/>
                                        <p:tgtEl>
                                          <p:spTgt spid="19"/>
                                        </p:tgtEl>
                                        <p:attrNameLst>
                                          <p:attrName>ppt_y</p:attrName>
                                        </p:attrNameLst>
                                      </p:cBhvr>
                                      <p:tavLst>
                                        <p:tav tm="0">
                                          <p:val>
                                            <p:strVal val="#ppt_y"/>
                                          </p:val>
                                        </p:tav>
                                        <p:tav tm="100000">
                                          <p:val>
                                            <p:strVal val="#ppt_y"/>
                                          </p:val>
                                        </p:tav>
                                      </p:tavLst>
                                    </p:anim>
                                  </p:childTnLst>
                                </p:cTn>
                              </p:par>
                              <p:par>
                                <p:cTn id="132" presetID="2" presetClass="entr" presetSubtype="8" fill="hold" grpId="1"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additive="base">
                                        <p:cTn id="134" dur="3000" fill="hold"/>
                                        <p:tgtEl>
                                          <p:spTgt spid="20"/>
                                        </p:tgtEl>
                                        <p:attrNameLst>
                                          <p:attrName>ppt_x</p:attrName>
                                        </p:attrNameLst>
                                      </p:cBhvr>
                                      <p:tavLst>
                                        <p:tav tm="0">
                                          <p:val>
                                            <p:strVal val="0-#ppt_w/2"/>
                                          </p:val>
                                        </p:tav>
                                        <p:tav tm="100000">
                                          <p:val>
                                            <p:strVal val="#ppt_x"/>
                                          </p:val>
                                        </p:tav>
                                      </p:tavLst>
                                    </p:anim>
                                    <p:anim calcmode="lin" valueType="num">
                                      <p:cBhvr additive="base">
                                        <p:cTn id="135" dur="3000" fill="hold"/>
                                        <p:tgtEl>
                                          <p:spTgt spid="20"/>
                                        </p:tgtEl>
                                        <p:attrNameLst>
                                          <p:attrName>ppt_y</p:attrName>
                                        </p:attrNameLst>
                                      </p:cBhvr>
                                      <p:tavLst>
                                        <p:tav tm="0">
                                          <p:val>
                                            <p:strVal val="#ppt_y"/>
                                          </p:val>
                                        </p:tav>
                                        <p:tav tm="100000">
                                          <p:val>
                                            <p:strVal val="#ppt_y"/>
                                          </p:val>
                                        </p:tav>
                                      </p:tavLst>
                                    </p:anim>
                                  </p:childTnLst>
                                </p:cTn>
                              </p:par>
                              <p:par>
                                <p:cTn id="136" presetID="2" presetClass="exit" presetSubtype="8" fill="hold" grpId="2" nodeType="withEffect">
                                  <p:stCondLst>
                                    <p:cond delay="0"/>
                                  </p:stCondLst>
                                  <p:childTnLst>
                                    <p:anim calcmode="lin" valueType="num">
                                      <p:cBhvr additive="base">
                                        <p:cTn id="137" dur="3000"/>
                                        <p:tgtEl>
                                          <p:spTgt spid="5"/>
                                        </p:tgtEl>
                                        <p:attrNameLst>
                                          <p:attrName>ppt_x</p:attrName>
                                        </p:attrNameLst>
                                      </p:cBhvr>
                                      <p:tavLst>
                                        <p:tav tm="0">
                                          <p:val>
                                            <p:strVal val="ppt_x"/>
                                          </p:val>
                                        </p:tav>
                                        <p:tav tm="100000">
                                          <p:val>
                                            <p:strVal val="0-ppt_w/2"/>
                                          </p:val>
                                        </p:tav>
                                      </p:tavLst>
                                    </p:anim>
                                    <p:anim calcmode="lin" valueType="num">
                                      <p:cBhvr additive="base">
                                        <p:cTn id="138" dur="3000"/>
                                        <p:tgtEl>
                                          <p:spTgt spid="5"/>
                                        </p:tgtEl>
                                        <p:attrNameLst>
                                          <p:attrName>ppt_y</p:attrName>
                                        </p:attrNameLst>
                                      </p:cBhvr>
                                      <p:tavLst>
                                        <p:tav tm="0">
                                          <p:val>
                                            <p:strVal val="ppt_y"/>
                                          </p:val>
                                        </p:tav>
                                        <p:tav tm="100000">
                                          <p:val>
                                            <p:strVal val="ppt_y"/>
                                          </p:val>
                                        </p:tav>
                                      </p:tavLst>
                                    </p:anim>
                                    <p:set>
                                      <p:cBhvr>
                                        <p:cTn id="139" dur="1" fill="hold">
                                          <p:stCondLst>
                                            <p:cond delay="2999"/>
                                          </p:stCondLst>
                                        </p:cTn>
                                        <p:tgtEl>
                                          <p:spTgt spid="5"/>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6"/>
                                        </p:tgtEl>
                                        <p:attrNameLst>
                                          <p:attrName>ppt_x</p:attrName>
                                        </p:attrNameLst>
                                      </p:cBhvr>
                                      <p:tavLst>
                                        <p:tav tm="0">
                                          <p:val>
                                            <p:strVal val="ppt_x"/>
                                          </p:val>
                                        </p:tav>
                                        <p:tav tm="100000">
                                          <p:val>
                                            <p:strVal val="0-ppt_w/2"/>
                                          </p:val>
                                        </p:tav>
                                      </p:tavLst>
                                    </p:anim>
                                    <p:anim calcmode="lin" valueType="num">
                                      <p:cBhvr additive="base">
                                        <p:cTn id="142" dur="3000"/>
                                        <p:tgtEl>
                                          <p:spTgt spid="6"/>
                                        </p:tgtEl>
                                        <p:attrNameLst>
                                          <p:attrName>ppt_y</p:attrName>
                                        </p:attrNameLst>
                                      </p:cBhvr>
                                      <p:tavLst>
                                        <p:tav tm="0">
                                          <p:val>
                                            <p:strVal val="ppt_y"/>
                                          </p:val>
                                        </p:tav>
                                        <p:tav tm="100000">
                                          <p:val>
                                            <p:strVal val="ppt_y"/>
                                          </p:val>
                                        </p:tav>
                                      </p:tavLst>
                                    </p:anim>
                                    <p:set>
                                      <p:cBhvr>
                                        <p:cTn id="143" dur="1" fill="hold">
                                          <p:stCondLst>
                                            <p:cond delay="2999"/>
                                          </p:stCondLst>
                                        </p:cTn>
                                        <p:tgtEl>
                                          <p:spTgt spid="6"/>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0-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8"/>
                                        </p:tgtEl>
                                        <p:attrNameLst>
                                          <p:attrName>ppt_x</p:attrName>
                                        </p:attrNameLst>
                                      </p:cBhvr>
                                      <p:tavLst>
                                        <p:tav tm="0">
                                          <p:val>
                                            <p:strVal val="ppt_x"/>
                                          </p:val>
                                        </p:tav>
                                        <p:tav tm="100000">
                                          <p:val>
                                            <p:strVal val="0-ppt_w/2"/>
                                          </p:val>
                                        </p:tav>
                                      </p:tavLst>
                                    </p:anim>
                                    <p:anim calcmode="lin" valueType="num">
                                      <p:cBhvr additive="base">
                                        <p:cTn id="150" dur="3000"/>
                                        <p:tgtEl>
                                          <p:spTgt spid="8"/>
                                        </p:tgtEl>
                                        <p:attrNameLst>
                                          <p:attrName>ppt_y</p:attrName>
                                        </p:attrNameLst>
                                      </p:cBhvr>
                                      <p:tavLst>
                                        <p:tav tm="0">
                                          <p:val>
                                            <p:strVal val="ppt_y"/>
                                          </p:val>
                                        </p:tav>
                                        <p:tav tm="100000">
                                          <p:val>
                                            <p:strVal val="ppt_y"/>
                                          </p:val>
                                        </p:tav>
                                      </p:tavLst>
                                    </p:anim>
                                    <p:set>
                                      <p:cBhvr>
                                        <p:cTn id="151" dur="1" fill="hold">
                                          <p:stCondLst>
                                            <p:cond delay="2999"/>
                                          </p:stCondLst>
                                        </p:cTn>
                                        <p:tgtEl>
                                          <p:spTgt spid="8"/>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3000"/>
                                        <p:tgtEl>
                                          <p:spTgt spid="9"/>
                                        </p:tgtEl>
                                        <p:attrNameLst>
                                          <p:attrName>ppt_x</p:attrName>
                                        </p:attrNameLst>
                                      </p:cBhvr>
                                      <p:tavLst>
                                        <p:tav tm="0">
                                          <p:val>
                                            <p:strVal val="ppt_x"/>
                                          </p:val>
                                        </p:tav>
                                        <p:tav tm="100000">
                                          <p:val>
                                            <p:strVal val="0-ppt_w/2"/>
                                          </p:val>
                                        </p:tav>
                                      </p:tavLst>
                                    </p:anim>
                                    <p:anim calcmode="lin" valueType="num">
                                      <p:cBhvr additive="base">
                                        <p:cTn id="154" dur="3000"/>
                                        <p:tgtEl>
                                          <p:spTgt spid="9"/>
                                        </p:tgtEl>
                                        <p:attrNameLst>
                                          <p:attrName>ppt_y</p:attrName>
                                        </p:attrNameLst>
                                      </p:cBhvr>
                                      <p:tavLst>
                                        <p:tav tm="0">
                                          <p:val>
                                            <p:strVal val="ppt_y"/>
                                          </p:val>
                                        </p:tav>
                                        <p:tav tm="100000">
                                          <p:val>
                                            <p:strVal val="ppt_y"/>
                                          </p:val>
                                        </p:tav>
                                      </p:tavLst>
                                    </p:anim>
                                    <p:set>
                                      <p:cBhvr>
                                        <p:cTn id="155" dur="1" fill="hold">
                                          <p:stCondLst>
                                            <p:cond delay="2999"/>
                                          </p:stCondLst>
                                        </p:cTn>
                                        <p:tgtEl>
                                          <p:spTgt spid="9"/>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10"/>
                                        </p:tgtEl>
                                        <p:attrNameLst>
                                          <p:attrName>ppt_x</p:attrName>
                                        </p:attrNameLst>
                                      </p:cBhvr>
                                      <p:tavLst>
                                        <p:tav tm="0">
                                          <p:val>
                                            <p:strVal val="ppt_x"/>
                                          </p:val>
                                        </p:tav>
                                        <p:tav tm="100000">
                                          <p:val>
                                            <p:strVal val="0-ppt_w/2"/>
                                          </p:val>
                                        </p:tav>
                                      </p:tavLst>
                                    </p:anim>
                                    <p:anim calcmode="lin" valueType="num">
                                      <p:cBhvr additive="base">
                                        <p:cTn id="158" dur="3000"/>
                                        <p:tgtEl>
                                          <p:spTgt spid="10"/>
                                        </p:tgtEl>
                                        <p:attrNameLst>
                                          <p:attrName>ppt_y</p:attrName>
                                        </p:attrNameLst>
                                      </p:cBhvr>
                                      <p:tavLst>
                                        <p:tav tm="0">
                                          <p:val>
                                            <p:strVal val="ppt_y"/>
                                          </p:val>
                                        </p:tav>
                                        <p:tav tm="100000">
                                          <p:val>
                                            <p:strVal val="ppt_y"/>
                                          </p:val>
                                        </p:tav>
                                      </p:tavLst>
                                    </p:anim>
                                    <p:set>
                                      <p:cBhvr>
                                        <p:cTn id="159" dur="1" fill="hold">
                                          <p:stCondLst>
                                            <p:cond delay="2999"/>
                                          </p:stCondLst>
                                        </p:cTn>
                                        <p:tgtEl>
                                          <p:spTgt spid="10"/>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11"/>
                                        </p:tgtEl>
                                        <p:attrNameLst>
                                          <p:attrName>ppt_x</p:attrName>
                                        </p:attrNameLst>
                                      </p:cBhvr>
                                      <p:tavLst>
                                        <p:tav tm="0">
                                          <p:val>
                                            <p:strVal val="ppt_x"/>
                                          </p:val>
                                        </p:tav>
                                        <p:tav tm="100000">
                                          <p:val>
                                            <p:strVal val="0-ppt_w/2"/>
                                          </p:val>
                                        </p:tav>
                                      </p:tavLst>
                                    </p:anim>
                                    <p:anim calcmode="lin" valueType="num">
                                      <p:cBhvr additive="base">
                                        <p:cTn id="162" dur="3000"/>
                                        <p:tgtEl>
                                          <p:spTgt spid="11"/>
                                        </p:tgtEl>
                                        <p:attrNameLst>
                                          <p:attrName>ppt_y</p:attrName>
                                        </p:attrNameLst>
                                      </p:cBhvr>
                                      <p:tavLst>
                                        <p:tav tm="0">
                                          <p:val>
                                            <p:strVal val="ppt_y"/>
                                          </p:val>
                                        </p:tav>
                                        <p:tav tm="100000">
                                          <p:val>
                                            <p:strVal val="ppt_y"/>
                                          </p:val>
                                        </p:tav>
                                      </p:tavLst>
                                    </p:anim>
                                    <p:set>
                                      <p:cBhvr>
                                        <p:cTn id="163" dur="1" fill="hold">
                                          <p:stCondLst>
                                            <p:cond delay="2999"/>
                                          </p:stCondLst>
                                        </p:cTn>
                                        <p:tgtEl>
                                          <p:spTgt spid="11"/>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12"/>
                                        </p:tgtEl>
                                        <p:attrNameLst>
                                          <p:attrName>ppt_x</p:attrName>
                                        </p:attrNameLst>
                                      </p:cBhvr>
                                      <p:tavLst>
                                        <p:tav tm="0">
                                          <p:val>
                                            <p:strVal val="ppt_x"/>
                                          </p:val>
                                        </p:tav>
                                        <p:tav tm="100000">
                                          <p:val>
                                            <p:strVal val="0-ppt_w/2"/>
                                          </p:val>
                                        </p:tav>
                                      </p:tavLst>
                                    </p:anim>
                                    <p:anim calcmode="lin" valueType="num">
                                      <p:cBhvr additive="base">
                                        <p:cTn id="166" dur="3000"/>
                                        <p:tgtEl>
                                          <p:spTgt spid="12"/>
                                        </p:tgtEl>
                                        <p:attrNameLst>
                                          <p:attrName>ppt_y</p:attrName>
                                        </p:attrNameLst>
                                      </p:cBhvr>
                                      <p:tavLst>
                                        <p:tav tm="0">
                                          <p:val>
                                            <p:strVal val="ppt_y"/>
                                          </p:val>
                                        </p:tav>
                                        <p:tav tm="100000">
                                          <p:val>
                                            <p:strVal val="ppt_y"/>
                                          </p:val>
                                        </p:tav>
                                      </p:tavLst>
                                    </p:anim>
                                    <p:set>
                                      <p:cBhvr>
                                        <p:cTn id="167" dur="1" fill="hold">
                                          <p:stCondLst>
                                            <p:cond delay="2999"/>
                                          </p:stCondLst>
                                        </p:cTn>
                                        <p:tgtEl>
                                          <p:spTgt spid="12"/>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13"/>
                                        </p:tgtEl>
                                        <p:attrNameLst>
                                          <p:attrName>ppt_x</p:attrName>
                                        </p:attrNameLst>
                                      </p:cBhvr>
                                      <p:tavLst>
                                        <p:tav tm="0">
                                          <p:val>
                                            <p:strVal val="ppt_x"/>
                                          </p:val>
                                        </p:tav>
                                        <p:tav tm="100000">
                                          <p:val>
                                            <p:strVal val="0-ppt_w/2"/>
                                          </p:val>
                                        </p:tav>
                                      </p:tavLst>
                                    </p:anim>
                                    <p:anim calcmode="lin" valueType="num">
                                      <p:cBhvr additive="base">
                                        <p:cTn id="170" dur="3000"/>
                                        <p:tgtEl>
                                          <p:spTgt spid="13"/>
                                        </p:tgtEl>
                                        <p:attrNameLst>
                                          <p:attrName>ppt_y</p:attrName>
                                        </p:attrNameLst>
                                      </p:cBhvr>
                                      <p:tavLst>
                                        <p:tav tm="0">
                                          <p:val>
                                            <p:strVal val="ppt_y"/>
                                          </p:val>
                                        </p:tav>
                                        <p:tav tm="100000">
                                          <p:val>
                                            <p:strVal val="ppt_y"/>
                                          </p:val>
                                        </p:tav>
                                      </p:tavLst>
                                    </p:anim>
                                    <p:set>
                                      <p:cBhvr>
                                        <p:cTn id="171" dur="1" fill="hold">
                                          <p:stCondLst>
                                            <p:cond delay="2999"/>
                                          </p:stCondLst>
                                        </p:cTn>
                                        <p:tgtEl>
                                          <p:spTgt spid="13"/>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4"/>
                                        </p:tgtEl>
                                        <p:attrNameLst>
                                          <p:attrName>ppt_x</p:attrName>
                                        </p:attrNameLst>
                                      </p:cBhvr>
                                      <p:tavLst>
                                        <p:tav tm="0">
                                          <p:val>
                                            <p:strVal val="ppt_x"/>
                                          </p:val>
                                        </p:tav>
                                        <p:tav tm="100000">
                                          <p:val>
                                            <p:strVal val="0-ppt_w/2"/>
                                          </p:val>
                                        </p:tav>
                                      </p:tavLst>
                                    </p:anim>
                                    <p:anim calcmode="lin" valueType="num">
                                      <p:cBhvr additive="base">
                                        <p:cTn id="174" dur="3000"/>
                                        <p:tgtEl>
                                          <p:spTgt spid="14"/>
                                        </p:tgtEl>
                                        <p:attrNameLst>
                                          <p:attrName>ppt_y</p:attrName>
                                        </p:attrNameLst>
                                      </p:cBhvr>
                                      <p:tavLst>
                                        <p:tav tm="0">
                                          <p:val>
                                            <p:strVal val="ppt_y"/>
                                          </p:val>
                                        </p:tav>
                                        <p:tav tm="100000">
                                          <p:val>
                                            <p:strVal val="ppt_y"/>
                                          </p:val>
                                        </p:tav>
                                      </p:tavLst>
                                    </p:anim>
                                    <p:set>
                                      <p:cBhvr>
                                        <p:cTn id="175" dur="1" fill="hold">
                                          <p:stCondLst>
                                            <p:cond delay="2999"/>
                                          </p:stCondLst>
                                        </p:cTn>
                                        <p:tgtEl>
                                          <p:spTgt spid="14"/>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0-ppt_w/2"/>
                                          </p:val>
                                        </p:tav>
                                      </p:tavLst>
                                    </p:anim>
                                    <p:anim calcmode="lin" valueType="num">
                                      <p:cBhvr additive="base">
                                        <p:cTn id="178" dur="3000"/>
                                        <p:tgtEl>
                                          <p:spTgt spid="15"/>
                                        </p:tgtEl>
                                        <p:attrNameLst>
                                          <p:attrName>ppt_y</p:attrName>
                                        </p:attrNameLst>
                                      </p:cBhvr>
                                      <p:tavLst>
                                        <p:tav tm="0">
                                          <p:val>
                                            <p:strVal val="ppt_y"/>
                                          </p:val>
                                        </p:tav>
                                        <p:tav tm="100000">
                                          <p:val>
                                            <p:strVal val="ppt_y"/>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6"/>
                                        </p:tgtEl>
                                        <p:attrNameLst>
                                          <p:attrName>ppt_x</p:attrName>
                                        </p:attrNameLst>
                                      </p:cBhvr>
                                      <p:tavLst>
                                        <p:tav tm="0">
                                          <p:val>
                                            <p:strVal val="ppt_x"/>
                                          </p:val>
                                        </p:tav>
                                        <p:tav tm="100000">
                                          <p:val>
                                            <p:strVal val="0-ppt_w/2"/>
                                          </p:val>
                                        </p:tav>
                                      </p:tavLst>
                                    </p:anim>
                                    <p:anim calcmode="lin" valueType="num">
                                      <p:cBhvr additive="base">
                                        <p:cTn id="182" dur="3000"/>
                                        <p:tgtEl>
                                          <p:spTgt spid="16"/>
                                        </p:tgtEl>
                                        <p:attrNameLst>
                                          <p:attrName>ppt_y</p:attrName>
                                        </p:attrNameLst>
                                      </p:cBhvr>
                                      <p:tavLst>
                                        <p:tav tm="0">
                                          <p:val>
                                            <p:strVal val="ppt_y"/>
                                          </p:val>
                                        </p:tav>
                                        <p:tav tm="100000">
                                          <p:val>
                                            <p:strVal val="ppt_y"/>
                                          </p:val>
                                        </p:tav>
                                      </p:tavLst>
                                    </p:anim>
                                    <p:set>
                                      <p:cBhvr>
                                        <p:cTn id="183" dur="1" fill="hold">
                                          <p:stCondLst>
                                            <p:cond delay="2999"/>
                                          </p:stCondLst>
                                        </p:cTn>
                                        <p:tgtEl>
                                          <p:spTgt spid="16"/>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7"/>
                                        </p:tgtEl>
                                        <p:attrNameLst>
                                          <p:attrName>ppt_x</p:attrName>
                                        </p:attrNameLst>
                                      </p:cBhvr>
                                      <p:tavLst>
                                        <p:tav tm="0">
                                          <p:val>
                                            <p:strVal val="ppt_x"/>
                                          </p:val>
                                        </p:tav>
                                        <p:tav tm="100000">
                                          <p:val>
                                            <p:strVal val="0-ppt_w/2"/>
                                          </p:val>
                                        </p:tav>
                                      </p:tavLst>
                                    </p:anim>
                                    <p:anim calcmode="lin" valueType="num">
                                      <p:cBhvr additive="base">
                                        <p:cTn id="186" dur="3000"/>
                                        <p:tgtEl>
                                          <p:spTgt spid="17"/>
                                        </p:tgtEl>
                                        <p:attrNameLst>
                                          <p:attrName>ppt_y</p:attrName>
                                        </p:attrNameLst>
                                      </p:cBhvr>
                                      <p:tavLst>
                                        <p:tav tm="0">
                                          <p:val>
                                            <p:strVal val="ppt_y"/>
                                          </p:val>
                                        </p:tav>
                                        <p:tav tm="100000">
                                          <p:val>
                                            <p:strVal val="ppt_y"/>
                                          </p:val>
                                        </p:tav>
                                      </p:tavLst>
                                    </p:anim>
                                    <p:set>
                                      <p:cBhvr>
                                        <p:cTn id="187" dur="1" fill="hold">
                                          <p:stCondLst>
                                            <p:cond delay="2999"/>
                                          </p:stCondLst>
                                        </p:cTn>
                                        <p:tgtEl>
                                          <p:spTgt spid="17"/>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8"/>
                                        </p:tgtEl>
                                        <p:attrNameLst>
                                          <p:attrName>ppt_x</p:attrName>
                                        </p:attrNameLst>
                                      </p:cBhvr>
                                      <p:tavLst>
                                        <p:tav tm="0">
                                          <p:val>
                                            <p:strVal val="ppt_x"/>
                                          </p:val>
                                        </p:tav>
                                        <p:tav tm="100000">
                                          <p:val>
                                            <p:strVal val="0-ppt_w/2"/>
                                          </p:val>
                                        </p:tav>
                                      </p:tavLst>
                                    </p:anim>
                                    <p:anim calcmode="lin" valueType="num">
                                      <p:cBhvr additive="base">
                                        <p:cTn id="190" dur="3000"/>
                                        <p:tgtEl>
                                          <p:spTgt spid="18"/>
                                        </p:tgtEl>
                                        <p:attrNameLst>
                                          <p:attrName>ppt_y</p:attrName>
                                        </p:attrNameLst>
                                      </p:cBhvr>
                                      <p:tavLst>
                                        <p:tav tm="0">
                                          <p:val>
                                            <p:strVal val="ppt_y"/>
                                          </p:val>
                                        </p:tav>
                                        <p:tav tm="100000">
                                          <p:val>
                                            <p:strVal val="ppt_y"/>
                                          </p:val>
                                        </p:tav>
                                      </p:tavLst>
                                    </p:anim>
                                    <p:set>
                                      <p:cBhvr>
                                        <p:cTn id="191" dur="1" fill="hold">
                                          <p:stCondLst>
                                            <p:cond delay="2999"/>
                                          </p:stCondLst>
                                        </p:cTn>
                                        <p:tgtEl>
                                          <p:spTgt spid="18"/>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9"/>
                                        </p:tgtEl>
                                        <p:attrNameLst>
                                          <p:attrName>ppt_x</p:attrName>
                                        </p:attrNameLst>
                                      </p:cBhvr>
                                      <p:tavLst>
                                        <p:tav tm="0">
                                          <p:val>
                                            <p:strVal val="ppt_x"/>
                                          </p:val>
                                        </p:tav>
                                        <p:tav tm="100000">
                                          <p:val>
                                            <p:strVal val="0-ppt_w/2"/>
                                          </p:val>
                                        </p:tav>
                                      </p:tavLst>
                                    </p:anim>
                                    <p:anim calcmode="lin" valueType="num">
                                      <p:cBhvr additive="base">
                                        <p:cTn id="194" dur="3000"/>
                                        <p:tgtEl>
                                          <p:spTgt spid="19"/>
                                        </p:tgtEl>
                                        <p:attrNameLst>
                                          <p:attrName>ppt_y</p:attrName>
                                        </p:attrNameLst>
                                      </p:cBhvr>
                                      <p:tavLst>
                                        <p:tav tm="0">
                                          <p:val>
                                            <p:strVal val="ppt_y"/>
                                          </p:val>
                                        </p:tav>
                                        <p:tav tm="100000">
                                          <p:val>
                                            <p:strVal val="ppt_y"/>
                                          </p:val>
                                        </p:tav>
                                      </p:tavLst>
                                    </p:anim>
                                    <p:set>
                                      <p:cBhvr>
                                        <p:cTn id="195" dur="1" fill="hold">
                                          <p:stCondLst>
                                            <p:cond delay="2999"/>
                                          </p:stCondLst>
                                        </p:cTn>
                                        <p:tgtEl>
                                          <p:spTgt spid="19"/>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20"/>
                                        </p:tgtEl>
                                        <p:attrNameLst>
                                          <p:attrName>ppt_x</p:attrName>
                                        </p:attrNameLst>
                                      </p:cBhvr>
                                      <p:tavLst>
                                        <p:tav tm="0">
                                          <p:val>
                                            <p:strVal val="ppt_x"/>
                                          </p:val>
                                        </p:tav>
                                        <p:tav tm="100000">
                                          <p:val>
                                            <p:strVal val="0-ppt_w/2"/>
                                          </p:val>
                                        </p:tav>
                                      </p:tavLst>
                                    </p:anim>
                                    <p:anim calcmode="lin" valueType="num">
                                      <p:cBhvr additive="base">
                                        <p:cTn id="198" dur="3000"/>
                                        <p:tgtEl>
                                          <p:spTgt spid="20"/>
                                        </p:tgtEl>
                                        <p:attrNameLst>
                                          <p:attrName>ppt_y</p:attrName>
                                        </p:attrNameLst>
                                      </p:cBhvr>
                                      <p:tavLst>
                                        <p:tav tm="0">
                                          <p:val>
                                            <p:strVal val="ppt_y"/>
                                          </p:val>
                                        </p:tav>
                                        <p:tav tm="100000">
                                          <p:val>
                                            <p:strVal val="ppt_y"/>
                                          </p:val>
                                        </p:tav>
                                      </p:tavLst>
                                    </p:anim>
                                    <p:set>
                                      <p:cBhvr>
                                        <p:cTn id="199" dur="1" fill="hold">
                                          <p:stCondLst>
                                            <p:cond delay="2999"/>
                                          </p:stCondLst>
                                        </p:cTn>
                                        <p:tgtEl>
                                          <p:spTgt spid="20"/>
                                        </p:tgtEl>
                                        <p:attrNameLst>
                                          <p:attrName>style.visibility</p:attrName>
                                        </p:attrNameLst>
                                      </p:cBhvr>
                                      <p:to>
                                        <p:strVal val="hidden"/>
                                      </p:to>
                                    </p:set>
                                  </p:childTnLst>
                                </p:cTn>
                              </p:par>
                              <p:par>
                                <p:cTn id="200" presetID="2" presetClass="entr" presetSubtype="2"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additive="base">
                                        <p:cTn id="202" dur="3000" fill="hold"/>
                                        <p:tgtEl>
                                          <p:spTgt spid="4"/>
                                        </p:tgtEl>
                                        <p:attrNameLst>
                                          <p:attrName>ppt_x</p:attrName>
                                        </p:attrNameLst>
                                      </p:cBhvr>
                                      <p:tavLst>
                                        <p:tav tm="0">
                                          <p:val>
                                            <p:strVal val="1+#ppt_w/2"/>
                                          </p:val>
                                        </p:tav>
                                        <p:tav tm="100000">
                                          <p:val>
                                            <p:strVal val="#ppt_x"/>
                                          </p:val>
                                        </p:tav>
                                      </p:tavLst>
                                    </p:anim>
                                    <p:anim calcmode="lin" valueType="num">
                                      <p:cBhvr additive="base">
                                        <p:cTn id="203"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7168331_ed8dd12112_o.jpg"/>
          <p:cNvPicPr>
            <a:picLocks noChangeAspect="1"/>
          </p:cNvPicPr>
          <p:nvPr/>
        </p:nvPicPr>
        <p:blipFill>
          <a:blip r:embed="rId2"/>
          <a:stretch>
            <a:fillRect/>
          </a:stretch>
        </p:blipFill>
        <p:spPr>
          <a:xfrm>
            <a:off x="0" y="16662"/>
            <a:ext cx="9144000" cy="6824676"/>
          </a:xfrm>
          <a:prstGeom prst="rect">
            <a:avLst/>
          </a:prstGeom>
        </p:spPr>
      </p:pic>
      <p:sp>
        <p:nvSpPr>
          <p:cNvPr id="5" name="4 Onda"/>
          <p:cNvSpPr/>
          <p:nvPr/>
        </p:nvSpPr>
        <p:spPr>
          <a:xfrm rot="16200000">
            <a:off x="-2286032" y="2357470"/>
            <a:ext cx="5429288" cy="857224"/>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200000">
            <a:off x="-1571668"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857288"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a:off x="-142908"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642910" y="2214578"/>
            <a:ext cx="5429288" cy="1000132"/>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a:off x="1464447" y="2250297"/>
            <a:ext cx="5429288" cy="928694"/>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2250265" y="2250297"/>
            <a:ext cx="5429288" cy="928694"/>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200000">
            <a:off x="3000364"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3750463" y="2250297"/>
            <a:ext cx="5429288" cy="928694"/>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200000">
            <a:off x="4500562"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5214942"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6200000">
            <a:off x="6000728" y="2286016"/>
            <a:ext cx="5429288" cy="857256"/>
          </a:xfrm>
          <a:prstGeom prst="wave">
            <a:avLst>
              <a:gd name="adj1" fmla="val 20000"/>
              <a:gd name="adj2" fmla="val -7895"/>
            </a:avLst>
          </a:prstGeom>
          <a:gradFill flip="none" rotWithShape="1">
            <a:gsLst>
              <a:gs pos="54000">
                <a:schemeClr val="accent6">
                  <a:lumMod val="50000"/>
                  <a:shade val="30000"/>
                  <a:satMod val="115000"/>
                  <a:alpha val="33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3000" fill="hold"/>
                                        <p:tgtEl>
                                          <p:spTgt spid="6"/>
                                        </p:tgtEl>
                                        <p:attrNameLst>
                                          <p:attrName>ppt_w</p:attrName>
                                        </p:attrNameLst>
                                      </p:cBhvr>
                                      <p:tavLst>
                                        <p:tav tm="0" fmla="#ppt_w*sin(2.5*pi*$)">
                                          <p:val>
                                            <p:fltVal val="0"/>
                                          </p:val>
                                        </p:tav>
                                        <p:tav tm="100000">
                                          <p:val>
                                            <p:fltVal val="1"/>
                                          </p:val>
                                        </p:tav>
                                      </p:tavLst>
                                    </p:anim>
                                    <p:anim calcmode="lin" valueType="num">
                                      <p:cBhvr>
                                        <p:cTn id="63" dur="3000" fill="hold"/>
                                        <p:tgtEl>
                                          <p:spTgt spid="6"/>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fmla="#ppt_w*sin(2.5*pi*$)">
                                          <p:val>
                                            <p:fltVal val="0"/>
                                          </p:val>
                                        </p:tav>
                                        <p:tav tm="100000">
                                          <p:val>
                                            <p:fltVal val="1"/>
                                          </p:val>
                                        </p:tav>
                                      </p:tavLst>
                                    </p:anim>
                                    <p:anim calcmode="lin" valueType="num">
                                      <p:cBhvr>
                                        <p:cTn id="67" dur="3000" fill="hold"/>
                                        <p:tgtEl>
                                          <p:spTgt spid="7"/>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fmla="#ppt_w*sin(2.5*pi*$)">
                                          <p:val>
                                            <p:fltVal val="0"/>
                                          </p:val>
                                        </p:tav>
                                        <p:tav tm="100000">
                                          <p:val>
                                            <p:fltVal val="1"/>
                                          </p:val>
                                        </p:tav>
                                      </p:tavLst>
                                    </p:anim>
                                    <p:anim calcmode="lin" valueType="num">
                                      <p:cBhvr>
                                        <p:cTn id="71" dur="3000" fill="hold"/>
                                        <p:tgtEl>
                                          <p:spTgt spid="8"/>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3000" fill="hold"/>
                                        <p:tgtEl>
                                          <p:spTgt spid="9"/>
                                        </p:tgtEl>
                                        <p:attrNameLst>
                                          <p:attrName>ppt_w</p:attrName>
                                        </p:attrNameLst>
                                      </p:cBhvr>
                                      <p:tavLst>
                                        <p:tav tm="0" fmla="#ppt_w*sin(2.5*pi*$)">
                                          <p:val>
                                            <p:fltVal val="0"/>
                                          </p:val>
                                        </p:tav>
                                        <p:tav tm="100000">
                                          <p:val>
                                            <p:fltVal val="1"/>
                                          </p:val>
                                        </p:tav>
                                      </p:tavLst>
                                    </p:anim>
                                    <p:anim calcmode="lin" valueType="num">
                                      <p:cBhvr>
                                        <p:cTn id="75" dur="3000" fill="hold"/>
                                        <p:tgtEl>
                                          <p:spTgt spid="9"/>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fmla="#ppt_w*sin(2.5*pi*$)">
                                          <p:val>
                                            <p:fltVal val="0"/>
                                          </p:val>
                                        </p:tav>
                                        <p:tav tm="100000">
                                          <p:val>
                                            <p:fltVal val="1"/>
                                          </p:val>
                                        </p:tav>
                                      </p:tavLst>
                                    </p:anim>
                                    <p:anim calcmode="lin" valueType="num">
                                      <p:cBhvr>
                                        <p:cTn id="79" dur="3000" fill="hold"/>
                                        <p:tgtEl>
                                          <p:spTgt spid="10"/>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ppt_w</p:attrName>
                                        </p:attrNameLst>
                                      </p:cBhvr>
                                      <p:tavLst>
                                        <p:tav tm="0" fmla="#ppt_w*sin(2.5*pi*$)">
                                          <p:val>
                                            <p:fltVal val="0"/>
                                          </p:val>
                                        </p:tav>
                                        <p:tav tm="100000">
                                          <p:val>
                                            <p:fltVal val="1"/>
                                          </p:val>
                                        </p:tav>
                                      </p:tavLst>
                                    </p:anim>
                                    <p:anim calcmode="lin" valueType="num">
                                      <p:cBhvr>
                                        <p:cTn id="83" dur="3000" fill="hold"/>
                                        <p:tgtEl>
                                          <p:spTgt spid="11"/>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3000" fill="hold"/>
                                        <p:tgtEl>
                                          <p:spTgt spid="12"/>
                                        </p:tgtEl>
                                        <p:attrNameLst>
                                          <p:attrName>ppt_w</p:attrName>
                                        </p:attrNameLst>
                                      </p:cBhvr>
                                      <p:tavLst>
                                        <p:tav tm="0" fmla="#ppt_w*sin(2.5*pi*$)">
                                          <p:val>
                                            <p:fltVal val="0"/>
                                          </p:val>
                                        </p:tav>
                                        <p:tav tm="100000">
                                          <p:val>
                                            <p:fltVal val="1"/>
                                          </p:val>
                                        </p:tav>
                                      </p:tavLst>
                                    </p:anim>
                                    <p:anim calcmode="lin" valueType="num">
                                      <p:cBhvr>
                                        <p:cTn id="87" dur="3000" fill="hold"/>
                                        <p:tgtEl>
                                          <p:spTgt spid="12"/>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fmla="#ppt_w*sin(2.5*pi*$)">
                                          <p:val>
                                            <p:fltVal val="0"/>
                                          </p:val>
                                        </p:tav>
                                        <p:tav tm="100000">
                                          <p:val>
                                            <p:fltVal val="1"/>
                                          </p:val>
                                        </p:tav>
                                      </p:tavLst>
                                    </p:anim>
                                    <p:anim calcmode="lin" valueType="num">
                                      <p:cBhvr>
                                        <p:cTn id="91" dur="3000" fill="hold"/>
                                        <p:tgtEl>
                                          <p:spTgt spid="13"/>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fmla="#ppt_w*sin(2.5*pi*$)">
                                          <p:val>
                                            <p:fltVal val="0"/>
                                          </p:val>
                                        </p:tav>
                                        <p:tav tm="100000">
                                          <p:val>
                                            <p:fltVal val="1"/>
                                          </p:val>
                                        </p:tav>
                                      </p:tavLst>
                                    </p:anim>
                                    <p:anim calcmode="lin" valueType="num">
                                      <p:cBhvr>
                                        <p:cTn id="95" dur="3000" fill="hold"/>
                                        <p:tgtEl>
                                          <p:spTgt spid="14"/>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p:cTn id="98" dur="3000" fill="hold"/>
                                        <p:tgtEl>
                                          <p:spTgt spid="15"/>
                                        </p:tgtEl>
                                        <p:attrNameLst>
                                          <p:attrName>ppt_w</p:attrName>
                                        </p:attrNameLst>
                                      </p:cBhvr>
                                      <p:tavLst>
                                        <p:tav tm="0" fmla="#ppt_w*sin(2.5*pi*$)">
                                          <p:val>
                                            <p:fltVal val="0"/>
                                          </p:val>
                                        </p:tav>
                                        <p:tav tm="100000">
                                          <p:val>
                                            <p:fltVal val="1"/>
                                          </p:val>
                                        </p:tav>
                                      </p:tavLst>
                                    </p:anim>
                                    <p:anim calcmode="lin" valueType="num">
                                      <p:cBhvr>
                                        <p:cTn id="99" dur="3000" fill="hold"/>
                                        <p:tgtEl>
                                          <p:spTgt spid="15"/>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p:cTn id="102" dur="3000" fill="hold"/>
                                        <p:tgtEl>
                                          <p:spTgt spid="16"/>
                                        </p:tgtEl>
                                        <p:attrNameLst>
                                          <p:attrName>ppt_w</p:attrName>
                                        </p:attrNameLst>
                                      </p:cBhvr>
                                      <p:tavLst>
                                        <p:tav tm="0" fmla="#ppt_w*sin(2.5*pi*$)">
                                          <p:val>
                                            <p:fltVal val="0"/>
                                          </p:val>
                                        </p:tav>
                                        <p:tav tm="100000">
                                          <p:val>
                                            <p:fltVal val="1"/>
                                          </p:val>
                                        </p:tav>
                                      </p:tavLst>
                                    </p:anim>
                                    <p:anim calcmode="lin" valueType="num">
                                      <p:cBhvr>
                                        <p:cTn id="103" dur="3000" fill="hold"/>
                                        <p:tgtEl>
                                          <p:spTgt spid="16"/>
                                        </p:tgtEl>
                                        <p:attrNameLst>
                                          <p:attrName>ppt_h</p:attrName>
                                        </p:attrNameLst>
                                      </p:cBhvr>
                                      <p:tavLst>
                                        <p:tav tm="0">
                                          <p:val>
                                            <p:strVal val="#ppt_h"/>
                                          </p:val>
                                        </p:tav>
                                        <p:tav tm="100000">
                                          <p:val>
                                            <p:strVal val="#ppt_h"/>
                                          </p:val>
                                        </p:tav>
                                      </p:tavLst>
                                    </p:anim>
                                  </p:childTnLst>
                                </p:cTn>
                              </p:par>
                              <p:par>
                                <p:cTn id="104" presetID="2" presetClass="exit" presetSubtype="2" fill="hold" grpId="2"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1+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0-ppt_w/2"/>
                                          </p:val>
                                        </p:tav>
                                      </p:tavLst>
                                    </p:anim>
                                    <p:anim calcmode="lin" valueType="num">
                                      <p:cBhvr additive="base">
                                        <p:cTn id="118" dur="3000"/>
                                        <p:tgtEl>
                                          <p:spTgt spid="8"/>
                                        </p:tgtEl>
                                        <p:attrNameLst>
                                          <p:attrName>ppt_y</p:attrName>
                                        </p:attrNameLst>
                                      </p:cBhvr>
                                      <p:tavLst>
                                        <p:tav tm="0">
                                          <p:val>
                                            <p:strVal val="ppt_y"/>
                                          </p:val>
                                        </p:tav>
                                        <p:tav tm="100000">
                                          <p:val>
                                            <p:strVal val="ppt_y"/>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1+ppt_w/2"/>
                                          </p:val>
                                        </p:tav>
                                      </p:tavLst>
                                    </p:anim>
                                    <p:anim calcmode="lin" valueType="num">
                                      <p:cBhvr additive="base">
                                        <p:cTn id="122" dur="3000"/>
                                        <p:tgtEl>
                                          <p:spTgt spid="9"/>
                                        </p:tgtEl>
                                        <p:attrNameLst>
                                          <p:attrName>ppt_y</p:attrName>
                                        </p:attrNameLst>
                                      </p:cBhvr>
                                      <p:tavLst>
                                        <p:tav tm="0">
                                          <p:val>
                                            <p:strVal val="ppt_y"/>
                                          </p:val>
                                        </p:tav>
                                        <p:tav tm="100000">
                                          <p:val>
                                            <p:strVal val="ppt_y"/>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0-ppt_w/2"/>
                                          </p:val>
                                        </p:tav>
                                      </p:tavLst>
                                    </p:anim>
                                    <p:anim calcmode="lin" valueType="num">
                                      <p:cBhvr additive="base">
                                        <p:cTn id="126" dur="3000"/>
                                        <p:tgtEl>
                                          <p:spTgt spid="10"/>
                                        </p:tgtEl>
                                        <p:attrNameLst>
                                          <p:attrName>ppt_y</p:attrName>
                                        </p:attrNameLst>
                                      </p:cBhvr>
                                      <p:tavLst>
                                        <p:tav tm="0">
                                          <p:val>
                                            <p:strVal val="ppt_y"/>
                                          </p:val>
                                        </p:tav>
                                        <p:tav tm="100000">
                                          <p:val>
                                            <p:strVal val="ppt_y"/>
                                          </p:val>
                                        </p:tav>
                                      </p:tavLst>
                                    </p:anim>
                                    <p:set>
                                      <p:cBhvr>
                                        <p:cTn id="127" dur="1" fill="hold">
                                          <p:stCondLst>
                                            <p:cond delay="2999"/>
                                          </p:stCondLst>
                                        </p:cTn>
                                        <p:tgtEl>
                                          <p:spTgt spid="10"/>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3000"/>
                                        <p:tgtEl>
                                          <p:spTgt spid="11"/>
                                        </p:tgtEl>
                                        <p:attrNameLst>
                                          <p:attrName>ppt_x</p:attrName>
                                        </p:attrNameLst>
                                      </p:cBhvr>
                                      <p:tavLst>
                                        <p:tav tm="0">
                                          <p:val>
                                            <p:strVal val="ppt_x"/>
                                          </p:val>
                                        </p:tav>
                                        <p:tav tm="100000">
                                          <p:val>
                                            <p:strVal val="1+ppt_w/2"/>
                                          </p:val>
                                        </p:tav>
                                      </p:tavLst>
                                    </p:anim>
                                    <p:anim calcmode="lin" valueType="num">
                                      <p:cBhvr additive="base">
                                        <p:cTn id="130" dur="3000"/>
                                        <p:tgtEl>
                                          <p:spTgt spid="11"/>
                                        </p:tgtEl>
                                        <p:attrNameLst>
                                          <p:attrName>ppt_y</p:attrName>
                                        </p:attrNameLst>
                                      </p:cBhvr>
                                      <p:tavLst>
                                        <p:tav tm="0">
                                          <p:val>
                                            <p:strVal val="ppt_y"/>
                                          </p:val>
                                        </p:tav>
                                        <p:tav tm="100000">
                                          <p:val>
                                            <p:strVal val="ppt_y"/>
                                          </p:val>
                                        </p:tav>
                                      </p:tavLst>
                                    </p:anim>
                                    <p:set>
                                      <p:cBhvr>
                                        <p:cTn id="131" dur="1" fill="hold">
                                          <p:stCondLst>
                                            <p:cond delay="2999"/>
                                          </p:stCondLst>
                                        </p:cTn>
                                        <p:tgtEl>
                                          <p:spTgt spid="11"/>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000"/>
                                        <p:tgtEl>
                                          <p:spTgt spid="13"/>
                                        </p:tgtEl>
                                        <p:attrNameLst>
                                          <p:attrName>ppt_x</p:attrName>
                                        </p:attrNameLst>
                                      </p:cBhvr>
                                      <p:tavLst>
                                        <p:tav tm="0">
                                          <p:val>
                                            <p:strVal val="ppt_x"/>
                                          </p:val>
                                        </p:tav>
                                        <p:tav tm="100000">
                                          <p:val>
                                            <p:strVal val="1+ppt_w/2"/>
                                          </p:val>
                                        </p:tav>
                                      </p:tavLst>
                                    </p:anim>
                                    <p:anim calcmode="lin" valueType="num">
                                      <p:cBhvr additive="base">
                                        <p:cTn id="138" dur="3000"/>
                                        <p:tgtEl>
                                          <p:spTgt spid="13"/>
                                        </p:tgtEl>
                                        <p:attrNameLst>
                                          <p:attrName>ppt_y</p:attrName>
                                        </p:attrNameLst>
                                      </p:cBhvr>
                                      <p:tavLst>
                                        <p:tav tm="0">
                                          <p:val>
                                            <p:strVal val="ppt_y"/>
                                          </p:val>
                                        </p:tav>
                                        <p:tav tm="100000">
                                          <p:val>
                                            <p:strVal val="ppt_y"/>
                                          </p:val>
                                        </p:tav>
                                      </p:tavLst>
                                    </p:anim>
                                    <p:set>
                                      <p:cBhvr>
                                        <p:cTn id="139" dur="1" fill="hold">
                                          <p:stCondLst>
                                            <p:cond delay="2999"/>
                                          </p:stCondLst>
                                        </p:cTn>
                                        <p:tgtEl>
                                          <p:spTgt spid="13"/>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14"/>
                                        </p:tgtEl>
                                        <p:attrNameLst>
                                          <p:attrName>ppt_x</p:attrName>
                                        </p:attrNameLst>
                                      </p:cBhvr>
                                      <p:tavLst>
                                        <p:tav tm="0">
                                          <p:val>
                                            <p:strVal val="ppt_x"/>
                                          </p:val>
                                        </p:tav>
                                        <p:tav tm="100000">
                                          <p:val>
                                            <p:strVal val="0-ppt_w/2"/>
                                          </p:val>
                                        </p:tav>
                                      </p:tavLst>
                                    </p:anim>
                                    <p:anim calcmode="lin" valueType="num">
                                      <p:cBhvr additive="base">
                                        <p:cTn id="142" dur="3000"/>
                                        <p:tgtEl>
                                          <p:spTgt spid="14"/>
                                        </p:tgtEl>
                                        <p:attrNameLst>
                                          <p:attrName>ppt_y</p:attrName>
                                        </p:attrNameLst>
                                      </p:cBhvr>
                                      <p:tavLst>
                                        <p:tav tm="0">
                                          <p:val>
                                            <p:strVal val="ppt_y"/>
                                          </p:val>
                                        </p:tav>
                                        <p:tav tm="100000">
                                          <p:val>
                                            <p:strVal val="ppt_y"/>
                                          </p:val>
                                        </p:tav>
                                      </p:tavLst>
                                    </p:anim>
                                    <p:set>
                                      <p:cBhvr>
                                        <p:cTn id="143" dur="1" fill="hold">
                                          <p:stCondLst>
                                            <p:cond delay="2999"/>
                                          </p:stCondLst>
                                        </p:cTn>
                                        <p:tgtEl>
                                          <p:spTgt spid="14"/>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15"/>
                                        </p:tgtEl>
                                        <p:attrNameLst>
                                          <p:attrName>ppt_x</p:attrName>
                                        </p:attrNameLst>
                                      </p:cBhvr>
                                      <p:tavLst>
                                        <p:tav tm="0">
                                          <p:val>
                                            <p:strVal val="ppt_x"/>
                                          </p:val>
                                        </p:tav>
                                        <p:tav tm="100000">
                                          <p:val>
                                            <p:strVal val="1+ppt_w/2"/>
                                          </p:val>
                                        </p:tav>
                                      </p:tavLst>
                                    </p:anim>
                                    <p:anim calcmode="lin" valueType="num">
                                      <p:cBhvr additive="base">
                                        <p:cTn id="146" dur="3000"/>
                                        <p:tgtEl>
                                          <p:spTgt spid="15"/>
                                        </p:tgtEl>
                                        <p:attrNameLst>
                                          <p:attrName>ppt_y</p:attrName>
                                        </p:attrNameLst>
                                      </p:cBhvr>
                                      <p:tavLst>
                                        <p:tav tm="0">
                                          <p:val>
                                            <p:strVal val="ppt_y"/>
                                          </p:val>
                                        </p:tav>
                                        <p:tav tm="100000">
                                          <p:val>
                                            <p:strVal val="ppt_y"/>
                                          </p:val>
                                        </p:tav>
                                      </p:tavLst>
                                    </p:anim>
                                    <p:set>
                                      <p:cBhvr>
                                        <p:cTn id="147" dur="1" fill="hold">
                                          <p:stCondLst>
                                            <p:cond delay="2999"/>
                                          </p:stCondLst>
                                        </p:cTn>
                                        <p:tgtEl>
                                          <p:spTgt spid="15"/>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6"/>
                                        </p:tgtEl>
                                        <p:attrNameLst>
                                          <p:attrName>ppt_x</p:attrName>
                                        </p:attrNameLst>
                                      </p:cBhvr>
                                      <p:tavLst>
                                        <p:tav tm="0">
                                          <p:val>
                                            <p:strVal val="ppt_x"/>
                                          </p:val>
                                        </p:tav>
                                        <p:tav tm="100000">
                                          <p:val>
                                            <p:strVal val="0-ppt_w/2"/>
                                          </p:val>
                                        </p:tav>
                                      </p:tavLst>
                                    </p:anim>
                                    <p:anim calcmode="lin" valueType="num">
                                      <p:cBhvr additive="base">
                                        <p:cTn id="150" dur="3000"/>
                                        <p:tgtEl>
                                          <p:spTgt spid="16"/>
                                        </p:tgtEl>
                                        <p:attrNameLst>
                                          <p:attrName>ppt_y</p:attrName>
                                        </p:attrNameLst>
                                      </p:cBhvr>
                                      <p:tavLst>
                                        <p:tav tm="0">
                                          <p:val>
                                            <p:strVal val="ppt_y"/>
                                          </p:val>
                                        </p:tav>
                                        <p:tav tm="100000">
                                          <p:val>
                                            <p:strVal val="ppt_y"/>
                                          </p:val>
                                        </p:tav>
                                      </p:tavLst>
                                    </p:anim>
                                    <p:set>
                                      <p:cBhvr>
                                        <p:cTn id="151" dur="1" fill="hold">
                                          <p:stCondLst>
                                            <p:cond delay="2999"/>
                                          </p:stCondLst>
                                        </p:cTn>
                                        <p:tgtEl>
                                          <p:spTgt spid="16"/>
                                        </p:tgtEl>
                                        <p:attrNameLst>
                                          <p:attrName>style.visibility</p:attrName>
                                        </p:attrNameLst>
                                      </p:cBhvr>
                                      <p:to>
                                        <p:strVal val="hidden"/>
                                      </p:to>
                                    </p:set>
                                  </p:childTnLst>
                                </p:cTn>
                              </p:par>
                              <p:par>
                                <p:cTn id="152" presetID="23" presetClass="entr" presetSubtype="272"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2/3*#ppt_w"/>
                                          </p:val>
                                        </p:tav>
                                        <p:tav tm="100000">
                                          <p:val>
                                            <p:strVal val="#ppt_w"/>
                                          </p:val>
                                        </p:tav>
                                      </p:tavLst>
                                    </p:anim>
                                    <p:anim calcmode="lin" valueType="num">
                                      <p:cBhvr>
                                        <p:cTn id="155" dur="3000" fill="hold"/>
                                        <p:tgtEl>
                                          <p:spTgt spid="4"/>
                                        </p:tgtEl>
                                        <p:attrNameLst>
                                          <p:attrName>ppt_h</p:attrName>
                                        </p:attrNameLst>
                                      </p:cBhvr>
                                      <p:tavLst>
                                        <p:tav tm="0">
                                          <p:val>
                                            <p:strVal val="2/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arn(outVertical)">
                                      <p:cBhvr>
                                        <p:cTn id="15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549a9_b3ad402f_XXL.jpg"/>
          <p:cNvPicPr>
            <a:picLocks noChangeAspect="1"/>
          </p:cNvPicPr>
          <p:nvPr/>
        </p:nvPicPr>
        <p:blipFill>
          <a:blip r:embed="rId2"/>
          <a:stretch>
            <a:fillRect/>
          </a:stretch>
        </p:blipFill>
        <p:spPr>
          <a:xfrm>
            <a:off x="0" y="0"/>
            <a:ext cx="9143999" cy="6858000"/>
          </a:xfrm>
          <a:prstGeom prst="rect">
            <a:avLst/>
          </a:prstGeom>
        </p:spPr>
      </p:pic>
      <p:sp>
        <p:nvSpPr>
          <p:cNvPr id="5" name="4 Lágrima"/>
          <p:cNvSpPr/>
          <p:nvPr/>
        </p:nvSpPr>
        <p:spPr>
          <a:xfrm>
            <a:off x="3057150" y="0"/>
            <a:ext cx="1357290" cy="1357298"/>
          </a:xfrm>
          <a:prstGeom prst="teardrop">
            <a:avLst/>
          </a:prstGeom>
          <a:gradFill flip="none" rotWithShape="1">
            <a:gsLst>
              <a:gs pos="46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31108">
            <a:off x="4362407" y="66992"/>
            <a:ext cx="1355049" cy="1305717"/>
          </a:xfrm>
          <a:prstGeom prst="teardrop">
            <a:avLst/>
          </a:prstGeom>
          <a:gradFill flip="none" rotWithShape="1">
            <a:gsLst>
              <a:gs pos="46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557084" y="571480"/>
            <a:ext cx="1357290" cy="1357298"/>
          </a:xfrm>
          <a:prstGeom prst="teardrop">
            <a:avLst/>
          </a:prstGeom>
          <a:gradFill flip="none" rotWithShape="1">
            <a:gsLst>
              <a:gs pos="46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933910" y="638472"/>
            <a:ext cx="1355049" cy="1305717"/>
          </a:xfrm>
          <a:prstGeom prst="teardrop">
            <a:avLst/>
          </a:prstGeom>
          <a:gradFill flip="none" rotWithShape="1">
            <a:gsLst>
              <a:gs pos="46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303646">
            <a:off x="1970053" y="1341771"/>
            <a:ext cx="1357290" cy="1357298"/>
          </a:xfrm>
          <a:prstGeom prst="teardrop">
            <a:avLst/>
          </a:prstGeom>
          <a:gradFill flip="none" rotWithShape="1">
            <a:gsLst>
              <a:gs pos="46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532814" y="1381964"/>
            <a:ext cx="1355049" cy="1305717"/>
          </a:xfrm>
          <a:prstGeom prst="teardrop">
            <a:avLst/>
          </a:prstGeom>
          <a:gradFill flip="none" rotWithShape="1">
            <a:gsLst>
              <a:gs pos="46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058068">
            <a:off x="1485514" y="2071678"/>
            <a:ext cx="1357290" cy="1357298"/>
          </a:xfrm>
          <a:prstGeom prst="teardrop">
            <a:avLst/>
          </a:prstGeom>
          <a:gradFill flip="none" rotWithShape="1">
            <a:gsLst>
              <a:gs pos="46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6200426" y="2000236"/>
            <a:ext cx="1357290" cy="1357298"/>
          </a:xfrm>
          <a:prstGeom prst="teardrop">
            <a:avLst/>
          </a:prstGeom>
          <a:gradFill flip="none" rotWithShape="1">
            <a:gsLst>
              <a:gs pos="46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1058068">
            <a:off x="940697" y="2812746"/>
            <a:ext cx="1357290" cy="1357298"/>
          </a:xfrm>
          <a:prstGeom prst="teardrop">
            <a:avLst/>
          </a:prstGeom>
          <a:gradFill flip="none" rotWithShape="1">
            <a:gsLst>
              <a:gs pos="46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6843368" y="2643178"/>
            <a:ext cx="1357290" cy="1357298"/>
          </a:xfrm>
          <a:prstGeom prst="teardrop">
            <a:avLst/>
          </a:prstGeom>
          <a:gradFill flip="none" rotWithShape="1">
            <a:gsLst>
              <a:gs pos="46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058068">
            <a:off x="440633" y="3598564"/>
            <a:ext cx="1357290" cy="1357298"/>
          </a:xfrm>
          <a:prstGeom prst="teardrop">
            <a:avLst/>
          </a:prstGeom>
          <a:gradFill flip="none" rotWithShape="1">
            <a:gsLst>
              <a:gs pos="46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542337">
            <a:off x="7493632" y="3350227"/>
            <a:ext cx="1357290" cy="1357298"/>
          </a:xfrm>
          <a:prstGeom prst="teardrop">
            <a:avLst/>
          </a:prstGeom>
          <a:gradFill flip="none" rotWithShape="1">
            <a:gsLst>
              <a:gs pos="46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5"/>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6"/>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8"/>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0"/>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2"/>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14"/>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16"/>
                                        </p:tgtEl>
                                        <p:attrNameLst>
                                          <p:attrName>r</p:attrName>
                                        </p:attrNameLst>
                                      </p:cBhvr>
                                    </p:animRot>
                                  </p:childTnLst>
                                </p:cTn>
                              </p:par>
                              <p:par>
                                <p:cTn id="32" presetID="2" presetClass="entr" presetSubtype="12"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1"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1"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6"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1+#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1+#ppt_w/2"/>
                                          </p:val>
                                        </p:tav>
                                        <p:tav tm="100000">
                                          <p:val>
                                            <p:strVal val="#ppt_x"/>
                                          </p:val>
                                        </p:tav>
                                      </p:tavLst>
                                    </p:anim>
                                    <p:anim calcmode="lin" valueType="num">
                                      <p:cBhvr additive="base">
                                        <p:cTn id="63" dur="3000" fill="hold"/>
                                        <p:tgtEl>
                                          <p:spTgt spid="8"/>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1+#ppt_w/2"/>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1+#ppt_w/2"/>
                                          </p:val>
                                        </p:tav>
                                        <p:tav tm="100000">
                                          <p:val>
                                            <p:strVal val="#ppt_x"/>
                                          </p:val>
                                        </p:tav>
                                      </p:tavLst>
                                    </p:anim>
                                    <p:anim calcmode="lin" valueType="num">
                                      <p:cBhvr additive="base">
                                        <p:cTn id="71" dur="3000" fill="hold"/>
                                        <p:tgtEl>
                                          <p:spTgt spid="12"/>
                                        </p:tgtEl>
                                        <p:attrNameLst>
                                          <p:attrName>ppt_y</p:attrName>
                                        </p:attrNameLst>
                                      </p:cBhvr>
                                      <p:tavLst>
                                        <p:tav tm="0">
                                          <p:val>
                                            <p:strVal val="1+#ppt_h/2"/>
                                          </p:val>
                                        </p:tav>
                                        <p:tav tm="100000">
                                          <p:val>
                                            <p:strVal val="#ppt_y"/>
                                          </p:val>
                                        </p:tav>
                                      </p:tavLst>
                                    </p:anim>
                                  </p:childTnLst>
                                </p:cTn>
                              </p:par>
                              <p:par>
                                <p:cTn id="72" presetID="2" presetClass="entr" presetSubtype="6"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3000" fill="hold"/>
                                        <p:tgtEl>
                                          <p:spTgt spid="14"/>
                                        </p:tgtEl>
                                        <p:attrNameLst>
                                          <p:attrName>ppt_x</p:attrName>
                                        </p:attrNameLst>
                                      </p:cBhvr>
                                      <p:tavLst>
                                        <p:tav tm="0">
                                          <p:val>
                                            <p:strVal val="1+#ppt_w/2"/>
                                          </p:val>
                                        </p:tav>
                                        <p:tav tm="100000">
                                          <p:val>
                                            <p:strVal val="#ppt_x"/>
                                          </p:val>
                                        </p:tav>
                                      </p:tavLst>
                                    </p:anim>
                                    <p:anim calcmode="lin" valueType="num">
                                      <p:cBhvr additive="base">
                                        <p:cTn id="75" dur="3000" fill="hold"/>
                                        <p:tgtEl>
                                          <p:spTgt spid="14"/>
                                        </p:tgtEl>
                                        <p:attrNameLst>
                                          <p:attrName>ppt_y</p:attrName>
                                        </p:attrNameLst>
                                      </p:cBhvr>
                                      <p:tavLst>
                                        <p:tav tm="0">
                                          <p:val>
                                            <p:strVal val="1+#ppt_h/2"/>
                                          </p:val>
                                        </p:tav>
                                        <p:tav tm="100000">
                                          <p:val>
                                            <p:strVal val="#ppt_y"/>
                                          </p:val>
                                        </p:tav>
                                      </p:tavLst>
                                    </p:anim>
                                  </p:childTnLst>
                                </p:cTn>
                              </p:par>
                              <p:par>
                                <p:cTn id="76" presetID="2" presetClass="entr" presetSubtype="6"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1+#ppt_h/2"/>
                                          </p:val>
                                        </p:tav>
                                        <p:tav tm="100000">
                                          <p:val>
                                            <p:strVal val="#ppt_y"/>
                                          </p:val>
                                        </p:tav>
                                      </p:tavLst>
                                    </p:anim>
                                  </p:childTnLst>
                                </p:cTn>
                              </p:par>
                            </p:childTnLst>
                          </p:cTn>
                        </p:par>
                        <p:par>
                          <p:cTn id="80" fill="hold">
                            <p:stCondLst>
                              <p:cond delay="3000"/>
                            </p:stCondLst>
                            <p:childTnLst>
                              <p:par>
                                <p:cTn id="81" presetID="2" presetClass="exit" presetSubtype="12"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0-ppt_w/2"/>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0-ppt_w/2"/>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1+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1+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N1175.JPG"/>
          <p:cNvPicPr>
            <a:picLocks noChangeAspect="1"/>
          </p:cNvPicPr>
          <p:nvPr/>
        </p:nvPicPr>
        <p:blipFill>
          <a:blip r:embed="rId2"/>
          <a:stretch>
            <a:fillRect/>
          </a:stretch>
        </p:blipFill>
        <p:spPr>
          <a:xfrm>
            <a:off x="0" y="0"/>
            <a:ext cx="9144000" cy="6858000"/>
          </a:xfrm>
          <a:prstGeom prst="rect">
            <a:avLst/>
          </a:prstGeom>
        </p:spPr>
      </p:pic>
      <p:sp>
        <p:nvSpPr>
          <p:cNvPr id="29" name="28 Lágrima"/>
          <p:cNvSpPr/>
          <p:nvPr/>
        </p:nvSpPr>
        <p:spPr>
          <a:xfrm rot="5743516">
            <a:off x="3621967" y="2478967"/>
            <a:ext cx="1057276" cy="1057276"/>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10800000">
            <a:off x="4669544" y="2453382"/>
            <a:ext cx="974671" cy="1034680"/>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21262067">
            <a:off x="3689662" y="3477994"/>
            <a:ext cx="1047418" cy="996188"/>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6552074">
            <a:off x="4606267" y="3503185"/>
            <a:ext cx="1024104" cy="1004146"/>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5743516">
            <a:off x="3264777" y="2050339"/>
            <a:ext cx="1057276" cy="1057276"/>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0800000">
            <a:off x="5000628" y="2000240"/>
            <a:ext cx="974671" cy="1034680"/>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552074">
            <a:off x="4897492" y="3844815"/>
            <a:ext cx="1024104" cy="1004146"/>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21262067">
            <a:off x="3332471" y="3906620"/>
            <a:ext cx="1047418" cy="996188"/>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5743516">
            <a:off x="3050463" y="1764587"/>
            <a:ext cx="1057276" cy="1057276"/>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0800000">
            <a:off x="5286380" y="1714488"/>
            <a:ext cx="974671" cy="1034680"/>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21262067">
            <a:off x="2903844" y="4335250"/>
            <a:ext cx="1047418" cy="996188"/>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16552074">
            <a:off x="5254682" y="4273443"/>
            <a:ext cx="1024104" cy="1004146"/>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ágrima"/>
          <p:cNvSpPr/>
          <p:nvPr/>
        </p:nvSpPr>
        <p:spPr>
          <a:xfrm rot="5743516">
            <a:off x="2764711" y="1478835"/>
            <a:ext cx="1057276" cy="1057276"/>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ágrima"/>
          <p:cNvSpPr/>
          <p:nvPr/>
        </p:nvSpPr>
        <p:spPr>
          <a:xfrm rot="5743516">
            <a:off x="2407521" y="1050207"/>
            <a:ext cx="1057276" cy="1057276"/>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5743516">
            <a:off x="2193207" y="764455"/>
            <a:ext cx="1057276" cy="1057276"/>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10800000">
            <a:off x="5598238" y="1381812"/>
            <a:ext cx="974671" cy="1034680"/>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ágrima"/>
          <p:cNvSpPr/>
          <p:nvPr/>
        </p:nvSpPr>
        <p:spPr>
          <a:xfrm rot="10800000">
            <a:off x="5929322" y="928670"/>
            <a:ext cx="974671" cy="1034680"/>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Lágrima"/>
          <p:cNvSpPr/>
          <p:nvPr/>
        </p:nvSpPr>
        <p:spPr>
          <a:xfrm rot="10800000">
            <a:off x="6215074" y="642918"/>
            <a:ext cx="974671" cy="1034680"/>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Lágrima"/>
          <p:cNvSpPr/>
          <p:nvPr/>
        </p:nvSpPr>
        <p:spPr>
          <a:xfrm rot="21262067">
            <a:off x="2618093" y="4763877"/>
            <a:ext cx="1047418" cy="996188"/>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Lágrima"/>
          <p:cNvSpPr/>
          <p:nvPr/>
        </p:nvSpPr>
        <p:spPr>
          <a:xfrm rot="21262067">
            <a:off x="2260902" y="5192503"/>
            <a:ext cx="1047418" cy="996188"/>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Lágrima"/>
          <p:cNvSpPr/>
          <p:nvPr/>
        </p:nvSpPr>
        <p:spPr>
          <a:xfrm rot="21262067">
            <a:off x="1832275" y="5621133"/>
            <a:ext cx="1047418" cy="996188"/>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Lágrima"/>
          <p:cNvSpPr/>
          <p:nvPr/>
        </p:nvSpPr>
        <p:spPr>
          <a:xfrm rot="16552074">
            <a:off x="5749276" y="4789069"/>
            <a:ext cx="1024104" cy="1004146"/>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Lágrima"/>
          <p:cNvSpPr/>
          <p:nvPr/>
        </p:nvSpPr>
        <p:spPr>
          <a:xfrm rot="16552074">
            <a:off x="6040501" y="5130699"/>
            <a:ext cx="1024104" cy="1004146"/>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Lágrima"/>
          <p:cNvSpPr/>
          <p:nvPr/>
        </p:nvSpPr>
        <p:spPr>
          <a:xfrm rot="16552074">
            <a:off x="6397691" y="5559327"/>
            <a:ext cx="1024104" cy="1004146"/>
          </a:xfrm>
          <a:prstGeom prst="teardrop">
            <a:avLst/>
          </a:prstGeom>
          <a:gradFill flip="none" rotWithShape="1">
            <a:gsLst>
              <a:gs pos="37000">
                <a:schemeClr val="tx1">
                  <a:alpha val="60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8" presetClass="emph" presetSubtype="0" fill="hold" grpId="0" nodeType="withEffect">
                                  <p:stCondLst>
                                    <p:cond delay="0"/>
                                  </p:stCondLst>
                                  <p:childTnLst>
                                    <p:animRot by="21600000">
                                      <p:cBhvr>
                                        <p:cTn id="9" dur="2000" fill="hold"/>
                                        <p:tgtEl>
                                          <p:spTgt spid="29"/>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31"/>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33"/>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36"/>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37"/>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39"/>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41"/>
                                        </p:tgtEl>
                                        <p:attrNameLst>
                                          <p:attrName>r</p:attrName>
                                        </p:attrNameLst>
                                      </p:cBhvr>
                                    </p:animRot>
                                  </p:childTnLst>
                                </p:cTn>
                              </p:par>
                              <p:par>
                                <p:cTn id="22" presetID="8" presetClass="emph" presetSubtype="0" fill="hold" grpId="0" nodeType="withEffect">
                                  <p:stCondLst>
                                    <p:cond delay="0"/>
                                  </p:stCondLst>
                                  <p:childTnLst>
                                    <p:animRot by="21600000">
                                      <p:cBhvr>
                                        <p:cTn id="23" dur="2000" fill="hold"/>
                                        <p:tgtEl>
                                          <p:spTgt spid="42"/>
                                        </p:tgtEl>
                                        <p:attrNameLst>
                                          <p:attrName>r</p:attrName>
                                        </p:attrNameLst>
                                      </p:cBhvr>
                                    </p:animRot>
                                  </p:childTnLst>
                                </p:cTn>
                              </p:par>
                              <p:par>
                                <p:cTn id="24" presetID="8" presetClass="emph" presetSubtype="0" fill="hold" grpId="0" nodeType="withEffect">
                                  <p:stCondLst>
                                    <p:cond delay="0"/>
                                  </p:stCondLst>
                                  <p:childTnLst>
                                    <p:animRot by="21600000">
                                      <p:cBhvr>
                                        <p:cTn id="25" dur="2000" fill="hold"/>
                                        <p:tgtEl>
                                          <p:spTgt spid="43"/>
                                        </p:tgtEl>
                                        <p:attrNameLst>
                                          <p:attrName>r</p:attrName>
                                        </p:attrNameLst>
                                      </p:cBhvr>
                                    </p:animRot>
                                  </p:childTnLst>
                                </p:cTn>
                              </p:par>
                              <p:par>
                                <p:cTn id="26" presetID="8" presetClass="emph" presetSubtype="0" fill="hold" grpId="0" nodeType="withEffect">
                                  <p:stCondLst>
                                    <p:cond delay="0"/>
                                  </p:stCondLst>
                                  <p:childTnLst>
                                    <p:animRot by="21600000">
                                      <p:cBhvr>
                                        <p:cTn id="27" dur="2000" fill="hold"/>
                                        <p:tgtEl>
                                          <p:spTgt spid="47"/>
                                        </p:tgtEl>
                                        <p:attrNameLst>
                                          <p:attrName>r</p:attrName>
                                        </p:attrNameLst>
                                      </p:cBhvr>
                                    </p:animRot>
                                  </p:childTnLst>
                                </p:cTn>
                              </p:par>
                              <p:par>
                                <p:cTn id="28" presetID="8" presetClass="emph" presetSubtype="0" fill="hold" grpId="0" nodeType="withEffect">
                                  <p:stCondLst>
                                    <p:cond delay="0"/>
                                  </p:stCondLst>
                                  <p:childTnLst>
                                    <p:animRot by="21600000">
                                      <p:cBhvr>
                                        <p:cTn id="29" dur="2000" fill="hold"/>
                                        <p:tgtEl>
                                          <p:spTgt spid="48"/>
                                        </p:tgtEl>
                                        <p:attrNameLst>
                                          <p:attrName>r</p:attrName>
                                        </p:attrNameLst>
                                      </p:cBhvr>
                                    </p:animRot>
                                  </p:childTnLst>
                                </p:cTn>
                              </p:par>
                              <p:par>
                                <p:cTn id="30" presetID="8" presetClass="emph" presetSubtype="0" fill="hold" grpId="0" nodeType="withEffect">
                                  <p:stCondLst>
                                    <p:cond delay="0"/>
                                  </p:stCondLst>
                                  <p:childTnLst>
                                    <p:animRot by="21600000">
                                      <p:cBhvr>
                                        <p:cTn id="31" dur="2000" fill="hold"/>
                                        <p:tgtEl>
                                          <p:spTgt spid="49"/>
                                        </p:tgtEl>
                                        <p:attrNameLst>
                                          <p:attrName>r</p:attrName>
                                        </p:attrNameLst>
                                      </p:cBhvr>
                                    </p:animRot>
                                  </p:childTnLst>
                                </p:cTn>
                              </p:par>
                              <p:par>
                                <p:cTn id="32" presetID="8" presetClass="emph" presetSubtype="0" fill="hold" grpId="0" nodeType="withEffect">
                                  <p:stCondLst>
                                    <p:cond delay="0"/>
                                  </p:stCondLst>
                                  <p:childTnLst>
                                    <p:animRot by="-21600000">
                                      <p:cBhvr>
                                        <p:cTn id="33" dur="2000" fill="hold"/>
                                        <p:tgtEl>
                                          <p:spTgt spid="30"/>
                                        </p:tgtEl>
                                        <p:attrNameLst>
                                          <p:attrName>r</p:attrName>
                                        </p:attrNameLst>
                                      </p:cBhvr>
                                    </p:animRot>
                                  </p:childTnLst>
                                </p:cTn>
                              </p:par>
                              <p:par>
                                <p:cTn id="34" presetID="8" presetClass="emph" presetSubtype="0" fill="hold" grpId="0" nodeType="withEffect">
                                  <p:stCondLst>
                                    <p:cond delay="0"/>
                                  </p:stCondLst>
                                  <p:childTnLst>
                                    <p:animRot by="-21600000">
                                      <p:cBhvr>
                                        <p:cTn id="35" dur="2000" fill="hold"/>
                                        <p:tgtEl>
                                          <p:spTgt spid="32"/>
                                        </p:tgtEl>
                                        <p:attrNameLst>
                                          <p:attrName>r</p:attrName>
                                        </p:attrNameLst>
                                      </p:cBhvr>
                                    </p:animRot>
                                  </p:childTnLst>
                                </p:cTn>
                              </p:par>
                              <p:par>
                                <p:cTn id="36" presetID="8" presetClass="emph" presetSubtype="0" fill="hold" grpId="0" nodeType="withEffect">
                                  <p:stCondLst>
                                    <p:cond delay="0"/>
                                  </p:stCondLst>
                                  <p:childTnLst>
                                    <p:animRot by="-21600000">
                                      <p:cBhvr>
                                        <p:cTn id="37" dur="2000" fill="hold"/>
                                        <p:tgtEl>
                                          <p:spTgt spid="34"/>
                                        </p:tgtEl>
                                        <p:attrNameLst>
                                          <p:attrName>r</p:attrName>
                                        </p:attrNameLst>
                                      </p:cBhvr>
                                    </p:animRot>
                                  </p:childTnLst>
                                </p:cTn>
                              </p:par>
                              <p:par>
                                <p:cTn id="38" presetID="8" presetClass="emph" presetSubtype="0" fill="hold" grpId="0" nodeType="withEffect">
                                  <p:stCondLst>
                                    <p:cond delay="0"/>
                                  </p:stCondLst>
                                  <p:childTnLst>
                                    <p:animRot by="-21600000">
                                      <p:cBhvr>
                                        <p:cTn id="39" dur="2000" fill="hold"/>
                                        <p:tgtEl>
                                          <p:spTgt spid="35"/>
                                        </p:tgtEl>
                                        <p:attrNameLst>
                                          <p:attrName>r</p:attrName>
                                        </p:attrNameLst>
                                      </p:cBhvr>
                                    </p:animRot>
                                  </p:childTnLst>
                                </p:cTn>
                              </p:par>
                              <p:par>
                                <p:cTn id="40" presetID="8" presetClass="emph" presetSubtype="0" fill="hold" grpId="0" nodeType="withEffect">
                                  <p:stCondLst>
                                    <p:cond delay="0"/>
                                  </p:stCondLst>
                                  <p:childTnLst>
                                    <p:animRot by="-21600000">
                                      <p:cBhvr>
                                        <p:cTn id="41" dur="2000" fill="hold"/>
                                        <p:tgtEl>
                                          <p:spTgt spid="38"/>
                                        </p:tgtEl>
                                        <p:attrNameLst>
                                          <p:attrName>r</p:attrName>
                                        </p:attrNameLst>
                                      </p:cBhvr>
                                    </p:animRot>
                                  </p:childTnLst>
                                </p:cTn>
                              </p:par>
                              <p:par>
                                <p:cTn id="42" presetID="8" presetClass="emph" presetSubtype="0" fill="hold" grpId="0" nodeType="withEffect">
                                  <p:stCondLst>
                                    <p:cond delay="0"/>
                                  </p:stCondLst>
                                  <p:childTnLst>
                                    <p:animRot by="-21600000">
                                      <p:cBhvr>
                                        <p:cTn id="43" dur="2000" fill="hold"/>
                                        <p:tgtEl>
                                          <p:spTgt spid="40"/>
                                        </p:tgtEl>
                                        <p:attrNameLst>
                                          <p:attrName>r</p:attrName>
                                        </p:attrNameLst>
                                      </p:cBhvr>
                                    </p:animRot>
                                  </p:childTnLst>
                                </p:cTn>
                              </p:par>
                              <p:par>
                                <p:cTn id="44" presetID="8" presetClass="emph" presetSubtype="0" fill="hold" grpId="0" nodeType="withEffect">
                                  <p:stCondLst>
                                    <p:cond delay="0"/>
                                  </p:stCondLst>
                                  <p:childTnLst>
                                    <p:animRot by="-21600000">
                                      <p:cBhvr>
                                        <p:cTn id="45" dur="2000" fill="hold"/>
                                        <p:tgtEl>
                                          <p:spTgt spid="44"/>
                                        </p:tgtEl>
                                        <p:attrNameLst>
                                          <p:attrName>r</p:attrName>
                                        </p:attrNameLst>
                                      </p:cBhvr>
                                    </p:animRot>
                                  </p:childTnLst>
                                </p:cTn>
                              </p:par>
                              <p:par>
                                <p:cTn id="46" presetID="8" presetClass="emph" presetSubtype="0" fill="hold" grpId="0" nodeType="withEffect">
                                  <p:stCondLst>
                                    <p:cond delay="0"/>
                                  </p:stCondLst>
                                  <p:childTnLst>
                                    <p:animRot by="-21600000">
                                      <p:cBhvr>
                                        <p:cTn id="47" dur="2000" fill="hold"/>
                                        <p:tgtEl>
                                          <p:spTgt spid="45"/>
                                        </p:tgtEl>
                                        <p:attrNameLst>
                                          <p:attrName>r</p:attrName>
                                        </p:attrNameLst>
                                      </p:cBhvr>
                                    </p:animRot>
                                  </p:childTnLst>
                                </p:cTn>
                              </p:par>
                              <p:par>
                                <p:cTn id="48" presetID="8" presetClass="emph" presetSubtype="0" fill="hold" grpId="0" nodeType="withEffect">
                                  <p:stCondLst>
                                    <p:cond delay="0"/>
                                  </p:stCondLst>
                                  <p:childTnLst>
                                    <p:animRot by="-21600000">
                                      <p:cBhvr>
                                        <p:cTn id="49" dur="2000" fill="hold"/>
                                        <p:tgtEl>
                                          <p:spTgt spid="46"/>
                                        </p:tgtEl>
                                        <p:attrNameLst>
                                          <p:attrName>r</p:attrName>
                                        </p:attrNameLst>
                                      </p:cBhvr>
                                    </p:animRot>
                                  </p:childTnLst>
                                </p:cTn>
                              </p:par>
                              <p:par>
                                <p:cTn id="50" presetID="8" presetClass="emph" presetSubtype="0" fill="hold" grpId="0" nodeType="withEffect">
                                  <p:stCondLst>
                                    <p:cond delay="0"/>
                                  </p:stCondLst>
                                  <p:childTnLst>
                                    <p:animRot by="-21600000">
                                      <p:cBhvr>
                                        <p:cTn id="51" dur="2000" fill="hold"/>
                                        <p:tgtEl>
                                          <p:spTgt spid="50"/>
                                        </p:tgtEl>
                                        <p:attrNameLst>
                                          <p:attrName>r</p:attrName>
                                        </p:attrNameLst>
                                      </p:cBhvr>
                                    </p:animRot>
                                  </p:childTnLst>
                                </p:cTn>
                              </p:par>
                              <p:par>
                                <p:cTn id="52" presetID="8" presetClass="emph" presetSubtype="0" fill="hold" grpId="0" nodeType="withEffect">
                                  <p:stCondLst>
                                    <p:cond delay="0"/>
                                  </p:stCondLst>
                                  <p:childTnLst>
                                    <p:animRot by="-21600000">
                                      <p:cBhvr>
                                        <p:cTn id="53" dur="2000" fill="hold"/>
                                        <p:tgtEl>
                                          <p:spTgt spid="51"/>
                                        </p:tgtEl>
                                        <p:attrNameLst>
                                          <p:attrName>r</p:attrName>
                                        </p:attrNameLst>
                                      </p:cBhvr>
                                    </p:animRot>
                                  </p:childTnLst>
                                </p:cTn>
                              </p:par>
                              <p:par>
                                <p:cTn id="54" presetID="8" presetClass="emph" presetSubtype="0" fill="hold" grpId="0" nodeType="withEffect">
                                  <p:stCondLst>
                                    <p:cond delay="0"/>
                                  </p:stCondLst>
                                  <p:childTnLst>
                                    <p:animRot by="-21600000">
                                      <p:cBhvr>
                                        <p:cTn id="55" dur="2000" fill="hold"/>
                                        <p:tgtEl>
                                          <p:spTgt spid="52"/>
                                        </p:tgtEl>
                                        <p:attrNameLst>
                                          <p:attrName>r</p:attrName>
                                        </p:attrNameLst>
                                      </p:cBhvr>
                                    </p:animRot>
                                  </p:childTnLst>
                                </p:cTn>
                              </p:par>
                              <p:par>
                                <p:cTn id="56" presetID="2" presetClass="entr" presetSubtype="6" fill="hold" grpId="1"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2000" fill="hold"/>
                                        <p:tgtEl>
                                          <p:spTgt spid="29"/>
                                        </p:tgtEl>
                                        <p:attrNameLst>
                                          <p:attrName>ppt_x</p:attrName>
                                        </p:attrNameLst>
                                      </p:cBhvr>
                                      <p:tavLst>
                                        <p:tav tm="0">
                                          <p:val>
                                            <p:strVal val="1+#ppt_w/2"/>
                                          </p:val>
                                        </p:tav>
                                        <p:tav tm="100000">
                                          <p:val>
                                            <p:strVal val="#ppt_x"/>
                                          </p:val>
                                        </p:tav>
                                      </p:tavLst>
                                    </p:anim>
                                    <p:anim calcmode="lin" valueType="num">
                                      <p:cBhvr additive="base">
                                        <p:cTn id="59" dur="2000" fill="hold"/>
                                        <p:tgtEl>
                                          <p:spTgt spid="29"/>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2000" fill="hold"/>
                                        <p:tgtEl>
                                          <p:spTgt spid="33"/>
                                        </p:tgtEl>
                                        <p:attrNameLst>
                                          <p:attrName>ppt_x</p:attrName>
                                        </p:attrNameLst>
                                      </p:cBhvr>
                                      <p:tavLst>
                                        <p:tav tm="0">
                                          <p:val>
                                            <p:strVal val="1+#ppt_w/2"/>
                                          </p:val>
                                        </p:tav>
                                        <p:tav tm="100000">
                                          <p:val>
                                            <p:strVal val="#ppt_x"/>
                                          </p:val>
                                        </p:tav>
                                      </p:tavLst>
                                    </p:anim>
                                    <p:anim calcmode="lin" valueType="num">
                                      <p:cBhvr additive="base">
                                        <p:cTn id="63" dur="2000" fill="hold"/>
                                        <p:tgtEl>
                                          <p:spTgt spid="33"/>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additive="base">
                                        <p:cTn id="66" dur="2000" fill="hold"/>
                                        <p:tgtEl>
                                          <p:spTgt spid="37"/>
                                        </p:tgtEl>
                                        <p:attrNameLst>
                                          <p:attrName>ppt_x</p:attrName>
                                        </p:attrNameLst>
                                      </p:cBhvr>
                                      <p:tavLst>
                                        <p:tav tm="0">
                                          <p:val>
                                            <p:strVal val="1+#ppt_w/2"/>
                                          </p:val>
                                        </p:tav>
                                        <p:tav tm="100000">
                                          <p:val>
                                            <p:strVal val="#ppt_x"/>
                                          </p:val>
                                        </p:tav>
                                      </p:tavLst>
                                    </p:anim>
                                    <p:anim calcmode="lin" valueType="num">
                                      <p:cBhvr additive="base">
                                        <p:cTn id="67" dur="2000" fill="hold"/>
                                        <p:tgtEl>
                                          <p:spTgt spid="37"/>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41"/>
                                        </p:tgtEl>
                                        <p:attrNameLst>
                                          <p:attrName>style.visibility</p:attrName>
                                        </p:attrNameLst>
                                      </p:cBhvr>
                                      <p:to>
                                        <p:strVal val="visible"/>
                                      </p:to>
                                    </p:set>
                                    <p:anim calcmode="lin" valueType="num">
                                      <p:cBhvr additive="base">
                                        <p:cTn id="70" dur="2000" fill="hold"/>
                                        <p:tgtEl>
                                          <p:spTgt spid="41"/>
                                        </p:tgtEl>
                                        <p:attrNameLst>
                                          <p:attrName>ppt_x</p:attrName>
                                        </p:attrNameLst>
                                      </p:cBhvr>
                                      <p:tavLst>
                                        <p:tav tm="0">
                                          <p:val>
                                            <p:strVal val="1+#ppt_w/2"/>
                                          </p:val>
                                        </p:tav>
                                        <p:tav tm="100000">
                                          <p:val>
                                            <p:strVal val="#ppt_x"/>
                                          </p:val>
                                        </p:tav>
                                      </p:tavLst>
                                    </p:anim>
                                    <p:anim calcmode="lin" valueType="num">
                                      <p:cBhvr additive="base">
                                        <p:cTn id="71" dur="2000" fill="hold"/>
                                        <p:tgtEl>
                                          <p:spTgt spid="41"/>
                                        </p:tgtEl>
                                        <p:attrNameLst>
                                          <p:attrName>ppt_y</p:attrName>
                                        </p:attrNameLst>
                                      </p:cBhvr>
                                      <p:tavLst>
                                        <p:tav tm="0">
                                          <p:val>
                                            <p:strVal val="1+#ppt_h/2"/>
                                          </p:val>
                                        </p:tav>
                                        <p:tav tm="100000">
                                          <p:val>
                                            <p:strVal val="#ppt_y"/>
                                          </p:val>
                                        </p:tav>
                                      </p:tavLst>
                                    </p:anim>
                                  </p:childTnLst>
                                </p:cTn>
                              </p:par>
                              <p:par>
                                <p:cTn id="72" presetID="2" presetClass="entr" presetSubtype="6" fill="hold" grpId="1" nodeType="withEffect">
                                  <p:stCondLst>
                                    <p:cond delay="0"/>
                                  </p:stCondLst>
                                  <p:childTnLst>
                                    <p:set>
                                      <p:cBhvr>
                                        <p:cTn id="73" dur="1" fill="hold">
                                          <p:stCondLst>
                                            <p:cond delay="0"/>
                                          </p:stCondLst>
                                        </p:cTn>
                                        <p:tgtEl>
                                          <p:spTgt spid="42"/>
                                        </p:tgtEl>
                                        <p:attrNameLst>
                                          <p:attrName>style.visibility</p:attrName>
                                        </p:attrNameLst>
                                      </p:cBhvr>
                                      <p:to>
                                        <p:strVal val="visible"/>
                                      </p:to>
                                    </p:set>
                                    <p:anim calcmode="lin" valueType="num">
                                      <p:cBhvr additive="base">
                                        <p:cTn id="74" dur="2000" fill="hold"/>
                                        <p:tgtEl>
                                          <p:spTgt spid="42"/>
                                        </p:tgtEl>
                                        <p:attrNameLst>
                                          <p:attrName>ppt_x</p:attrName>
                                        </p:attrNameLst>
                                      </p:cBhvr>
                                      <p:tavLst>
                                        <p:tav tm="0">
                                          <p:val>
                                            <p:strVal val="1+#ppt_w/2"/>
                                          </p:val>
                                        </p:tav>
                                        <p:tav tm="100000">
                                          <p:val>
                                            <p:strVal val="#ppt_x"/>
                                          </p:val>
                                        </p:tav>
                                      </p:tavLst>
                                    </p:anim>
                                    <p:anim calcmode="lin" valueType="num">
                                      <p:cBhvr additive="base">
                                        <p:cTn id="75" dur="2000" fill="hold"/>
                                        <p:tgtEl>
                                          <p:spTgt spid="42"/>
                                        </p:tgtEl>
                                        <p:attrNameLst>
                                          <p:attrName>ppt_y</p:attrName>
                                        </p:attrNameLst>
                                      </p:cBhvr>
                                      <p:tavLst>
                                        <p:tav tm="0">
                                          <p:val>
                                            <p:strVal val="1+#ppt_h/2"/>
                                          </p:val>
                                        </p:tav>
                                        <p:tav tm="100000">
                                          <p:val>
                                            <p:strVal val="#ppt_y"/>
                                          </p:val>
                                        </p:tav>
                                      </p:tavLst>
                                    </p:anim>
                                  </p:childTnLst>
                                </p:cTn>
                              </p:par>
                              <p:par>
                                <p:cTn id="76" presetID="2" presetClass="entr" presetSubtype="6" fill="hold" grpId="1" nodeType="withEffect">
                                  <p:stCondLst>
                                    <p:cond delay="0"/>
                                  </p:stCondLst>
                                  <p:childTnLst>
                                    <p:set>
                                      <p:cBhvr>
                                        <p:cTn id="77" dur="1" fill="hold">
                                          <p:stCondLst>
                                            <p:cond delay="0"/>
                                          </p:stCondLst>
                                        </p:cTn>
                                        <p:tgtEl>
                                          <p:spTgt spid="43"/>
                                        </p:tgtEl>
                                        <p:attrNameLst>
                                          <p:attrName>style.visibility</p:attrName>
                                        </p:attrNameLst>
                                      </p:cBhvr>
                                      <p:to>
                                        <p:strVal val="visible"/>
                                      </p:to>
                                    </p:set>
                                    <p:anim calcmode="lin" valueType="num">
                                      <p:cBhvr additive="base">
                                        <p:cTn id="78" dur="2000" fill="hold"/>
                                        <p:tgtEl>
                                          <p:spTgt spid="43"/>
                                        </p:tgtEl>
                                        <p:attrNameLst>
                                          <p:attrName>ppt_x</p:attrName>
                                        </p:attrNameLst>
                                      </p:cBhvr>
                                      <p:tavLst>
                                        <p:tav tm="0">
                                          <p:val>
                                            <p:strVal val="1+#ppt_w/2"/>
                                          </p:val>
                                        </p:tav>
                                        <p:tav tm="100000">
                                          <p:val>
                                            <p:strVal val="#ppt_x"/>
                                          </p:val>
                                        </p:tav>
                                      </p:tavLst>
                                    </p:anim>
                                    <p:anim calcmode="lin" valueType="num">
                                      <p:cBhvr additive="base">
                                        <p:cTn id="79" dur="2000" fill="hold"/>
                                        <p:tgtEl>
                                          <p:spTgt spid="43"/>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30"/>
                                        </p:tgtEl>
                                        <p:attrNameLst>
                                          <p:attrName>style.visibility</p:attrName>
                                        </p:attrNameLst>
                                      </p:cBhvr>
                                      <p:to>
                                        <p:strVal val="visible"/>
                                      </p:to>
                                    </p:set>
                                    <p:anim calcmode="lin" valueType="num">
                                      <p:cBhvr additive="base">
                                        <p:cTn id="82" dur="2000" fill="hold"/>
                                        <p:tgtEl>
                                          <p:spTgt spid="30"/>
                                        </p:tgtEl>
                                        <p:attrNameLst>
                                          <p:attrName>ppt_x</p:attrName>
                                        </p:attrNameLst>
                                      </p:cBhvr>
                                      <p:tavLst>
                                        <p:tav tm="0">
                                          <p:val>
                                            <p:strVal val="0-#ppt_w/2"/>
                                          </p:val>
                                        </p:tav>
                                        <p:tav tm="100000">
                                          <p:val>
                                            <p:strVal val="#ppt_x"/>
                                          </p:val>
                                        </p:tav>
                                      </p:tavLst>
                                    </p:anim>
                                    <p:anim calcmode="lin" valueType="num">
                                      <p:cBhvr additive="base">
                                        <p:cTn id="83" dur="2000" fill="hold"/>
                                        <p:tgtEl>
                                          <p:spTgt spid="30"/>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34"/>
                                        </p:tgtEl>
                                        <p:attrNameLst>
                                          <p:attrName>style.visibility</p:attrName>
                                        </p:attrNameLst>
                                      </p:cBhvr>
                                      <p:to>
                                        <p:strVal val="visible"/>
                                      </p:to>
                                    </p:set>
                                    <p:anim calcmode="lin" valueType="num">
                                      <p:cBhvr additive="base">
                                        <p:cTn id="86" dur="2000" fill="hold"/>
                                        <p:tgtEl>
                                          <p:spTgt spid="34"/>
                                        </p:tgtEl>
                                        <p:attrNameLst>
                                          <p:attrName>ppt_x</p:attrName>
                                        </p:attrNameLst>
                                      </p:cBhvr>
                                      <p:tavLst>
                                        <p:tav tm="0">
                                          <p:val>
                                            <p:strVal val="0-#ppt_w/2"/>
                                          </p:val>
                                        </p:tav>
                                        <p:tav tm="100000">
                                          <p:val>
                                            <p:strVal val="#ppt_x"/>
                                          </p:val>
                                        </p:tav>
                                      </p:tavLst>
                                    </p:anim>
                                    <p:anim calcmode="lin" valueType="num">
                                      <p:cBhvr additive="base">
                                        <p:cTn id="87" dur="2000" fill="hold"/>
                                        <p:tgtEl>
                                          <p:spTgt spid="34"/>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38"/>
                                        </p:tgtEl>
                                        <p:attrNameLst>
                                          <p:attrName>style.visibility</p:attrName>
                                        </p:attrNameLst>
                                      </p:cBhvr>
                                      <p:to>
                                        <p:strVal val="visible"/>
                                      </p:to>
                                    </p:set>
                                    <p:anim calcmode="lin" valueType="num">
                                      <p:cBhvr additive="base">
                                        <p:cTn id="90" dur="2000" fill="hold"/>
                                        <p:tgtEl>
                                          <p:spTgt spid="38"/>
                                        </p:tgtEl>
                                        <p:attrNameLst>
                                          <p:attrName>ppt_x</p:attrName>
                                        </p:attrNameLst>
                                      </p:cBhvr>
                                      <p:tavLst>
                                        <p:tav tm="0">
                                          <p:val>
                                            <p:strVal val="0-#ppt_w/2"/>
                                          </p:val>
                                        </p:tav>
                                        <p:tav tm="100000">
                                          <p:val>
                                            <p:strVal val="#ppt_x"/>
                                          </p:val>
                                        </p:tav>
                                      </p:tavLst>
                                    </p:anim>
                                    <p:anim calcmode="lin" valueType="num">
                                      <p:cBhvr additive="base">
                                        <p:cTn id="91" dur="2000" fill="hold"/>
                                        <p:tgtEl>
                                          <p:spTgt spid="38"/>
                                        </p:tgtEl>
                                        <p:attrNameLst>
                                          <p:attrName>ppt_y</p:attrName>
                                        </p:attrNameLst>
                                      </p:cBhvr>
                                      <p:tavLst>
                                        <p:tav tm="0">
                                          <p:val>
                                            <p:strVal val="1+#ppt_h/2"/>
                                          </p:val>
                                        </p:tav>
                                        <p:tav tm="100000">
                                          <p:val>
                                            <p:strVal val="#ppt_y"/>
                                          </p:val>
                                        </p:tav>
                                      </p:tavLst>
                                    </p:anim>
                                  </p:childTnLst>
                                </p:cTn>
                              </p:par>
                              <p:par>
                                <p:cTn id="92" presetID="2" presetClass="entr" presetSubtype="12" fill="hold" grpId="1" nodeType="withEffect">
                                  <p:stCondLst>
                                    <p:cond delay="0"/>
                                  </p:stCondLst>
                                  <p:childTnLst>
                                    <p:set>
                                      <p:cBhvr>
                                        <p:cTn id="93" dur="1" fill="hold">
                                          <p:stCondLst>
                                            <p:cond delay="0"/>
                                          </p:stCondLst>
                                        </p:cTn>
                                        <p:tgtEl>
                                          <p:spTgt spid="44"/>
                                        </p:tgtEl>
                                        <p:attrNameLst>
                                          <p:attrName>style.visibility</p:attrName>
                                        </p:attrNameLst>
                                      </p:cBhvr>
                                      <p:to>
                                        <p:strVal val="visible"/>
                                      </p:to>
                                    </p:set>
                                    <p:anim calcmode="lin" valueType="num">
                                      <p:cBhvr additive="base">
                                        <p:cTn id="94" dur="2000" fill="hold"/>
                                        <p:tgtEl>
                                          <p:spTgt spid="44"/>
                                        </p:tgtEl>
                                        <p:attrNameLst>
                                          <p:attrName>ppt_x</p:attrName>
                                        </p:attrNameLst>
                                      </p:cBhvr>
                                      <p:tavLst>
                                        <p:tav tm="0">
                                          <p:val>
                                            <p:strVal val="0-#ppt_w/2"/>
                                          </p:val>
                                        </p:tav>
                                        <p:tav tm="100000">
                                          <p:val>
                                            <p:strVal val="#ppt_x"/>
                                          </p:val>
                                        </p:tav>
                                      </p:tavLst>
                                    </p:anim>
                                    <p:anim calcmode="lin" valueType="num">
                                      <p:cBhvr additive="base">
                                        <p:cTn id="95" dur="2000" fill="hold"/>
                                        <p:tgtEl>
                                          <p:spTgt spid="44"/>
                                        </p:tgtEl>
                                        <p:attrNameLst>
                                          <p:attrName>ppt_y</p:attrName>
                                        </p:attrNameLst>
                                      </p:cBhvr>
                                      <p:tavLst>
                                        <p:tav tm="0">
                                          <p:val>
                                            <p:strVal val="1+#ppt_h/2"/>
                                          </p:val>
                                        </p:tav>
                                        <p:tav tm="100000">
                                          <p:val>
                                            <p:strVal val="#ppt_y"/>
                                          </p:val>
                                        </p:tav>
                                      </p:tavLst>
                                    </p:anim>
                                  </p:childTnLst>
                                </p:cTn>
                              </p:par>
                              <p:par>
                                <p:cTn id="96" presetID="2" presetClass="entr" presetSubtype="12" fill="hold" grpId="1" nodeType="withEffect">
                                  <p:stCondLst>
                                    <p:cond delay="0"/>
                                  </p:stCondLst>
                                  <p:childTnLst>
                                    <p:set>
                                      <p:cBhvr>
                                        <p:cTn id="97" dur="1" fill="hold">
                                          <p:stCondLst>
                                            <p:cond delay="0"/>
                                          </p:stCondLst>
                                        </p:cTn>
                                        <p:tgtEl>
                                          <p:spTgt spid="45"/>
                                        </p:tgtEl>
                                        <p:attrNameLst>
                                          <p:attrName>style.visibility</p:attrName>
                                        </p:attrNameLst>
                                      </p:cBhvr>
                                      <p:to>
                                        <p:strVal val="visible"/>
                                      </p:to>
                                    </p:set>
                                    <p:anim calcmode="lin" valueType="num">
                                      <p:cBhvr additive="base">
                                        <p:cTn id="98" dur="2000" fill="hold"/>
                                        <p:tgtEl>
                                          <p:spTgt spid="45"/>
                                        </p:tgtEl>
                                        <p:attrNameLst>
                                          <p:attrName>ppt_x</p:attrName>
                                        </p:attrNameLst>
                                      </p:cBhvr>
                                      <p:tavLst>
                                        <p:tav tm="0">
                                          <p:val>
                                            <p:strVal val="0-#ppt_w/2"/>
                                          </p:val>
                                        </p:tav>
                                        <p:tav tm="100000">
                                          <p:val>
                                            <p:strVal val="#ppt_x"/>
                                          </p:val>
                                        </p:tav>
                                      </p:tavLst>
                                    </p:anim>
                                    <p:anim calcmode="lin" valueType="num">
                                      <p:cBhvr additive="base">
                                        <p:cTn id="99" dur="2000" fill="hold"/>
                                        <p:tgtEl>
                                          <p:spTgt spid="45"/>
                                        </p:tgtEl>
                                        <p:attrNameLst>
                                          <p:attrName>ppt_y</p:attrName>
                                        </p:attrNameLst>
                                      </p:cBhvr>
                                      <p:tavLst>
                                        <p:tav tm="0">
                                          <p:val>
                                            <p:strVal val="1+#ppt_h/2"/>
                                          </p:val>
                                        </p:tav>
                                        <p:tav tm="100000">
                                          <p:val>
                                            <p:strVal val="#ppt_y"/>
                                          </p:val>
                                        </p:tav>
                                      </p:tavLst>
                                    </p:anim>
                                  </p:childTnLst>
                                </p:cTn>
                              </p:par>
                              <p:par>
                                <p:cTn id="100" presetID="2" presetClass="entr" presetSubtype="12" fill="hold" grpId="1" nodeType="withEffect">
                                  <p:stCondLst>
                                    <p:cond delay="0"/>
                                  </p:stCondLst>
                                  <p:childTnLst>
                                    <p:set>
                                      <p:cBhvr>
                                        <p:cTn id="101" dur="1" fill="hold">
                                          <p:stCondLst>
                                            <p:cond delay="0"/>
                                          </p:stCondLst>
                                        </p:cTn>
                                        <p:tgtEl>
                                          <p:spTgt spid="46"/>
                                        </p:tgtEl>
                                        <p:attrNameLst>
                                          <p:attrName>style.visibility</p:attrName>
                                        </p:attrNameLst>
                                      </p:cBhvr>
                                      <p:to>
                                        <p:strVal val="visible"/>
                                      </p:to>
                                    </p:set>
                                    <p:anim calcmode="lin" valueType="num">
                                      <p:cBhvr additive="base">
                                        <p:cTn id="102" dur="2000" fill="hold"/>
                                        <p:tgtEl>
                                          <p:spTgt spid="46"/>
                                        </p:tgtEl>
                                        <p:attrNameLst>
                                          <p:attrName>ppt_x</p:attrName>
                                        </p:attrNameLst>
                                      </p:cBhvr>
                                      <p:tavLst>
                                        <p:tav tm="0">
                                          <p:val>
                                            <p:strVal val="0-#ppt_w/2"/>
                                          </p:val>
                                        </p:tav>
                                        <p:tav tm="100000">
                                          <p:val>
                                            <p:strVal val="#ppt_x"/>
                                          </p:val>
                                        </p:tav>
                                      </p:tavLst>
                                    </p:anim>
                                    <p:anim calcmode="lin" valueType="num">
                                      <p:cBhvr additive="base">
                                        <p:cTn id="103" dur="2000" fill="hold"/>
                                        <p:tgtEl>
                                          <p:spTgt spid="46"/>
                                        </p:tgtEl>
                                        <p:attrNameLst>
                                          <p:attrName>ppt_y</p:attrName>
                                        </p:attrNameLst>
                                      </p:cBhvr>
                                      <p:tavLst>
                                        <p:tav tm="0">
                                          <p:val>
                                            <p:strVal val="1+#ppt_h/2"/>
                                          </p:val>
                                        </p:tav>
                                        <p:tav tm="100000">
                                          <p:val>
                                            <p:strVal val="#ppt_y"/>
                                          </p:val>
                                        </p:tav>
                                      </p:tavLst>
                                    </p:anim>
                                  </p:childTnLst>
                                </p:cTn>
                              </p:par>
                              <p:par>
                                <p:cTn id="104" presetID="2" presetClass="entr" presetSubtype="3" fill="hold" grpId="1" nodeType="withEffect">
                                  <p:stCondLst>
                                    <p:cond delay="0"/>
                                  </p:stCondLst>
                                  <p:childTnLst>
                                    <p:set>
                                      <p:cBhvr>
                                        <p:cTn id="105" dur="1" fill="hold">
                                          <p:stCondLst>
                                            <p:cond delay="0"/>
                                          </p:stCondLst>
                                        </p:cTn>
                                        <p:tgtEl>
                                          <p:spTgt spid="31"/>
                                        </p:tgtEl>
                                        <p:attrNameLst>
                                          <p:attrName>style.visibility</p:attrName>
                                        </p:attrNameLst>
                                      </p:cBhvr>
                                      <p:to>
                                        <p:strVal val="visible"/>
                                      </p:to>
                                    </p:set>
                                    <p:anim calcmode="lin" valueType="num">
                                      <p:cBhvr additive="base">
                                        <p:cTn id="106" dur="2000" fill="hold"/>
                                        <p:tgtEl>
                                          <p:spTgt spid="31"/>
                                        </p:tgtEl>
                                        <p:attrNameLst>
                                          <p:attrName>ppt_x</p:attrName>
                                        </p:attrNameLst>
                                      </p:cBhvr>
                                      <p:tavLst>
                                        <p:tav tm="0">
                                          <p:val>
                                            <p:strVal val="1+#ppt_w/2"/>
                                          </p:val>
                                        </p:tav>
                                        <p:tav tm="100000">
                                          <p:val>
                                            <p:strVal val="#ppt_x"/>
                                          </p:val>
                                        </p:tav>
                                      </p:tavLst>
                                    </p:anim>
                                    <p:anim calcmode="lin" valueType="num">
                                      <p:cBhvr additive="base">
                                        <p:cTn id="107" dur="2000" fill="hold"/>
                                        <p:tgtEl>
                                          <p:spTgt spid="31"/>
                                        </p:tgtEl>
                                        <p:attrNameLst>
                                          <p:attrName>ppt_y</p:attrName>
                                        </p:attrNameLst>
                                      </p:cBhvr>
                                      <p:tavLst>
                                        <p:tav tm="0">
                                          <p:val>
                                            <p:strVal val="0-#ppt_h/2"/>
                                          </p:val>
                                        </p:tav>
                                        <p:tav tm="100000">
                                          <p:val>
                                            <p:strVal val="#ppt_y"/>
                                          </p:val>
                                        </p:tav>
                                      </p:tavLst>
                                    </p:anim>
                                  </p:childTnLst>
                                </p:cTn>
                              </p:par>
                              <p:par>
                                <p:cTn id="108" presetID="2" presetClass="entr" presetSubtype="3" fill="hold" grpId="1" nodeType="withEffect">
                                  <p:stCondLst>
                                    <p:cond delay="0"/>
                                  </p:stCondLst>
                                  <p:childTnLst>
                                    <p:set>
                                      <p:cBhvr>
                                        <p:cTn id="109" dur="1" fill="hold">
                                          <p:stCondLst>
                                            <p:cond delay="0"/>
                                          </p:stCondLst>
                                        </p:cTn>
                                        <p:tgtEl>
                                          <p:spTgt spid="36"/>
                                        </p:tgtEl>
                                        <p:attrNameLst>
                                          <p:attrName>style.visibility</p:attrName>
                                        </p:attrNameLst>
                                      </p:cBhvr>
                                      <p:to>
                                        <p:strVal val="visible"/>
                                      </p:to>
                                    </p:set>
                                    <p:anim calcmode="lin" valueType="num">
                                      <p:cBhvr additive="base">
                                        <p:cTn id="110" dur="2000" fill="hold"/>
                                        <p:tgtEl>
                                          <p:spTgt spid="36"/>
                                        </p:tgtEl>
                                        <p:attrNameLst>
                                          <p:attrName>ppt_x</p:attrName>
                                        </p:attrNameLst>
                                      </p:cBhvr>
                                      <p:tavLst>
                                        <p:tav tm="0">
                                          <p:val>
                                            <p:strVal val="1+#ppt_w/2"/>
                                          </p:val>
                                        </p:tav>
                                        <p:tav tm="100000">
                                          <p:val>
                                            <p:strVal val="#ppt_x"/>
                                          </p:val>
                                        </p:tav>
                                      </p:tavLst>
                                    </p:anim>
                                    <p:anim calcmode="lin" valueType="num">
                                      <p:cBhvr additive="base">
                                        <p:cTn id="111" dur="2000" fill="hold"/>
                                        <p:tgtEl>
                                          <p:spTgt spid="36"/>
                                        </p:tgtEl>
                                        <p:attrNameLst>
                                          <p:attrName>ppt_y</p:attrName>
                                        </p:attrNameLst>
                                      </p:cBhvr>
                                      <p:tavLst>
                                        <p:tav tm="0">
                                          <p:val>
                                            <p:strVal val="0-#ppt_h/2"/>
                                          </p:val>
                                        </p:tav>
                                        <p:tav tm="100000">
                                          <p:val>
                                            <p:strVal val="#ppt_y"/>
                                          </p:val>
                                        </p:tav>
                                      </p:tavLst>
                                    </p:anim>
                                  </p:childTnLst>
                                </p:cTn>
                              </p:par>
                              <p:par>
                                <p:cTn id="112" presetID="2" presetClass="entr" presetSubtype="3" fill="hold" grpId="1" nodeType="withEffect">
                                  <p:stCondLst>
                                    <p:cond delay="0"/>
                                  </p:stCondLst>
                                  <p:childTnLst>
                                    <p:set>
                                      <p:cBhvr>
                                        <p:cTn id="113" dur="1" fill="hold">
                                          <p:stCondLst>
                                            <p:cond delay="0"/>
                                          </p:stCondLst>
                                        </p:cTn>
                                        <p:tgtEl>
                                          <p:spTgt spid="39"/>
                                        </p:tgtEl>
                                        <p:attrNameLst>
                                          <p:attrName>style.visibility</p:attrName>
                                        </p:attrNameLst>
                                      </p:cBhvr>
                                      <p:to>
                                        <p:strVal val="visible"/>
                                      </p:to>
                                    </p:set>
                                    <p:anim calcmode="lin" valueType="num">
                                      <p:cBhvr additive="base">
                                        <p:cTn id="114" dur="2000" fill="hold"/>
                                        <p:tgtEl>
                                          <p:spTgt spid="39"/>
                                        </p:tgtEl>
                                        <p:attrNameLst>
                                          <p:attrName>ppt_x</p:attrName>
                                        </p:attrNameLst>
                                      </p:cBhvr>
                                      <p:tavLst>
                                        <p:tav tm="0">
                                          <p:val>
                                            <p:strVal val="1+#ppt_w/2"/>
                                          </p:val>
                                        </p:tav>
                                        <p:tav tm="100000">
                                          <p:val>
                                            <p:strVal val="#ppt_x"/>
                                          </p:val>
                                        </p:tav>
                                      </p:tavLst>
                                    </p:anim>
                                    <p:anim calcmode="lin" valueType="num">
                                      <p:cBhvr additive="base">
                                        <p:cTn id="115" dur="2000" fill="hold"/>
                                        <p:tgtEl>
                                          <p:spTgt spid="39"/>
                                        </p:tgtEl>
                                        <p:attrNameLst>
                                          <p:attrName>ppt_y</p:attrName>
                                        </p:attrNameLst>
                                      </p:cBhvr>
                                      <p:tavLst>
                                        <p:tav tm="0">
                                          <p:val>
                                            <p:strVal val="0-#ppt_h/2"/>
                                          </p:val>
                                        </p:tav>
                                        <p:tav tm="100000">
                                          <p:val>
                                            <p:strVal val="#ppt_y"/>
                                          </p:val>
                                        </p:tav>
                                      </p:tavLst>
                                    </p:anim>
                                  </p:childTnLst>
                                </p:cTn>
                              </p:par>
                              <p:par>
                                <p:cTn id="116" presetID="2" presetClass="entr" presetSubtype="3" fill="hold" grpId="1" nodeType="with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additive="base">
                                        <p:cTn id="118" dur="2000" fill="hold"/>
                                        <p:tgtEl>
                                          <p:spTgt spid="47"/>
                                        </p:tgtEl>
                                        <p:attrNameLst>
                                          <p:attrName>ppt_x</p:attrName>
                                        </p:attrNameLst>
                                      </p:cBhvr>
                                      <p:tavLst>
                                        <p:tav tm="0">
                                          <p:val>
                                            <p:strVal val="1+#ppt_w/2"/>
                                          </p:val>
                                        </p:tav>
                                        <p:tav tm="100000">
                                          <p:val>
                                            <p:strVal val="#ppt_x"/>
                                          </p:val>
                                        </p:tav>
                                      </p:tavLst>
                                    </p:anim>
                                    <p:anim calcmode="lin" valueType="num">
                                      <p:cBhvr additive="base">
                                        <p:cTn id="119" dur="2000" fill="hold"/>
                                        <p:tgtEl>
                                          <p:spTgt spid="47"/>
                                        </p:tgtEl>
                                        <p:attrNameLst>
                                          <p:attrName>ppt_y</p:attrName>
                                        </p:attrNameLst>
                                      </p:cBhvr>
                                      <p:tavLst>
                                        <p:tav tm="0">
                                          <p:val>
                                            <p:strVal val="0-#ppt_h/2"/>
                                          </p:val>
                                        </p:tav>
                                        <p:tav tm="100000">
                                          <p:val>
                                            <p:strVal val="#ppt_y"/>
                                          </p:val>
                                        </p:tav>
                                      </p:tavLst>
                                    </p:anim>
                                  </p:childTnLst>
                                </p:cTn>
                              </p:par>
                              <p:par>
                                <p:cTn id="120" presetID="2" presetClass="entr" presetSubtype="3" fill="hold" grpId="1" nodeType="withEffect">
                                  <p:stCondLst>
                                    <p:cond delay="0"/>
                                  </p:stCondLst>
                                  <p:childTnLst>
                                    <p:set>
                                      <p:cBhvr>
                                        <p:cTn id="121" dur="1" fill="hold">
                                          <p:stCondLst>
                                            <p:cond delay="0"/>
                                          </p:stCondLst>
                                        </p:cTn>
                                        <p:tgtEl>
                                          <p:spTgt spid="48"/>
                                        </p:tgtEl>
                                        <p:attrNameLst>
                                          <p:attrName>style.visibility</p:attrName>
                                        </p:attrNameLst>
                                      </p:cBhvr>
                                      <p:to>
                                        <p:strVal val="visible"/>
                                      </p:to>
                                    </p:set>
                                    <p:anim calcmode="lin" valueType="num">
                                      <p:cBhvr additive="base">
                                        <p:cTn id="122" dur="2000" fill="hold"/>
                                        <p:tgtEl>
                                          <p:spTgt spid="48"/>
                                        </p:tgtEl>
                                        <p:attrNameLst>
                                          <p:attrName>ppt_x</p:attrName>
                                        </p:attrNameLst>
                                      </p:cBhvr>
                                      <p:tavLst>
                                        <p:tav tm="0">
                                          <p:val>
                                            <p:strVal val="1+#ppt_w/2"/>
                                          </p:val>
                                        </p:tav>
                                        <p:tav tm="100000">
                                          <p:val>
                                            <p:strVal val="#ppt_x"/>
                                          </p:val>
                                        </p:tav>
                                      </p:tavLst>
                                    </p:anim>
                                    <p:anim calcmode="lin" valueType="num">
                                      <p:cBhvr additive="base">
                                        <p:cTn id="123" dur="2000" fill="hold"/>
                                        <p:tgtEl>
                                          <p:spTgt spid="48"/>
                                        </p:tgtEl>
                                        <p:attrNameLst>
                                          <p:attrName>ppt_y</p:attrName>
                                        </p:attrNameLst>
                                      </p:cBhvr>
                                      <p:tavLst>
                                        <p:tav tm="0">
                                          <p:val>
                                            <p:strVal val="0-#ppt_h/2"/>
                                          </p:val>
                                        </p:tav>
                                        <p:tav tm="100000">
                                          <p:val>
                                            <p:strVal val="#ppt_y"/>
                                          </p:val>
                                        </p:tav>
                                      </p:tavLst>
                                    </p:anim>
                                  </p:childTnLst>
                                </p:cTn>
                              </p:par>
                              <p:par>
                                <p:cTn id="124" presetID="2" presetClass="entr" presetSubtype="3" fill="hold" grpId="1" nodeType="withEffect">
                                  <p:stCondLst>
                                    <p:cond delay="0"/>
                                  </p:stCondLst>
                                  <p:childTnLst>
                                    <p:set>
                                      <p:cBhvr>
                                        <p:cTn id="125" dur="1" fill="hold">
                                          <p:stCondLst>
                                            <p:cond delay="0"/>
                                          </p:stCondLst>
                                        </p:cTn>
                                        <p:tgtEl>
                                          <p:spTgt spid="49"/>
                                        </p:tgtEl>
                                        <p:attrNameLst>
                                          <p:attrName>style.visibility</p:attrName>
                                        </p:attrNameLst>
                                      </p:cBhvr>
                                      <p:to>
                                        <p:strVal val="visible"/>
                                      </p:to>
                                    </p:set>
                                    <p:anim calcmode="lin" valueType="num">
                                      <p:cBhvr additive="base">
                                        <p:cTn id="126" dur="2000" fill="hold"/>
                                        <p:tgtEl>
                                          <p:spTgt spid="49"/>
                                        </p:tgtEl>
                                        <p:attrNameLst>
                                          <p:attrName>ppt_x</p:attrName>
                                        </p:attrNameLst>
                                      </p:cBhvr>
                                      <p:tavLst>
                                        <p:tav tm="0">
                                          <p:val>
                                            <p:strVal val="1+#ppt_w/2"/>
                                          </p:val>
                                        </p:tav>
                                        <p:tav tm="100000">
                                          <p:val>
                                            <p:strVal val="#ppt_x"/>
                                          </p:val>
                                        </p:tav>
                                      </p:tavLst>
                                    </p:anim>
                                    <p:anim calcmode="lin" valueType="num">
                                      <p:cBhvr additive="base">
                                        <p:cTn id="127" dur="2000" fill="hold"/>
                                        <p:tgtEl>
                                          <p:spTgt spid="49"/>
                                        </p:tgtEl>
                                        <p:attrNameLst>
                                          <p:attrName>ppt_y</p:attrName>
                                        </p:attrNameLst>
                                      </p:cBhvr>
                                      <p:tavLst>
                                        <p:tav tm="0">
                                          <p:val>
                                            <p:strVal val="0-#ppt_h/2"/>
                                          </p:val>
                                        </p:tav>
                                        <p:tav tm="100000">
                                          <p:val>
                                            <p:strVal val="#ppt_y"/>
                                          </p:val>
                                        </p:tav>
                                      </p:tavLst>
                                    </p:anim>
                                  </p:childTnLst>
                                </p:cTn>
                              </p:par>
                              <p:par>
                                <p:cTn id="128" presetID="2" presetClass="entr" presetSubtype="9" fill="hold" grpId="1" nodeType="withEffect">
                                  <p:stCondLst>
                                    <p:cond delay="0"/>
                                  </p:stCondLst>
                                  <p:childTnLst>
                                    <p:set>
                                      <p:cBhvr>
                                        <p:cTn id="129" dur="1" fill="hold">
                                          <p:stCondLst>
                                            <p:cond delay="0"/>
                                          </p:stCondLst>
                                        </p:cTn>
                                        <p:tgtEl>
                                          <p:spTgt spid="32"/>
                                        </p:tgtEl>
                                        <p:attrNameLst>
                                          <p:attrName>style.visibility</p:attrName>
                                        </p:attrNameLst>
                                      </p:cBhvr>
                                      <p:to>
                                        <p:strVal val="visible"/>
                                      </p:to>
                                    </p:set>
                                    <p:anim calcmode="lin" valueType="num">
                                      <p:cBhvr additive="base">
                                        <p:cTn id="130" dur="2000" fill="hold"/>
                                        <p:tgtEl>
                                          <p:spTgt spid="32"/>
                                        </p:tgtEl>
                                        <p:attrNameLst>
                                          <p:attrName>ppt_x</p:attrName>
                                        </p:attrNameLst>
                                      </p:cBhvr>
                                      <p:tavLst>
                                        <p:tav tm="0">
                                          <p:val>
                                            <p:strVal val="0-#ppt_w/2"/>
                                          </p:val>
                                        </p:tav>
                                        <p:tav tm="100000">
                                          <p:val>
                                            <p:strVal val="#ppt_x"/>
                                          </p:val>
                                        </p:tav>
                                      </p:tavLst>
                                    </p:anim>
                                    <p:anim calcmode="lin" valueType="num">
                                      <p:cBhvr additive="base">
                                        <p:cTn id="131" dur="2000" fill="hold"/>
                                        <p:tgtEl>
                                          <p:spTgt spid="32"/>
                                        </p:tgtEl>
                                        <p:attrNameLst>
                                          <p:attrName>ppt_y</p:attrName>
                                        </p:attrNameLst>
                                      </p:cBhvr>
                                      <p:tavLst>
                                        <p:tav tm="0">
                                          <p:val>
                                            <p:strVal val="0-#ppt_h/2"/>
                                          </p:val>
                                        </p:tav>
                                        <p:tav tm="100000">
                                          <p:val>
                                            <p:strVal val="#ppt_y"/>
                                          </p:val>
                                        </p:tav>
                                      </p:tavLst>
                                    </p:anim>
                                  </p:childTnLst>
                                </p:cTn>
                              </p:par>
                              <p:par>
                                <p:cTn id="132" presetID="2" presetClass="entr" presetSubtype="9" fill="hold" grpId="1"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2000" fill="hold"/>
                                        <p:tgtEl>
                                          <p:spTgt spid="35"/>
                                        </p:tgtEl>
                                        <p:attrNameLst>
                                          <p:attrName>ppt_x</p:attrName>
                                        </p:attrNameLst>
                                      </p:cBhvr>
                                      <p:tavLst>
                                        <p:tav tm="0">
                                          <p:val>
                                            <p:strVal val="0-#ppt_w/2"/>
                                          </p:val>
                                        </p:tav>
                                        <p:tav tm="100000">
                                          <p:val>
                                            <p:strVal val="#ppt_x"/>
                                          </p:val>
                                        </p:tav>
                                      </p:tavLst>
                                    </p:anim>
                                    <p:anim calcmode="lin" valueType="num">
                                      <p:cBhvr additive="base">
                                        <p:cTn id="135" dur="2000" fill="hold"/>
                                        <p:tgtEl>
                                          <p:spTgt spid="35"/>
                                        </p:tgtEl>
                                        <p:attrNameLst>
                                          <p:attrName>ppt_y</p:attrName>
                                        </p:attrNameLst>
                                      </p:cBhvr>
                                      <p:tavLst>
                                        <p:tav tm="0">
                                          <p:val>
                                            <p:strVal val="0-#ppt_h/2"/>
                                          </p:val>
                                        </p:tav>
                                        <p:tav tm="100000">
                                          <p:val>
                                            <p:strVal val="#ppt_y"/>
                                          </p:val>
                                        </p:tav>
                                      </p:tavLst>
                                    </p:anim>
                                  </p:childTnLst>
                                </p:cTn>
                              </p:par>
                              <p:par>
                                <p:cTn id="136" presetID="2" presetClass="entr" presetSubtype="9" fill="hold" grpId="1" nodeType="withEffect">
                                  <p:stCondLst>
                                    <p:cond delay="0"/>
                                  </p:stCondLst>
                                  <p:childTnLst>
                                    <p:set>
                                      <p:cBhvr>
                                        <p:cTn id="137" dur="1" fill="hold">
                                          <p:stCondLst>
                                            <p:cond delay="0"/>
                                          </p:stCondLst>
                                        </p:cTn>
                                        <p:tgtEl>
                                          <p:spTgt spid="40"/>
                                        </p:tgtEl>
                                        <p:attrNameLst>
                                          <p:attrName>style.visibility</p:attrName>
                                        </p:attrNameLst>
                                      </p:cBhvr>
                                      <p:to>
                                        <p:strVal val="visible"/>
                                      </p:to>
                                    </p:set>
                                    <p:anim calcmode="lin" valueType="num">
                                      <p:cBhvr additive="base">
                                        <p:cTn id="138" dur="2000" fill="hold"/>
                                        <p:tgtEl>
                                          <p:spTgt spid="40"/>
                                        </p:tgtEl>
                                        <p:attrNameLst>
                                          <p:attrName>ppt_x</p:attrName>
                                        </p:attrNameLst>
                                      </p:cBhvr>
                                      <p:tavLst>
                                        <p:tav tm="0">
                                          <p:val>
                                            <p:strVal val="0-#ppt_w/2"/>
                                          </p:val>
                                        </p:tav>
                                        <p:tav tm="100000">
                                          <p:val>
                                            <p:strVal val="#ppt_x"/>
                                          </p:val>
                                        </p:tav>
                                      </p:tavLst>
                                    </p:anim>
                                    <p:anim calcmode="lin" valueType="num">
                                      <p:cBhvr additive="base">
                                        <p:cTn id="139" dur="2000" fill="hold"/>
                                        <p:tgtEl>
                                          <p:spTgt spid="40"/>
                                        </p:tgtEl>
                                        <p:attrNameLst>
                                          <p:attrName>ppt_y</p:attrName>
                                        </p:attrNameLst>
                                      </p:cBhvr>
                                      <p:tavLst>
                                        <p:tav tm="0">
                                          <p:val>
                                            <p:strVal val="0-#ppt_h/2"/>
                                          </p:val>
                                        </p:tav>
                                        <p:tav tm="100000">
                                          <p:val>
                                            <p:strVal val="#ppt_y"/>
                                          </p:val>
                                        </p:tav>
                                      </p:tavLst>
                                    </p:anim>
                                  </p:childTnLst>
                                </p:cTn>
                              </p:par>
                              <p:par>
                                <p:cTn id="140" presetID="2" presetClass="entr" presetSubtype="9" fill="hold" grpId="1" nodeType="withEffect">
                                  <p:stCondLst>
                                    <p:cond delay="0"/>
                                  </p:stCondLst>
                                  <p:childTnLst>
                                    <p:set>
                                      <p:cBhvr>
                                        <p:cTn id="141" dur="1" fill="hold">
                                          <p:stCondLst>
                                            <p:cond delay="0"/>
                                          </p:stCondLst>
                                        </p:cTn>
                                        <p:tgtEl>
                                          <p:spTgt spid="50"/>
                                        </p:tgtEl>
                                        <p:attrNameLst>
                                          <p:attrName>style.visibility</p:attrName>
                                        </p:attrNameLst>
                                      </p:cBhvr>
                                      <p:to>
                                        <p:strVal val="visible"/>
                                      </p:to>
                                    </p:set>
                                    <p:anim calcmode="lin" valueType="num">
                                      <p:cBhvr additive="base">
                                        <p:cTn id="142" dur="2000" fill="hold"/>
                                        <p:tgtEl>
                                          <p:spTgt spid="50"/>
                                        </p:tgtEl>
                                        <p:attrNameLst>
                                          <p:attrName>ppt_x</p:attrName>
                                        </p:attrNameLst>
                                      </p:cBhvr>
                                      <p:tavLst>
                                        <p:tav tm="0">
                                          <p:val>
                                            <p:strVal val="0-#ppt_w/2"/>
                                          </p:val>
                                        </p:tav>
                                        <p:tav tm="100000">
                                          <p:val>
                                            <p:strVal val="#ppt_x"/>
                                          </p:val>
                                        </p:tav>
                                      </p:tavLst>
                                    </p:anim>
                                    <p:anim calcmode="lin" valueType="num">
                                      <p:cBhvr additive="base">
                                        <p:cTn id="143" dur="2000" fill="hold"/>
                                        <p:tgtEl>
                                          <p:spTgt spid="50"/>
                                        </p:tgtEl>
                                        <p:attrNameLst>
                                          <p:attrName>ppt_y</p:attrName>
                                        </p:attrNameLst>
                                      </p:cBhvr>
                                      <p:tavLst>
                                        <p:tav tm="0">
                                          <p:val>
                                            <p:strVal val="0-#ppt_h/2"/>
                                          </p:val>
                                        </p:tav>
                                        <p:tav tm="100000">
                                          <p:val>
                                            <p:strVal val="#ppt_y"/>
                                          </p:val>
                                        </p:tav>
                                      </p:tavLst>
                                    </p:anim>
                                  </p:childTnLst>
                                </p:cTn>
                              </p:par>
                              <p:par>
                                <p:cTn id="144" presetID="2" presetClass="entr" presetSubtype="9" fill="hold" grpId="1" nodeType="withEffect">
                                  <p:stCondLst>
                                    <p:cond delay="0"/>
                                  </p:stCondLst>
                                  <p:childTnLst>
                                    <p:set>
                                      <p:cBhvr>
                                        <p:cTn id="145" dur="1" fill="hold">
                                          <p:stCondLst>
                                            <p:cond delay="0"/>
                                          </p:stCondLst>
                                        </p:cTn>
                                        <p:tgtEl>
                                          <p:spTgt spid="51"/>
                                        </p:tgtEl>
                                        <p:attrNameLst>
                                          <p:attrName>style.visibility</p:attrName>
                                        </p:attrNameLst>
                                      </p:cBhvr>
                                      <p:to>
                                        <p:strVal val="visible"/>
                                      </p:to>
                                    </p:set>
                                    <p:anim calcmode="lin" valueType="num">
                                      <p:cBhvr additive="base">
                                        <p:cTn id="146" dur="2000" fill="hold"/>
                                        <p:tgtEl>
                                          <p:spTgt spid="51"/>
                                        </p:tgtEl>
                                        <p:attrNameLst>
                                          <p:attrName>ppt_x</p:attrName>
                                        </p:attrNameLst>
                                      </p:cBhvr>
                                      <p:tavLst>
                                        <p:tav tm="0">
                                          <p:val>
                                            <p:strVal val="0-#ppt_w/2"/>
                                          </p:val>
                                        </p:tav>
                                        <p:tav tm="100000">
                                          <p:val>
                                            <p:strVal val="#ppt_x"/>
                                          </p:val>
                                        </p:tav>
                                      </p:tavLst>
                                    </p:anim>
                                    <p:anim calcmode="lin" valueType="num">
                                      <p:cBhvr additive="base">
                                        <p:cTn id="147" dur="2000" fill="hold"/>
                                        <p:tgtEl>
                                          <p:spTgt spid="51"/>
                                        </p:tgtEl>
                                        <p:attrNameLst>
                                          <p:attrName>ppt_y</p:attrName>
                                        </p:attrNameLst>
                                      </p:cBhvr>
                                      <p:tavLst>
                                        <p:tav tm="0">
                                          <p:val>
                                            <p:strVal val="0-#ppt_h/2"/>
                                          </p:val>
                                        </p:tav>
                                        <p:tav tm="100000">
                                          <p:val>
                                            <p:strVal val="#ppt_y"/>
                                          </p:val>
                                        </p:tav>
                                      </p:tavLst>
                                    </p:anim>
                                  </p:childTnLst>
                                </p:cTn>
                              </p:par>
                              <p:par>
                                <p:cTn id="148" presetID="2" presetClass="entr" presetSubtype="9" fill="hold" grpId="1" nodeType="withEffect">
                                  <p:stCondLst>
                                    <p:cond delay="0"/>
                                  </p:stCondLst>
                                  <p:childTnLst>
                                    <p:set>
                                      <p:cBhvr>
                                        <p:cTn id="149" dur="1" fill="hold">
                                          <p:stCondLst>
                                            <p:cond delay="0"/>
                                          </p:stCondLst>
                                        </p:cTn>
                                        <p:tgtEl>
                                          <p:spTgt spid="52"/>
                                        </p:tgtEl>
                                        <p:attrNameLst>
                                          <p:attrName>style.visibility</p:attrName>
                                        </p:attrNameLst>
                                      </p:cBhvr>
                                      <p:to>
                                        <p:strVal val="visible"/>
                                      </p:to>
                                    </p:set>
                                    <p:anim calcmode="lin" valueType="num">
                                      <p:cBhvr additive="base">
                                        <p:cTn id="150" dur="2000" fill="hold"/>
                                        <p:tgtEl>
                                          <p:spTgt spid="52"/>
                                        </p:tgtEl>
                                        <p:attrNameLst>
                                          <p:attrName>ppt_x</p:attrName>
                                        </p:attrNameLst>
                                      </p:cBhvr>
                                      <p:tavLst>
                                        <p:tav tm="0">
                                          <p:val>
                                            <p:strVal val="0-#ppt_w/2"/>
                                          </p:val>
                                        </p:tav>
                                        <p:tav tm="100000">
                                          <p:val>
                                            <p:strVal val="#ppt_x"/>
                                          </p:val>
                                        </p:tav>
                                      </p:tavLst>
                                    </p:anim>
                                    <p:anim calcmode="lin" valueType="num">
                                      <p:cBhvr additive="base">
                                        <p:cTn id="151" dur="2000" fill="hold"/>
                                        <p:tgtEl>
                                          <p:spTgt spid="52"/>
                                        </p:tgtEl>
                                        <p:attrNameLst>
                                          <p:attrName>ppt_y</p:attrName>
                                        </p:attrNameLst>
                                      </p:cBhvr>
                                      <p:tavLst>
                                        <p:tav tm="0">
                                          <p:val>
                                            <p:strVal val="0-#ppt_h/2"/>
                                          </p:val>
                                        </p:tav>
                                        <p:tav tm="100000">
                                          <p:val>
                                            <p:strVal val="#ppt_y"/>
                                          </p:val>
                                        </p:tav>
                                      </p:tavLst>
                                    </p:anim>
                                  </p:childTnLst>
                                </p:cTn>
                              </p:par>
                            </p:childTnLst>
                          </p:cTn>
                        </p:par>
                        <p:par>
                          <p:cTn id="152" fill="hold">
                            <p:stCondLst>
                              <p:cond delay="2000"/>
                            </p:stCondLst>
                            <p:childTnLst>
                              <p:par>
                                <p:cTn id="153" presetID="2" presetClass="exit" presetSubtype="6" fill="hold" grpId="2" nodeType="afterEffect">
                                  <p:stCondLst>
                                    <p:cond delay="0"/>
                                  </p:stCondLst>
                                  <p:childTnLst>
                                    <p:anim calcmode="lin" valueType="num">
                                      <p:cBhvr additive="base">
                                        <p:cTn id="154" dur="2000"/>
                                        <p:tgtEl>
                                          <p:spTgt spid="29"/>
                                        </p:tgtEl>
                                        <p:attrNameLst>
                                          <p:attrName>ppt_x</p:attrName>
                                        </p:attrNameLst>
                                      </p:cBhvr>
                                      <p:tavLst>
                                        <p:tav tm="0">
                                          <p:val>
                                            <p:strVal val="ppt_x"/>
                                          </p:val>
                                        </p:tav>
                                        <p:tav tm="100000">
                                          <p:val>
                                            <p:strVal val="1+ppt_w/2"/>
                                          </p:val>
                                        </p:tav>
                                      </p:tavLst>
                                    </p:anim>
                                    <p:anim calcmode="lin" valueType="num">
                                      <p:cBhvr additive="base">
                                        <p:cTn id="155" dur="2000"/>
                                        <p:tgtEl>
                                          <p:spTgt spid="29"/>
                                        </p:tgtEl>
                                        <p:attrNameLst>
                                          <p:attrName>ppt_y</p:attrName>
                                        </p:attrNameLst>
                                      </p:cBhvr>
                                      <p:tavLst>
                                        <p:tav tm="0">
                                          <p:val>
                                            <p:strVal val="ppt_y"/>
                                          </p:val>
                                        </p:tav>
                                        <p:tav tm="100000">
                                          <p:val>
                                            <p:strVal val="1+ppt_h/2"/>
                                          </p:val>
                                        </p:tav>
                                      </p:tavLst>
                                    </p:anim>
                                    <p:set>
                                      <p:cBhvr>
                                        <p:cTn id="156" dur="1" fill="hold">
                                          <p:stCondLst>
                                            <p:cond delay="1999"/>
                                          </p:stCondLst>
                                        </p:cTn>
                                        <p:tgtEl>
                                          <p:spTgt spid="29"/>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2000"/>
                                        <p:tgtEl>
                                          <p:spTgt spid="33"/>
                                        </p:tgtEl>
                                        <p:attrNameLst>
                                          <p:attrName>ppt_x</p:attrName>
                                        </p:attrNameLst>
                                      </p:cBhvr>
                                      <p:tavLst>
                                        <p:tav tm="0">
                                          <p:val>
                                            <p:strVal val="ppt_x"/>
                                          </p:val>
                                        </p:tav>
                                        <p:tav tm="100000">
                                          <p:val>
                                            <p:strVal val="1+ppt_w/2"/>
                                          </p:val>
                                        </p:tav>
                                      </p:tavLst>
                                    </p:anim>
                                    <p:anim calcmode="lin" valueType="num">
                                      <p:cBhvr additive="base">
                                        <p:cTn id="159" dur="2000"/>
                                        <p:tgtEl>
                                          <p:spTgt spid="33"/>
                                        </p:tgtEl>
                                        <p:attrNameLst>
                                          <p:attrName>ppt_y</p:attrName>
                                        </p:attrNameLst>
                                      </p:cBhvr>
                                      <p:tavLst>
                                        <p:tav tm="0">
                                          <p:val>
                                            <p:strVal val="ppt_y"/>
                                          </p:val>
                                        </p:tav>
                                        <p:tav tm="100000">
                                          <p:val>
                                            <p:strVal val="1+ppt_h/2"/>
                                          </p:val>
                                        </p:tav>
                                      </p:tavLst>
                                    </p:anim>
                                    <p:set>
                                      <p:cBhvr>
                                        <p:cTn id="160" dur="1" fill="hold">
                                          <p:stCondLst>
                                            <p:cond delay="1999"/>
                                          </p:stCondLst>
                                        </p:cTn>
                                        <p:tgtEl>
                                          <p:spTgt spid="33"/>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2000"/>
                                        <p:tgtEl>
                                          <p:spTgt spid="37"/>
                                        </p:tgtEl>
                                        <p:attrNameLst>
                                          <p:attrName>ppt_x</p:attrName>
                                        </p:attrNameLst>
                                      </p:cBhvr>
                                      <p:tavLst>
                                        <p:tav tm="0">
                                          <p:val>
                                            <p:strVal val="ppt_x"/>
                                          </p:val>
                                        </p:tav>
                                        <p:tav tm="100000">
                                          <p:val>
                                            <p:strVal val="1+ppt_w/2"/>
                                          </p:val>
                                        </p:tav>
                                      </p:tavLst>
                                    </p:anim>
                                    <p:anim calcmode="lin" valueType="num">
                                      <p:cBhvr additive="base">
                                        <p:cTn id="163" dur="2000"/>
                                        <p:tgtEl>
                                          <p:spTgt spid="37"/>
                                        </p:tgtEl>
                                        <p:attrNameLst>
                                          <p:attrName>ppt_y</p:attrName>
                                        </p:attrNameLst>
                                      </p:cBhvr>
                                      <p:tavLst>
                                        <p:tav tm="0">
                                          <p:val>
                                            <p:strVal val="ppt_y"/>
                                          </p:val>
                                        </p:tav>
                                        <p:tav tm="100000">
                                          <p:val>
                                            <p:strVal val="1+ppt_h/2"/>
                                          </p:val>
                                        </p:tav>
                                      </p:tavLst>
                                    </p:anim>
                                    <p:set>
                                      <p:cBhvr>
                                        <p:cTn id="164" dur="1" fill="hold">
                                          <p:stCondLst>
                                            <p:cond delay="1999"/>
                                          </p:stCondLst>
                                        </p:cTn>
                                        <p:tgtEl>
                                          <p:spTgt spid="37"/>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2000"/>
                                        <p:tgtEl>
                                          <p:spTgt spid="41"/>
                                        </p:tgtEl>
                                        <p:attrNameLst>
                                          <p:attrName>ppt_x</p:attrName>
                                        </p:attrNameLst>
                                      </p:cBhvr>
                                      <p:tavLst>
                                        <p:tav tm="0">
                                          <p:val>
                                            <p:strVal val="ppt_x"/>
                                          </p:val>
                                        </p:tav>
                                        <p:tav tm="100000">
                                          <p:val>
                                            <p:strVal val="1+ppt_w/2"/>
                                          </p:val>
                                        </p:tav>
                                      </p:tavLst>
                                    </p:anim>
                                    <p:anim calcmode="lin" valueType="num">
                                      <p:cBhvr additive="base">
                                        <p:cTn id="167" dur="2000"/>
                                        <p:tgtEl>
                                          <p:spTgt spid="41"/>
                                        </p:tgtEl>
                                        <p:attrNameLst>
                                          <p:attrName>ppt_y</p:attrName>
                                        </p:attrNameLst>
                                      </p:cBhvr>
                                      <p:tavLst>
                                        <p:tav tm="0">
                                          <p:val>
                                            <p:strVal val="ppt_y"/>
                                          </p:val>
                                        </p:tav>
                                        <p:tav tm="100000">
                                          <p:val>
                                            <p:strVal val="1+ppt_h/2"/>
                                          </p:val>
                                        </p:tav>
                                      </p:tavLst>
                                    </p:anim>
                                    <p:set>
                                      <p:cBhvr>
                                        <p:cTn id="168" dur="1" fill="hold">
                                          <p:stCondLst>
                                            <p:cond delay="1999"/>
                                          </p:stCondLst>
                                        </p:cTn>
                                        <p:tgtEl>
                                          <p:spTgt spid="41"/>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2000"/>
                                        <p:tgtEl>
                                          <p:spTgt spid="42"/>
                                        </p:tgtEl>
                                        <p:attrNameLst>
                                          <p:attrName>ppt_x</p:attrName>
                                        </p:attrNameLst>
                                      </p:cBhvr>
                                      <p:tavLst>
                                        <p:tav tm="0">
                                          <p:val>
                                            <p:strVal val="ppt_x"/>
                                          </p:val>
                                        </p:tav>
                                        <p:tav tm="100000">
                                          <p:val>
                                            <p:strVal val="1+ppt_w/2"/>
                                          </p:val>
                                        </p:tav>
                                      </p:tavLst>
                                    </p:anim>
                                    <p:anim calcmode="lin" valueType="num">
                                      <p:cBhvr additive="base">
                                        <p:cTn id="171" dur="2000"/>
                                        <p:tgtEl>
                                          <p:spTgt spid="42"/>
                                        </p:tgtEl>
                                        <p:attrNameLst>
                                          <p:attrName>ppt_y</p:attrName>
                                        </p:attrNameLst>
                                      </p:cBhvr>
                                      <p:tavLst>
                                        <p:tav tm="0">
                                          <p:val>
                                            <p:strVal val="ppt_y"/>
                                          </p:val>
                                        </p:tav>
                                        <p:tav tm="100000">
                                          <p:val>
                                            <p:strVal val="1+ppt_h/2"/>
                                          </p:val>
                                        </p:tav>
                                      </p:tavLst>
                                    </p:anim>
                                    <p:set>
                                      <p:cBhvr>
                                        <p:cTn id="172" dur="1" fill="hold">
                                          <p:stCondLst>
                                            <p:cond delay="1999"/>
                                          </p:stCondLst>
                                        </p:cTn>
                                        <p:tgtEl>
                                          <p:spTgt spid="42"/>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2000"/>
                                        <p:tgtEl>
                                          <p:spTgt spid="43"/>
                                        </p:tgtEl>
                                        <p:attrNameLst>
                                          <p:attrName>ppt_x</p:attrName>
                                        </p:attrNameLst>
                                      </p:cBhvr>
                                      <p:tavLst>
                                        <p:tav tm="0">
                                          <p:val>
                                            <p:strVal val="ppt_x"/>
                                          </p:val>
                                        </p:tav>
                                        <p:tav tm="100000">
                                          <p:val>
                                            <p:strVal val="1+ppt_w/2"/>
                                          </p:val>
                                        </p:tav>
                                      </p:tavLst>
                                    </p:anim>
                                    <p:anim calcmode="lin" valueType="num">
                                      <p:cBhvr additive="base">
                                        <p:cTn id="175" dur="2000"/>
                                        <p:tgtEl>
                                          <p:spTgt spid="43"/>
                                        </p:tgtEl>
                                        <p:attrNameLst>
                                          <p:attrName>ppt_y</p:attrName>
                                        </p:attrNameLst>
                                      </p:cBhvr>
                                      <p:tavLst>
                                        <p:tav tm="0">
                                          <p:val>
                                            <p:strVal val="ppt_y"/>
                                          </p:val>
                                        </p:tav>
                                        <p:tav tm="100000">
                                          <p:val>
                                            <p:strVal val="1+ppt_h/2"/>
                                          </p:val>
                                        </p:tav>
                                      </p:tavLst>
                                    </p:anim>
                                    <p:set>
                                      <p:cBhvr>
                                        <p:cTn id="176" dur="1" fill="hold">
                                          <p:stCondLst>
                                            <p:cond delay="1999"/>
                                          </p:stCondLst>
                                        </p:cTn>
                                        <p:tgtEl>
                                          <p:spTgt spid="43"/>
                                        </p:tgtEl>
                                        <p:attrNameLst>
                                          <p:attrName>style.visibility</p:attrName>
                                        </p:attrNameLst>
                                      </p:cBhvr>
                                      <p:to>
                                        <p:strVal val="hidden"/>
                                      </p:to>
                                    </p:set>
                                  </p:childTnLst>
                                </p:cTn>
                              </p:par>
                              <p:par>
                                <p:cTn id="177" presetID="2" presetClass="exit" presetSubtype="12" fill="hold" grpId="2" nodeType="withEffect">
                                  <p:stCondLst>
                                    <p:cond delay="0"/>
                                  </p:stCondLst>
                                  <p:childTnLst>
                                    <p:anim calcmode="lin" valueType="num">
                                      <p:cBhvr additive="base">
                                        <p:cTn id="178" dur="2000"/>
                                        <p:tgtEl>
                                          <p:spTgt spid="30"/>
                                        </p:tgtEl>
                                        <p:attrNameLst>
                                          <p:attrName>ppt_x</p:attrName>
                                        </p:attrNameLst>
                                      </p:cBhvr>
                                      <p:tavLst>
                                        <p:tav tm="0">
                                          <p:val>
                                            <p:strVal val="ppt_x"/>
                                          </p:val>
                                        </p:tav>
                                        <p:tav tm="100000">
                                          <p:val>
                                            <p:strVal val="0-ppt_w/2"/>
                                          </p:val>
                                        </p:tav>
                                      </p:tavLst>
                                    </p:anim>
                                    <p:anim calcmode="lin" valueType="num">
                                      <p:cBhvr additive="base">
                                        <p:cTn id="179" dur="2000"/>
                                        <p:tgtEl>
                                          <p:spTgt spid="30"/>
                                        </p:tgtEl>
                                        <p:attrNameLst>
                                          <p:attrName>ppt_y</p:attrName>
                                        </p:attrNameLst>
                                      </p:cBhvr>
                                      <p:tavLst>
                                        <p:tav tm="0">
                                          <p:val>
                                            <p:strVal val="ppt_y"/>
                                          </p:val>
                                        </p:tav>
                                        <p:tav tm="100000">
                                          <p:val>
                                            <p:strVal val="1+ppt_h/2"/>
                                          </p:val>
                                        </p:tav>
                                      </p:tavLst>
                                    </p:anim>
                                    <p:set>
                                      <p:cBhvr>
                                        <p:cTn id="180" dur="1" fill="hold">
                                          <p:stCondLst>
                                            <p:cond delay="1999"/>
                                          </p:stCondLst>
                                        </p:cTn>
                                        <p:tgtEl>
                                          <p:spTgt spid="30"/>
                                        </p:tgtEl>
                                        <p:attrNameLst>
                                          <p:attrName>style.visibility</p:attrName>
                                        </p:attrNameLst>
                                      </p:cBhvr>
                                      <p:to>
                                        <p:strVal val="hidden"/>
                                      </p:to>
                                    </p:set>
                                  </p:childTnLst>
                                </p:cTn>
                              </p:par>
                              <p:par>
                                <p:cTn id="181" presetID="2" presetClass="exit" presetSubtype="12" fill="hold" grpId="2" nodeType="withEffect">
                                  <p:stCondLst>
                                    <p:cond delay="0"/>
                                  </p:stCondLst>
                                  <p:childTnLst>
                                    <p:anim calcmode="lin" valueType="num">
                                      <p:cBhvr additive="base">
                                        <p:cTn id="182" dur="2000"/>
                                        <p:tgtEl>
                                          <p:spTgt spid="34"/>
                                        </p:tgtEl>
                                        <p:attrNameLst>
                                          <p:attrName>ppt_x</p:attrName>
                                        </p:attrNameLst>
                                      </p:cBhvr>
                                      <p:tavLst>
                                        <p:tav tm="0">
                                          <p:val>
                                            <p:strVal val="ppt_x"/>
                                          </p:val>
                                        </p:tav>
                                        <p:tav tm="100000">
                                          <p:val>
                                            <p:strVal val="0-ppt_w/2"/>
                                          </p:val>
                                        </p:tav>
                                      </p:tavLst>
                                    </p:anim>
                                    <p:anim calcmode="lin" valueType="num">
                                      <p:cBhvr additive="base">
                                        <p:cTn id="183" dur="2000"/>
                                        <p:tgtEl>
                                          <p:spTgt spid="34"/>
                                        </p:tgtEl>
                                        <p:attrNameLst>
                                          <p:attrName>ppt_y</p:attrName>
                                        </p:attrNameLst>
                                      </p:cBhvr>
                                      <p:tavLst>
                                        <p:tav tm="0">
                                          <p:val>
                                            <p:strVal val="ppt_y"/>
                                          </p:val>
                                        </p:tav>
                                        <p:tav tm="100000">
                                          <p:val>
                                            <p:strVal val="1+ppt_h/2"/>
                                          </p:val>
                                        </p:tav>
                                      </p:tavLst>
                                    </p:anim>
                                    <p:set>
                                      <p:cBhvr>
                                        <p:cTn id="184" dur="1" fill="hold">
                                          <p:stCondLst>
                                            <p:cond delay="1999"/>
                                          </p:stCondLst>
                                        </p:cTn>
                                        <p:tgtEl>
                                          <p:spTgt spid="34"/>
                                        </p:tgtEl>
                                        <p:attrNameLst>
                                          <p:attrName>style.visibility</p:attrName>
                                        </p:attrNameLst>
                                      </p:cBhvr>
                                      <p:to>
                                        <p:strVal val="hidden"/>
                                      </p:to>
                                    </p:set>
                                  </p:childTnLst>
                                </p:cTn>
                              </p:par>
                              <p:par>
                                <p:cTn id="185" presetID="2" presetClass="exit" presetSubtype="12" fill="hold" grpId="2" nodeType="withEffect">
                                  <p:stCondLst>
                                    <p:cond delay="0"/>
                                  </p:stCondLst>
                                  <p:childTnLst>
                                    <p:anim calcmode="lin" valueType="num">
                                      <p:cBhvr additive="base">
                                        <p:cTn id="186" dur="2000"/>
                                        <p:tgtEl>
                                          <p:spTgt spid="38"/>
                                        </p:tgtEl>
                                        <p:attrNameLst>
                                          <p:attrName>ppt_x</p:attrName>
                                        </p:attrNameLst>
                                      </p:cBhvr>
                                      <p:tavLst>
                                        <p:tav tm="0">
                                          <p:val>
                                            <p:strVal val="ppt_x"/>
                                          </p:val>
                                        </p:tav>
                                        <p:tav tm="100000">
                                          <p:val>
                                            <p:strVal val="0-ppt_w/2"/>
                                          </p:val>
                                        </p:tav>
                                      </p:tavLst>
                                    </p:anim>
                                    <p:anim calcmode="lin" valueType="num">
                                      <p:cBhvr additive="base">
                                        <p:cTn id="187" dur="2000"/>
                                        <p:tgtEl>
                                          <p:spTgt spid="38"/>
                                        </p:tgtEl>
                                        <p:attrNameLst>
                                          <p:attrName>ppt_y</p:attrName>
                                        </p:attrNameLst>
                                      </p:cBhvr>
                                      <p:tavLst>
                                        <p:tav tm="0">
                                          <p:val>
                                            <p:strVal val="ppt_y"/>
                                          </p:val>
                                        </p:tav>
                                        <p:tav tm="100000">
                                          <p:val>
                                            <p:strVal val="1+ppt_h/2"/>
                                          </p:val>
                                        </p:tav>
                                      </p:tavLst>
                                    </p:anim>
                                    <p:set>
                                      <p:cBhvr>
                                        <p:cTn id="188" dur="1" fill="hold">
                                          <p:stCondLst>
                                            <p:cond delay="1999"/>
                                          </p:stCondLst>
                                        </p:cTn>
                                        <p:tgtEl>
                                          <p:spTgt spid="38"/>
                                        </p:tgtEl>
                                        <p:attrNameLst>
                                          <p:attrName>style.visibility</p:attrName>
                                        </p:attrNameLst>
                                      </p:cBhvr>
                                      <p:to>
                                        <p:strVal val="hidden"/>
                                      </p:to>
                                    </p:set>
                                  </p:childTnLst>
                                </p:cTn>
                              </p:par>
                              <p:par>
                                <p:cTn id="189" presetID="2" presetClass="exit" presetSubtype="12" fill="hold" grpId="2" nodeType="withEffect">
                                  <p:stCondLst>
                                    <p:cond delay="0"/>
                                  </p:stCondLst>
                                  <p:childTnLst>
                                    <p:anim calcmode="lin" valueType="num">
                                      <p:cBhvr additive="base">
                                        <p:cTn id="190" dur="2000"/>
                                        <p:tgtEl>
                                          <p:spTgt spid="44"/>
                                        </p:tgtEl>
                                        <p:attrNameLst>
                                          <p:attrName>ppt_x</p:attrName>
                                        </p:attrNameLst>
                                      </p:cBhvr>
                                      <p:tavLst>
                                        <p:tav tm="0">
                                          <p:val>
                                            <p:strVal val="ppt_x"/>
                                          </p:val>
                                        </p:tav>
                                        <p:tav tm="100000">
                                          <p:val>
                                            <p:strVal val="0-ppt_w/2"/>
                                          </p:val>
                                        </p:tav>
                                      </p:tavLst>
                                    </p:anim>
                                    <p:anim calcmode="lin" valueType="num">
                                      <p:cBhvr additive="base">
                                        <p:cTn id="191" dur="2000"/>
                                        <p:tgtEl>
                                          <p:spTgt spid="44"/>
                                        </p:tgtEl>
                                        <p:attrNameLst>
                                          <p:attrName>ppt_y</p:attrName>
                                        </p:attrNameLst>
                                      </p:cBhvr>
                                      <p:tavLst>
                                        <p:tav tm="0">
                                          <p:val>
                                            <p:strVal val="ppt_y"/>
                                          </p:val>
                                        </p:tav>
                                        <p:tav tm="100000">
                                          <p:val>
                                            <p:strVal val="1+ppt_h/2"/>
                                          </p:val>
                                        </p:tav>
                                      </p:tavLst>
                                    </p:anim>
                                    <p:set>
                                      <p:cBhvr>
                                        <p:cTn id="192" dur="1" fill="hold">
                                          <p:stCondLst>
                                            <p:cond delay="1999"/>
                                          </p:stCondLst>
                                        </p:cTn>
                                        <p:tgtEl>
                                          <p:spTgt spid="44"/>
                                        </p:tgtEl>
                                        <p:attrNameLst>
                                          <p:attrName>style.visibility</p:attrName>
                                        </p:attrNameLst>
                                      </p:cBhvr>
                                      <p:to>
                                        <p:strVal val="hidden"/>
                                      </p:to>
                                    </p:set>
                                  </p:childTnLst>
                                </p:cTn>
                              </p:par>
                              <p:par>
                                <p:cTn id="193" presetID="2" presetClass="exit" presetSubtype="12" fill="hold" grpId="2" nodeType="withEffect">
                                  <p:stCondLst>
                                    <p:cond delay="0"/>
                                  </p:stCondLst>
                                  <p:childTnLst>
                                    <p:anim calcmode="lin" valueType="num">
                                      <p:cBhvr additive="base">
                                        <p:cTn id="194" dur="2000"/>
                                        <p:tgtEl>
                                          <p:spTgt spid="45"/>
                                        </p:tgtEl>
                                        <p:attrNameLst>
                                          <p:attrName>ppt_x</p:attrName>
                                        </p:attrNameLst>
                                      </p:cBhvr>
                                      <p:tavLst>
                                        <p:tav tm="0">
                                          <p:val>
                                            <p:strVal val="ppt_x"/>
                                          </p:val>
                                        </p:tav>
                                        <p:tav tm="100000">
                                          <p:val>
                                            <p:strVal val="0-ppt_w/2"/>
                                          </p:val>
                                        </p:tav>
                                      </p:tavLst>
                                    </p:anim>
                                    <p:anim calcmode="lin" valueType="num">
                                      <p:cBhvr additive="base">
                                        <p:cTn id="195" dur="2000"/>
                                        <p:tgtEl>
                                          <p:spTgt spid="45"/>
                                        </p:tgtEl>
                                        <p:attrNameLst>
                                          <p:attrName>ppt_y</p:attrName>
                                        </p:attrNameLst>
                                      </p:cBhvr>
                                      <p:tavLst>
                                        <p:tav tm="0">
                                          <p:val>
                                            <p:strVal val="ppt_y"/>
                                          </p:val>
                                        </p:tav>
                                        <p:tav tm="100000">
                                          <p:val>
                                            <p:strVal val="1+ppt_h/2"/>
                                          </p:val>
                                        </p:tav>
                                      </p:tavLst>
                                    </p:anim>
                                    <p:set>
                                      <p:cBhvr>
                                        <p:cTn id="196" dur="1" fill="hold">
                                          <p:stCondLst>
                                            <p:cond delay="1999"/>
                                          </p:stCondLst>
                                        </p:cTn>
                                        <p:tgtEl>
                                          <p:spTgt spid="45"/>
                                        </p:tgtEl>
                                        <p:attrNameLst>
                                          <p:attrName>style.visibility</p:attrName>
                                        </p:attrNameLst>
                                      </p:cBhvr>
                                      <p:to>
                                        <p:strVal val="hidden"/>
                                      </p:to>
                                    </p:set>
                                  </p:childTnLst>
                                </p:cTn>
                              </p:par>
                              <p:par>
                                <p:cTn id="197" presetID="2" presetClass="exit" presetSubtype="12" fill="hold" grpId="2" nodeType="withEffect">
                                  <p:stCondLst>
                                    <p:cond delay="0"/>
                                  </p:stCondLst>
                                  <p:childTnLst>
                                    <p:anim calcmode="lin" valueType="num">
                                      <p:cBhvr additive="base">
                                        <p:cTn id="198" dur="2000"/>
                                        <p:tgtEl>
                                          <p:spTgt spid="46"/>
                                        </p:tgtEl>
                                        <p:attrNameLst>
                                          <p:attrName>ppt_x</p:attrName>
                                        </p:attrNameLst>
                                      </p:cBhvr>
                                      <p:tavLst>
                                        <p:tav tm="0">
                                          <p:val>
                                            <p:strVal val="ppt_x"/>
                                          </p:val>
                                        </p:tav>
                                        <p:tav tm="100000">
                                          <p:val>
                                            <p:strVal val="0-ppt_w/2"/>
                                          </p:val>
                                        </p:tav>
                                      </p:tavLst>
                                    </p:anim>
                                    <p:anim calcmode="lin" valueType="num">
                                      <p:cBhvr additive="base">
                                        <p:cTn id="199" dur="2000"/>
                                        <p:tgtEl>
                                          <p:spTgt spid="46"/>
                                        </p:tgtEl>
                                        <p:attrNameLst>
                                          <p:attrName>ppt_y</p:attrName>
                                        </p:attrNameLst>
                                      </p:cBhvr>
                                      <p:tavLst>
                                        <p:tav tm="0">
                                          <p:val>
                                            <p:strVal val="ppt_y"/>
                                          </p:val>
                                        </p:tav>
                                        <p:tav tm="100000">
                                          <p:val>
                                            <p:strVal val="1+ppt_h/2"/>
                                          </p:val>
                                        </p:tav>
                                      </p:tavLst>
                                    </p:anim>
                                    <p:set>
                                      <p:cBhvr>
                                        <p:cTn id="200" dur="1" fill="hold">
                                          <p:stCondLst>
                                            <p:cond delay="1999"/>
                                          </p:stCondLst>
                                        </p:cTn>
                                        <p:tgtEl>
                                          <p:spTgt spid="46"/>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2000"/>
                                        <p:tgtEl>
                                          <p:spTgt spid="31"/>
                                        </p:tgtEl>
                                        <p:attrNameLst>
                                          <p:attrName>ppt_x</p:attrName>
                                        </p:attrNameLst>
                                      </p:cBhvr>
                                      <p:tavLst>
                                        <p:tav tm="0">
                                          <p:val>
                                            <p:strVal val="ppt_x"/>
                                          </p:val>
                                        </p:tav>
                                        <p:tav tm="100000">
                                          <p:val>
                                            <p:strVal val="1+ppt_w/2"/>
                                          </p:val>
                                        </p:tav>
                                      </p:tavLst>
                                    </p:anim>
                                    <p:anim calcmode="lin" valueType="num">
                                      <p:cBhvr additive="base">
                                        <p:cTn id="203" dur="2000"/>
                                        <p:tgtEl>
                                          <p:spTgt spid="31"/>
                                        </p:tgtEl>
                                        <p:attrNameLst>
                                          <p:attrName>ppt_y</p:attrName>
                                        </p:attrNameLst>
                                      </p:cBhvr>
                                      <p:tavLst>
                                        <p:tav tm="0">
                                          <p:val>
                                            <p:strVal val="ppt_y"/>
                                          </p:val>
                                        </p:tav>
                                        <p:tav tm="100000">
                                          <p:val>
                                            <p:strVal val="0-ppt_h/2"/>
                                          </p:val>
                                        </p:tav>
                                      </p:tavLst>
                                    </p:anim>
                                    <p:set>
                                      <p:cBhvr>
                                        <p:cTn id="204" dur="1" fill="hold">
                                          <p:stCondLst>
                                            <p:cond delay="1999"/>
                                          </p:stCondLst>
                                        </p:cTn>
                                        <p:tgtEl>
                                          <p:spTgt spid="31"/>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2000"/>
                                        <p:tgtEl>
                                          <p:spTgt spid="36"/>
                                        </p:tgtEl>
                                        <p:attrNameLst>
                                          <p:attrName>ppt_x</p:attrName>
                                        </p:attrNameLst>
                                      </p:cBhvr>
                                      <p:tavLst>
                                        <p:tav tm="0">
                                          <p:val>
                                            <p:strVal val="ppt_x"/>
                                          </p:val>
                                        </p:tav>
                                        <p:tav tm="100000">
                                          <p:val>
                                            <p:strVal val="1+ppt_w/2"/>
                                          </p:val>
                                        </p:tav>
                                      </p:tavLst>
                                    </p:anim>
                                    <p:anim calcmode="lin" valueType="num">
                                      <p:cBhvr additive="base">
                                        <p:cTn id="207" dur="2000"/>
                                        <p:tgtEl>
                                          <p:spTgt spid="36"/>
                                        </p:tgtEl>
                                        <p:attrNameLst>
                                          <p:attrName>ppt_y</p:attrName>
                                        </p:attrNameLst>
                                      </p:cBhvr>
                                      <p:tavLst>
                                        <p:tav tm="0">
                                          <p:val>
                                            <p:strVal val="ppt_y"/>
                                          </p:val>
                                        </p:tav>
                                        <p:tav tm="100000">
                                          <p:val>
                                            <p:strVal val="0-ppt_h/2"/>
                                          </p:val>
                                        </p:tav>
                                      </p:tavLst>
                                    </p:anim>
                                    <p:set>
                                      <p:cBhvr>
                                        <p:cTn id="208" dur="1" fill="hold">
                                          <p:stCondLst>
                                            <p:cond delay="1999"/>
                                          </p:stCondLst>
                                        </p:cTn>
                                        <p:tgtEl>
                                          <p:spTgt spid="36"/>
                                        </p:tgtEl>
                                        <p:attrNameLst>
                                          <p:attrName>style.visibility</p:attrName>
                                        </p:attrNameLst>
                                      </p:cBhvr>
                                      <p:to>
                                        <p:strVal val="hidden"/>
                                      </p:to>
                                    </p:set>
                                  </p:childTnLst>
                                </p:cTn>
                              </p:par>
                              <p:par>
                                <p:cTn id="209" presetID="2" presetClass="exit" presetSubtype="3" fill="hold" grpId="2" nodeType="withEffect">
                                  <p:stCondLst>
                                    <p:cond delay="0"/>
                                  </p:stCondLst>
                                  <p:childTnLst>
                                    <p:anim calcmode="lin" valueType="num">
                                      <p:cBhvr additive="base">
                                        <p:cTn id="210" dur="2000"/>
                                        <p:tgtEl>
                                          <p:spTgt spid="39"/>
                                        </p:tgtEl>
                                        <p:attrNameLst>
                                          <p:attrName>ppt_x</p:attrName>
                                        </p:attrNameLst>
                                      </p:cBhvr>
                                      <p:tavLst>
                                        <p:tav tm="0">
                                          <p:val>
                                            <p:strVal val="ppt_x"/>
                                          </p:val>
                                        </p:tav>
                                        <p:tav tm="100000">
                                          <p:val>
                                            <p:strVal val="1+ppt_w/2"/>
                                          </p:val>
                                        </p:tav>
                                      </p:tavLst>
                                    </p:anim>
                                    <p:anim calcmode="lin" valueType="num">
                                      <p:cBhvr additive="base">
                                        <p:cTn id="211" dur="2000"/>
                                        <p:tgtEl>
                                          <p:spTgt spid="39"/>
                                        </p:tgtEl>
                                        <p:attrNameLst>
                                          <p:attrName>ppt_y</p:attrName>
                                        </p:attrNameLst>
                                      </p:cBhvr>
                                      <p:tavLst>
                                        <p:tav tm="0">
                                          <p:val>
                                            <p:strVal val="ppt_y"/>
                                          </p:val>
                                        </p:tav>
                                        <p:tav tm="100000">
                                          <p:val>
                                            <p:strVal val="0-ppt_h/2"/>
                                          </p:val>
                                        </p:tav>
                                      </p:tavLst>
                                    </p:anim>
                                    <p:set>
                                      <p:cBhvr>
                                        <p:cTn id="212" dur="1" fill="hold">
                                          <p:stCondLst>
                                            <p:cond delay="1999"/>
                                          </p:stCondLst>
                                        </p:cTn>
                                        <p:tgtEl>
                                          <p:spTgt spid="39"/>
                                        </p:tgtEl>
                                        <p:attrNameLst>
                                          <p:attrName>style.visibility</p:attrName>
                                        </p:attrNameLst>
                                      </p:cBhvr>
                                      <p:to>
                                        <p:strVal val="hidden"/>
                                      </p:to>
                                    </p:set>
                                  </p:childTnLst>
                                </p:cTn>
                              </p:par>
                              <p:par>
                                <p:cTn id="213" presetID="2" presetClass="exit" presetSubtype="3" fill="hold" grpId="2" nodeType="withEffect">
                                  <p:stCondLst>
                                    <p:cond delay="0"/>
                                  </p:stCondLst>
                                  <p:childTnLst>
                                    <p:anim calcmode="lin" valueType="num">
                                      <p:cBhvr additive="base">
                                        <p:cTn id="214" dur="2000"/>
                                        <p:tgtEl>
                                          <p:spTgt spid="47"/>
                                        </p:tgtEl>
                                        <p:attrNameLst>
                                          <p:attrName>ppt_x</p:attrName>
                                        </p:attrNameLst>
                                      </p:cBhvr>
                                      <p:tavLst>
                                        <p:tav tm="0">
                                          <p:val>
                                            <p:strVal val="ppt_x"/>
                                          </p:val>
                                        </p:tav>
                                        <p:tav tm="100000">
                                          <p:val>
                                            <p:strVal val="1+ppt_w/2"/>
                                          </p:val>
                                        </p:tav>
                                      </p:tavLst>
                                    </p:anim>
                                    <p:anim calcmode="lin" valueType="num">
                                      <p:cBhvr additive="base">
                                        <p:cTn id="215" dur="2000"/>
                                        <p:tgtEl>
                                          <p:spTgt spid="47"/>
                                        </p:tgtEl>
                                        <p:attrNameLst>
                                          <p:attrName>ppt_y</p:attrName>
                                        </p:attrNameLst>
                                      </p:cBhvr>
                                      <p:tavLst>
                                        <p:tav tm="0">
                                          <p:val>
                                            <p:strVal val="ppt_y"/>
                                          </p:val>
                                        </p:tav>
                                        <p:tav tm="100000">
                                          <p:val>
                                            <p:strVal val="0-ppt_h/2"/>
                                          </p:val>
                                        </p:tav>
                                      </p:tavLst>
                                    </p:anim>
                                    <p:set>
                                      <p:cBhvr>
                                        <p:cTn id="216" dur="1" fill="hold">
                                          <p:stCondLst>
                                            <p:cond delay="1999"/>
                                          </p:stCondLst>
                                        </p:cTn>
                                        <p:tgtEl>
                                          <p:spTgt spid="47"/>
                                        </p:tgtEl>
                                        <p:attrNameLst>
                                          <p:attrName>style.visibility</p:attrName>
                                        </p:attrNameLst>
                                      </p:cBhvr>
                                      <p:to>
                                        <p:strVal val="hidden"/>
                                      </p:to>
                                    </p:set>
                                  </p:childTnLst>
                                </p:cTn>
                              </p:par>
                              <p:par>
                                <p:cTn id="217" presetID="2" presetClass="exit" presetSubtype="3" fill="hold" grpId="2" nodeType="withEffect">
                                  <p:stCondLst>
                                    <p:cond delay="0"/>
                                  </p:stCondLst>
                                  <p:childTnLst>
                                    <p:anim calcmode="lin" valueType="num">
                                      <p:cBhvr additive="base">
                                        <p:cTn id="218" dur="2000"/>
                                        <p:tgtEl>
                                          <p:spTgt spid="48"/>
                                        </p:tgtEl>
                                        <p:attrNameLst>
                                          <p:attrName>ppt_x</p:attrName>
                                        </p:attrNameLst>
                                      </p:cBhvr>
                                      <p:tavLst>
                                        <p:tav tm="0">
                                          <p:val>
                                            <p:strVal val="ppt_x"/>
                                          </p:val>
                                        </p:tav>
                                        <p:tav tm="100000">
                                          <p:val>
                                            <p:strVal val="1+ppt_w/2"/>
                                          </p:val>
                                        </p:tav>
                                      </p:tavLst>
                                    </p:anim>
                                    <p:anim calcmode="lin" valueType="num">
                                      <p:cBhvr additive="base">
                                        <p:cTn id="219" dur="2000"/>
                                        <p:tgtEl>
                                          <p:spTgt spid="48"/>
                                        </p:tgtEl>
                                        <p:attrNameLst>
                                          <p:attrName>ppt_y</p:attrName>
                                        </p:attrNameLst>
                                      </p:cBhvr>
                                      <p:tavLst>
                                        <p:tav tm="0">
                                          <p:val>
                                            <p:strVal val="ppt_y"/>
                                          </p:val>
                                        </p:tav>
                                        <p:tav tm="100000">
                                          <p:val>
                                            <p:strVal val="0-ppt_h/2"/>
                                          </p:val>
                                        </p:tav>
                                      </p:tavLst>
                                    </p:anim>
                                    <p:set>
                                      <p:cBhvr>
                                        <p:cTn id="220" dur="1" fill="hold">
                                          <p:stCondLst>
                                            <p:cond delay="1999"/>
                                          </p:stCondLst>
                                        </p:cTn>
                                        <p:tgtEl>
                                          <p:spTgt spid="48"/>
                                        </p:tgtEl>
                                        <p:attrNameLst>
                                          <p:attrName>style.visibility</p:attrName>
                                        </p:attrNameLst>
                                      </p:cBhvr>
                                      <p:to>
                                        <p:strVal val="hidden"/>
                                      </p:to>
                                    </p:set>
                                  </p:childTnLst>
                                </p:cTn>
                              </p:par>
                              <p:par>
                                <p:cTn id="221" presetID="2" presetClass="exit" presetSubtype="3" fill="hold" grpId="2" nodeType="withEffect">
                                  <p:stCondLst>
                                    <p:cond delay="0"/>
                                  </p:stCondLst>
                                  <p:childTnLst>
                                    <p:anim calcmode="lin" valueType="num">
                                      <p:cBhvr additive="base">
                                        <p:cTn id="222" dur="2000"/>
                                        <p:tgtEl>
                                          <p:spTgt spid="49"/>
                                        </p:tgtEl>
                                        <p:attrNameLst>
                                          <p:attrName>ppt_x</p:attrName>
                                        </p:attrNameLst>
                                      </p:cBhvr>
                                      <p:tavLst>
                                        <p:tav tm="0">
                                          <p:val>
                                            <p:strVal val="ppt_x"/>
                                          </p:val>
                                        </p:tav>
                                        <p:tav tm="100000">
                                          <p:val>
                                            <p:strVal val="1+ppt_w/2"/>
                                          </p:val>
                                        </p:tav>
                                      </p:tavLst>
                                    </p:anim>
                                    <p:anim calcmode="lin" valueType="num">
                                      <p:cBhvr additive="base">
                                        <p:cTn id="223" dur="2000"/>
                                        <p:tgtEl>
                                          <p:spTgt spid="49"/>
                                        </p:tgtEl>
                                        <p:attrNameLst>
                                          <p:attrName>ppt_y</p:attrName>
                                        </p:attrNameLst>
                                      </p:cBhvr>
                                      <p:tavLst>
                                        <p:tav tm="0">
                                          <p:val>
                                            <p:strVal val="ppt_y"/>
                                          </p:val>
                                        </p:tav>
                                        <p:tav tm="100000">
                                          <p:val>
                                            <p:strVal val="0-ppt_h/2"/>
                                          </p:val>
                                        </p:tav>
                                      </p:tavLst>
                                    </p:anim>
                                    <p:set>
                                      <p:cBhvr>
                                        <p:cTn id="224" dur="1" fill="hold">
                                          <p:stCondLst>
                                            <p:cond delay="1999"/>
                                          </p:stCondLst>
                                        </p:cTn>
                                        <p:tgtEl>
                                          <p:spTgt spid="49"/>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32"/>
                                        </p:tgtEl>
                                        <p:attrNameLst>
                                          <p:attrName>ppt_x</p:attrName>
                                        </p:attrNameLst>
                                      </p:cBhvr>
                                      <p:tavLst>
                                        <p:tav tm="0">
                                          <p:val>
                                            <p:strVal val="ppt_x"/>
                                          </p:val>
                                        </p:tav>
                                        <p:tav tm="100000">
                                          <p:val>
                                            <p:strVal val="0-ppt_w/2"/>
                                          </p:val>
                                        </p:tav>
                                      </p:tavLst>
                                    </p:anim>
                                    <p:anim calcmode="lin" valueType="num">
                                      <p:cBhvr additive="base">
                                        <p:cTn id="227" dur="2000"/>
                                        <p:tgtEl>
                                          <p:spTgt spid="32"/>
                                        </p:tgtEl>
                                        <p:attrNameLst>
                                          <p:attrName>ppt_y</p:attrName>
                                        </p:attrNameLst>
                                      </p:cBhvr>
                                      <p:tavLst>
                                        <p:tav tm="0">
                                          <p:val>
                                            <p:strVal val="ppt_y"/>
                                          </p:val>
                                        </p:tav>
                                        <p:tav tm="100000">
                                          <p:val>
                                            <p:strVal val="0-ppt_h/2"/>
                                          </p:val>
                                        </p:tav>
                                      </p:tavLst>
                                    </p:anim>
                                    <p:set>
                                      <p:cBhvr>
                                        <p:cTn id="228" dur="1" fill="hold">
                                          <p:stCondLst>
                                            <p:cond delay="1999"/>
                                          </p:stCondLst>
                                        </p:cTn>
                                        <p:tgtEl>
                                          <p:spTgt spid="32"/>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35"/>
                                        </p:tgtEl>
                                        <p:attrNameLst>
                                          <p:attrName>ppt_x</p:attrName>
                                        </p:attrNameLst>
                                      </p:cBhvr>
                                      <p:tavLst>
                                        <p:tav tm="0">
                                          <p:val>
                                            <p:strVal val="ppt_x"/>
                                          </p:val>
                                        </p:tav>
                                        <p:tav tm="100000">
                                          <p:val>
                                            <p:strVal val="0-ppt_w/2"/>
                                          </p:val>
                                        </p:tav>
                                      </p:tavLst>
                                    </p:anim>
                                    <p:anim calcmode="lin" valueType="num">
                                      <p:cBhvr additive="base">
                                        <p:cTn id="231" dur="2000"/>
                                        <p:tgtEl>
                                          <p:spTgt spid="35"/>
                                        </p:tgtEl>
                                        <p:attrNameLst>
                                          <p:attrName>ppt_y</p:attrName>
                                        </p:attrNameLst>
                                      </p:cBhvr>
                                      <p:tavLst>
                                        <p:tav tm="0">
                                          <p:val>
                                            <p:strVal val="ppt_y"/>
                                          </p:val>
                                        </p:tav>
                                        <p:tav tm="100000">
                                          <p:val>
                                            <p:strVal val="0-ppt_h/2"/>
                                          </p:val>
                                        </p:tav>
                                      </p:tavLst>
                                    </p:anim>
                                    <p:set>
                                      <p:cBhvr>
                                        <p:cTn id="232" dur="1" fill="hold">
                                          <p:stCondLst>
                                            <p:cond delay="1999"/>
                                          </p:stCondLst>
                                        </p:cTn>
                                        <p:tgtEl>
                                          <p:spTgt spid="35"/>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40"/>
                                        </p:tgtEl>
                                        <p:attrNameLst>
                                          <p:attrName>ppt_x</p:attrName>
                                        </p:attrNameLst>
                                      </p:cBhvr>
                                      <p:tavLst>
                                        <p:tav tm="0">
                                          <p:val>
                                            <p:strVal val="ppt_x"/>
                                          </p:val>
                                        </p:tav>
                                        <p:tav tm="100000">
                                          <p:val>
                                            <p:strVal val="0-ppt_w/2"/>
                                          </p:val>
                                        </p:tav>
                                      </p:tavLst>
                                    </p:anim>
                                    <p:anim calcmode="lin" valueType="num">
                                      <p:cBhvr additive="base">
                                        <p:cTn id="235" dur="2000"/>
                                        <p:tgtEl>
                                          <p:spTgt spid="40"/>
                                        </p:tgtEl>
                                        <p:attrNameLst>
                                          <p:attrName>ppt_y</p:attrName>
                                        </p:attrNameLst>
                                      </p:cBhvr>
                                      <p:tavLst>
                                        <p:tav tm="0">
                                          <p:val>
                                            <p:strVal val="ppt_y"/>
                                          </p:val>
                                        </p:tav>
                                        <p:tav tm="100000">
                                          <p:val>
                                            <p:strVal val="0-ppt_h/2"/>
                                          </p:val>
                                        </p:tav>
                                      </p:tavLst>
                                    </p:anim>
                                    <p:set>
                                      <p:cBhvr>
                                        <p:cTn id="236" dur="1" fill="hold">
                                          <p:stCondLst>
                                            <p:cond delay="1999"/>
                                          </p:stCondLst>
                                        </p:cTn>
                                        <p:tgtEl>
                                          <p:spTgt spid="4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50"/>
                                        </p:tgtEl>
                                        <p:attrNameLst>
                                          <p:attrName>ppt_x</p:attrName>
                                        </p:attrNameLst>
                                      </p:cBhvr>
                                      <p:tavLst>
                                        <p:tav tm="0">
                                          <p:val>
                                            <p:strVal val="ppt_x"/>
                                          </p:val>
                                        </p:tav>
                                        <p:tav tm="100000">
                                          <p:val>
                                            <p:strVal val="0-ppt_w/2"/>
                                          </p:val>
                                        </p:tav>
                                      </p:tavLst>
                                    </p:anim>
                                    <p:anim calcmode="lin" valueType="num">
                                      <p:cBhvr additive="base">
                                        <p:cTn id="239" dur="2000"/>
                                        <p:tgtEl>
                                          <p:spTgt spid="50"/>
                                        </p:tgtEl>
                                        <p:attrNameLst>
                                          <p:attrName>ppt_y</p:attrName>
                                        </p:attrNameLst>
                                      </p:cBhvr>
                                      <p:tavLst>
                                        <p:tav tm="0">
                                          <p:val>
                                            <p:strVal val="ppt_y"/>
                                          </p:val>
                                        </p:tav>
                                        <p:tav tm="100000">
                                          <p:val>
                                            <p:strVal val="0-ppt_h/2"/>
                                          </p:val>
                                        </p:tav>
                                      </p:tavLst>
                                    </p:anim>
                                    <p:set>
                                      <p:cBhvr>
                                        <p:cTn id="240" dur="1" fill="hold">
                                          <p:stCondLst>
                                            <p:cond delay="1999"/>
                                          </p:stCondLst>
                                        </p:cTn>
                                        <p:tgtEl>
                                          <p:spTgt spid="50"/>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51"/>
                                        </p:tgtEl>
                                        <p:attrNameLst>
                                          <p:attrName>ppt_x</p:attrName>
                                        </p:attrNameLst>
                                      </p:cBhvr>
                                      <p:tavLst>
                                        <p:tav tm="0">
                                          <p:val>
                                            <p:strVal val="ppt_x"/>
                                          </p:val>
                                        </p:tav>
                                        <p:tav tm="100000">
                                          <p:val>
                                            <p:strVal val="0-ppt_w/2"/>
                                          </p:val>
                                        </p:tav>
                                      </p:tavLst>
                                    </p:anim>
                                    <p:anim calcmode="lin" valueType="num">
                                      <p:cBhvr additive="base">
                                        <p:cTn id="243" dur="2000"/>
                                        <p:tgtEl>
                                          <p:spTgt spid="51"/>
                                        </p:tgtEl>
                                        <p:attrNameLst>
                                          <p:attrName>ppt_y</p:attrName>
                                        </p:attrNameLst>
                                      </p:cBhvr>
                                      <p:tavLst>
                                        <p:tav tm="0">
                                          <p:val>
                                            <p:strVal val="ppt_y"/>
                                          </p:val>
                                        </p:tav>
                                        <p:tav tm="100000">
                                          <p:val>
                                            <p:strVal val="0-ppt_h/2"/>
                                          </p:val>
                                        </p:tav>
                                      </p:tavLst>
                                    </p:anim>
                                    <p:set>
                                      <p:cBhvr>
                                        <p:cTn id="244" dur="1" fill="hold">
                                          <p:stCondLst>
                                            <p:cond delay="1999"/>
                                          </p:stCondLst>
                                        </p:cTn>
                                        <p:tgtEl>
                                          <p:spTgt spid="51"/>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52"/>
                                        </p:tgtEl>
                                        <p:attrNameLst>
                                          <p:attrName>ppt_x</p:attrName>
                                        </p:attrNameLst>
                                      </p:cBhvr>
                                      <p:tavLst>
                                        <p:tav tm="0">
                                          <p:val>
                                            <p:strVal val="ppt_x"/>
                                          </p:val>
                                        </p:tav>
                                        <p:tav tm="100000">
                                          <p:val>
                                            <p:strVal val="0-ppt_w/2"/>
                                          </p:val>
                                        </p:tav>
                                      </p:tavLst>
                                    </p:anim>
                                    <p:anim calcmode="lin" valueType="num">
                                      <p:cBhvr additive="base">
                                        <p:cTn id="247" dur="2000"/>
                                        <p:tgtEl>
                                          <p:spTgt spid="52"/>
                                        </p:tgtEl>
                                        <p:attrNameLst>
                                          <p:attrName>ppt_y</p:attrName>
                                        </p:attrNameLst>
                                      </p:cBhvr>
                                      <p:tavLst>
                                        <p:tav tm="0">
                                          <p:val>
                                            <p:strVal val="ppt_y"/>
                                          </p:val>
                                        </p:tav>
                                        <p:tav tm="100000">
                                          <p:val>
                                            <p:strVal val="0-ppt_h/2"/>
                                          </p:val>
                                        </p:tav>
                                      </p:tavLst>
                                    </p:anim>
                                    <p:set>
                                      <p:cBhvr>
                                        <p:cTn id="248" dur="1" fill="hold">
                                          <p:stCondLst>
                                            <p:cond delay="1999"/>
                                          </p:stCondLst>
                                        </p:cTn>
                                        <p:tgtEl>
                                          <p:spTgt spid="52"/>
                                        </p:tgtEl>
                                        <p:attrNameLst>
                                          <p:attrName>style.visibility</p:attrName>
                                        </p:attrNameLst>
                                      </p:cBhvr>
                                      <p:to>
                                        <p:strVal val="hidden"/>
                                      </p:to>
                                    </p:set>
                                  </p:childTnLst>
                                </p:cTn>
                              </p:par>
                              <p:par>
                                <p:cTn id="249" presetID="23" presetClass="entr" presetSubtype="272"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2000" fill="hold"/>
                                        <p:tgtEl>
                                          <p:spTgt spid="4"/>
                                        </p:tgtEl>
                                        <p:attrNameLst>
                                          <p:attrName>ppt_w</p:attrName>
                                        </p:attrNameLst>
                                      </p:cBhvr>
                                      <p:tavLst>
                                        <p:tav tm="0">
                                          <p:val>
                                            <p:strVal val="2/3*#ppt_w"/>
                                          </p:val>
                                        </p:tav>
                                        <p:tav tm="100000">
                                          <p:val>
                                            <p:strVal val="#ppt_w"/>
                                          </p:val>
                                        </p:tav>
                                      </p:tavLst>
                                    </p:anim>
                                    <p:anim calcmode="lin" valueType="num">
                                      <p:cBhvr>
                                        <p:cTn id="252" dur="2000" fill="hold"/>
                                        <p:tgtEl>
                                          <p:spTgt spid="4"/>
                                        </p:tgtEl>
                                        <p:attrNameLst>
                                          <p:attrName>ppt_h</p:attrName>
                                        </p:attrNameLst>
                                      </p:cBhvr>
                                      <p:tavLst>
                                        <p:tav tm="0">
                                          <p:val>
                                            <p:strVal val="2/3*#ppt_h"/>
                                          </p:val>
                                        </p:tav>
                                        <p:tav tm="100000">
                                          <p:val>
                                            <p:strVal val="#ppt_h"/>
                                          </p:val>
                                        </p:tav>
                                      </p:tavLst>
                                    </p:anim>
                                  </p:childTnLst>
                                </p:cTn>
                              </p:par>
                              <p:par>
                                <p:cTn id="253" presetID="6" presetClass="entr" presetSubtype="3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circle(out)">
                                      <p:cBhvr>
                                        <p:cTn id="25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ppp.jpg"/>
          <p:cNvPicPr>
            <a:picLocks noChangeAspect="1"/>
          </p:cNvPicPr>
          <p:nvPr/>
        </p:nvPicPr>
        <p:blipFill>
          <a:blip r:embed="rId2"/>
          <a:stretch>
            <a:fillRect/>
          </a:stretch>
        </p:blipFill>
        <p:spPr>
          <a:xfrm>
            <a:off x="0" y="6684"/>
            <a:ext cx="9144000" cy="6844632"/>
          </a:xfrm>
          <a:prstGeom prst="rect">
            <a:avLst/>
          </a:prstGeom>
        </p:spPr>
      </p:pic>
      <p:sp>
        <p:nvSpPr>
          <p:cNvPr id="5" name="4 Luna"/>
          <p:cNvSpPr/>
          <p:nvPr/>
        </p:nvSpPr>
        <p:spPr>
          <a:xfrm>
            <a:off x="6072198" y="1285860"/>
            <a:ext cx="2143108" cy="4071966"/>
          </a:xfrm>
          <a:prstGeom prst="moon">
            <a:avLst>
              <a:gd name="adj" fmla="val 17111"/>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928662" y="1285860"/>
            <a:ext cx="2143108" cy="4071966"/>
          </a:xfrm>
          <a:prstGeom prst="moon">
            <a:avLst>
              <a:gd name="adj" fmla="val 18889"/>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643042" y="1285860"/>
            <a:ext cx="2143140" cy="4071966"/>
          </a:xfrm>
          <a:prstGeom prst="moon">
            <a:avLst>
              <a:gd name="adj" fmla="val 20667"/>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357818" y="1285860"/>
            <a:ext cx="2143140" cy="4071966"/>
          </a:xfrm>
          <a:prstGeom prst="moon">
            <a:avLst>
              <a:gd name="adj" fmla="val 17111"/>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428860" y="1357298"/>
            <a:ext cx="2071702" cy="4000504"/>
          </a:xfrm>
          <a:prstGeom prst="moon">
            <a:avLst>
              <a:gd name="adj" fmla="val 21494"/>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72000" y="1285860"/>
            <a:ext cx="2143140" cy="4000504"/>
          </a:xfrm>
          <a:prstGeom prst="moon">
            <a:avLst>
              <a:gd name="adj" fmla="val 18889"/>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9"/>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1+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16" presetClass="exit" presetSubtype="42" fill="hold" grpId="3" nodeType="withEffect">
                                  <p:stCondLst>
                                    <p:cond delay="0"/>
                                  </p:stCondLst>
                                  <p:childTnLst>
                                    <p:animEffect transition="out" filter="barn(outHorizontal)">
                                      <p:cBhvr>
                                        <p:cTn id="70" dur="3000"/>
                                        <p:tgtEl>
                                          <p:spTgt spid="5"/>
                                        </p:tgtEl>
                                      </p:cBhvr>
                                    </p:animEffect>
                                    <p:set>
                                      <p:cBhvr>
                                        <p:cTn id="71" dur="1" fill="hold">
                                          <p:stCondLst>
                                            <p:cond delay="2999"/>
                                          </p:stCondLst>
                                        </p:cTn>
                                        <p:tgtEl>
                                          <p:spTgt spid="5"/>
                                        </p:tgtEl>
                                        <p:attrNameLst>
                                          <p:attrName>style.visibility</p:attrName>
                                        </p:attrNameLst>
                                      </p:cBhvr>
                                      <p:to>
                                        <p:strVal val="hidden"/>
                                      </p:to>
                                    </p:set>
                                  </p:childTnLst>
                                </p:cTn>
                              </p:par>
                              <p:par>
                                <p:cTn id="72" presetID="16" presetClass="exit" presetSubtype="42" fill="hold" grpId="3" nodeType="withEffect">
                                  <p:stCondLst>
                                    <p:cond delay="0"/>
                                  </p:stCondLst>
                                  <p:childTnLst>
                                    <p:animEffect transition="out" filter="barn(outHorizontal)">
                                      <p:cBhvr>
                                        <p:cTn id="73" dur="3000"/>
                                        <p:tgtEl>
                                          <p:spTgt spid="6"/>
                                        </p:tgtEl>
                                      </p:cBhvr>
                                    </p:animEffect>
                                    <p:set>
                                      <p:cBhvr>
                                        <p:cTn id="74" dur="1" fill="hold">
                                          <p:stCondLst>
                                            <p:cond delay="2999"/>
                                          </p:stCondLst>
                                        </p:cTn>
                                        <p:tgtEl>
                                          <p:spTgt spid="6"/>
                                        </p:tgtEl>
                                        <p:attrNameLst>
                                          <p:attrName>style.visibility</p:attrName>
                                        </p:attrNameLst>
                                      </p:cBhvr>
                                      <p:to>
                                        <p:strVal val="hidden"/>
                                      </p:to>
                                    </p:set>
                                  </p:childTnLst>
                                </p:cTn>
                              </p:par>
                              <p:par>
                                <p:cTn id="75" presetID="16" presetClass="exit" presetSubtype="42" fill="hold" grpId="3" nodeType="withEffect">
                                  <p:stCondLst>
                                    <p:cond delay="0"/>
                                  </p:stCondLst>
                                  <p:childTnLst>
                                    <p:animEffect transition="out" filter="barn(outHorizont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6" presetClass="exit" presetSubtype="42" fill="hold" grpId="3" nodeType="withEffect">
                                  <p:stCondLst>
                                    <p:cond delay="0"/>
                                  </p:stCondLst>
                                  <p:childTnLst>
                                    <p:animEffect transition="out" filter="barn(outHorizontal)">
                                      <p:cBhvr>
                                        <p:cTn id="79" dur="3000"/>
                                        <p:tgtEl>
                                          <p:spTgt spid="8"/>
                                        </p:tgtEl>
                                      </p:cBhvr>
                                    </p:animEffect>
                                    <p:set>
                                      <p:cBhvr>
                                        <p:cTn id="80" dur="1" fill="hold">
                                          <p:stCondLst>
                                            <p:cond delay="2999"/>
                                          </p:stCondLst>
                                        </p:cTn>
                                        <p:tgtEl>
                                          <p:spTgt spid="8"/>
                                        </p:tgtEl>
                                        <p:attrNameLst>
                                          <p:attrName>style.visibility</p:attrName>
                                        </p:attrNameLst>
                                      </p:cBhvr>
                                      <p:to>
                                        <p:strVal val="hidden"/>
                                      </p:to>
                                    </p:set>
                                  </p:childTnLst>
                                </p:cTn>
                              </p:par>
                              <p:par>
                                <p:cTn id="81" presetID="16" presetClass="exit" presetSubtype="42" fill="hold" grpId="3" nodeType="withEffect">
                                  <p:stCondLst>
                                    <p:cond delay="0"/>
                                  </p:stCondLst>
                                  <p:childTnLst>
                                    <p:animEffect transition="out" filter="barn(outHorizontal)">
                                      <p:cBhvr>
                                        <p:cTn id="82" dur="3000"/>
                                        <p:tgtEl>
                                          <p:spTgt spid="9"/>
                                        </p:tgtEl>
                                      </p:cBhvr>
                                    </p:animEffect>
                                    <p:set>
                                      <p:cBhvr>
                                        <p:cTn id="83" dur="1" fill="hold">
                                          <p:stCondLst>
                                            <p:cond delay="2999"/>
                                          </p:stCondLst>
                                        </p:cTn>
                                        <p:tgtEl>
                                          <p:spTgt spid="9"/>
                                        </p:tgtEl>
                                        <p:attrNameLst>
                                          <p:attrName>style.visibility</p:attrName>
                                        </p:attrNameLst>
                                      </p:cBhvr>
                                      <p:to>
                                        <p:strVal val="hidden"/>
                                      </p:to>
                                    </p:set>
                                  </p:childTnLst>
                                </p:cTn>
                              </p:par>
                              <p:par>
                                <p:cTn id="84" presetID="16" presetClass="exit" presetSubtype="42" fill="hold" grpId="3" nodeType="withEffect">
                                  <p:stCondLst>
                                    <p:cond delay="0"/>
                                  </p:stCondLst>
                                  <p:childTnLst>
                                    <p:animEffect transition="out" filter="barn(outHorizontal)">
                                      <p:cBhvr>
                                        <p:cTn id="85" dur="3000"/>
                                        <p:tgtEl>
                                          <p:spTgt spid="10"/>
                                        </p:tgtEl>
                                      </p:cBhvr>
                                    </p:animEffect>
                                    <p:set>
                                      <p:cBhvr>
                                        <p:cTn id="86" dur="1" fill="hold">
                                          <p:stCondLst>
                                            <p:cond delay="2999"/>
                                          </p:stCondLst>
                                        </p:cTn>
                                        <p:tgtEl>
                                          <p:spTgt spid="10"/>
                                        </p:tgtEl>
                                        <p:attrNameLst>
                                          <p:attrName>style.visibility</p:attrName>
                                        </p:attrNameLst>
                                      </p:cBhvr>
                                      <p:to>
                                        <p:strVal val="hidden"/>
                                      </p:to>
                                    </p:set>
                                  </p:childTnLst>
                                </p:cTn>
                              </p:par>
                              <p:par>
                                <p:cTn id="87" presetID="16" presetClass="entr" presetSubtype="37"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barn(outVertical)">
                                      <p:cBhvr>
                                        <p:cTn id="89" dur="3000"/>
                                        <p:tgtEl>
                                          <p:spTgt spid="4"/>
                                        </p:tgtEl>
                                      </p:cBhvr>
                                    </p:animEffect>
                                  </p:childTnLst>
                                </p:cTn>
                              </p:par>
                              <p:par>
                                <p:cTn id="90" presetID="23" presetClass="entr" presetSubtype="288"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 calcmode="lin" valueType="num">
                                      <p:cBhvr>
                                        <p:cTn id="92" dur="3000" fill="hold"/>
                                        <p:tgtEl>
                                          <p:spTgt spid="4"/>
                                        </p:tgtEl>
                                        <p:attrNameLst>
                                          <p:attrName>ppt_w</p:attrName>
                                        </p:attrNameLst>
                                      </p:cBhvr>
                                      <p:tavLst>
                                        <p:tav tm="0">
                                          <p:val>
                                            <p:strVal val="4/3*#ppt_w"/>
                                          </p:val>
                                        </p:tav>
                                        <p:tav tm="100000">
                                          <p:val>
                                            <p:strVal val="#ppt_w"/>
                                          </p:val>
                                        </p:tav>
                                      </p:tavLst>
                                    </p:anim>
                                    <p:anim calcmode="lin" valueType="num">
                                      <p:cBhvr>
                                        <p:cTn id="9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pg"/>
          <p:cNvPicPr>
            <a:picLocks noChangeAspect="1"/>
          </p:cNvPicPr>
          <p:nvPr/>
        </p:nvPicPr>
        <p:blipFill>
          <a:blip r:embed="rId2"/>
          <a:stretch>
            <a:fillRect/>
          </a:stretch>
        </p:blipFill>
        <p:spPr>
          <a:xfrm>
            <a:off x="0" y="6684"/>
            <a:ext cx="9144000" cy="6844632"/>
          </a:xfrm>
          <a:prstGeom prst="rect">
            <a:avLst/>
          </a:prstGeom>
        </p:spPr>
      </p:pic>
      <p:sp>
        <p:nvSpPr>
          <p:cNvPr id="6" name="5 Onda"/>
          <p:cNvSpPr/>
          <p:nvPr/>
        </p:nvSpPr>
        <p:spPr>
          <a:xfrm flipH="1">
            <a:off x="4643438" y="0"/>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928670"/>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857364"/>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2714620"/>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3643314"/>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572008"/>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5500702"/>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0" y="-71438"/>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643438" y="1000108"/>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643438" y="1928802"/>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643438" y="2786058"/>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643438" y="3714752"/>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643438" y="4572008"/>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4643438" y="5572140"/>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7" presetClass="exit" presetSubtype="8"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9"/>
                                        </p:tgtEl>
                                        <p:attrNameLst>
                                          <p:attrName>ppt_x</p:attrName>
                                        </p:attrNameLst>
                                      </p:cBhvr>
                                      <p:tavLst>
                                        <p:tav tm="0">
                                          <p:val>
                                            <p:strVal val="ppt_x"/>
                                          </p:val>
                                        </p:tav>
                                        <p:tav tm="100000">
                                          <p:val>
                                            <p:strVal val="ppt_x-ppt_w/2"/>
                                          </p:val>
                                        </p:tav>
                                      </p:tavLst>
                                    </p:anim>
                                    <p:anim calcmode="lin" valueType="num">
                                      <p:cBhvr>
                                        <p:cTn id="22" dur="3000"/>
                                        <p:tgtEl>
                                          <p:spTgt spid="9"/>
                                        </p:tgtEl>
                                        <p:attrNameLst>
                                          <p:attrName>ppt_y</p:attrName>
                                        </p:attrNameLst>
                                      </p:cBhvr>
                                      <p:tavLst>
                                        <p:tav tm="0">
                                          <p:val>
                                            <p:strVal val="ppt_y"/>
                                          </p:val>
                                        </p:tav>
                                        <p:tav tm="100000">
                                          <p:val>
                                            <p:strVal val="ppt_y"/>
                                          </p:val>
                                        </p:tav>
                                      </p:tavLst>
                                    </p:anim>
                                    <p:anim calcmode="lin" valueType="num">
                                      <p:cBhvr>
                                        <p:cTn id="23" dur="3000"/>
                                        <p:tgtEl>
                                          <p:spTgt spid="9"/>
                                        </p:tgtEl>
                                        <p:attrNameLst>
                                          <p:attrName>ppt_w</p:attrName>
                                        </p:attrNameLst>
                                      </p:cBhvr>
                                      <p:tavLst>
                                        <p:tav tm="0">
                                          <p:val>
                                            <p:strVal val="ppt_w"/>
                                          </p:val>
                                        </p:tav>
                                        <p:tav tm="100000">
                                          <p:val>
                                            <p:fltVal val="0"/>
                                          </p:val>
                                        </p:tav>
                                      </p:tavLst>
                                    </p:anim>
                                    <p:anim calcmode="lin" valueType="num">
                                      <p:cBhvr>
                                        <p:cTn id="24" dur="3000"/>
                                        <p:tgtEl>
                                          <p:spTgt spid="9"/>
                                        </p:tgtEl>
                                        <p:attrNameLst>
                                          <p:attrName>ppt_h</p:attrName>
                                        </p:attrNameLst>
                                      </p:cBhvr>
                                      <p:tavLst>
                                        <p:tav tm="0">
                                          <p:val>
                                            <p:strVal val="ppt_h"/>
                                          </p:val>
                                        </p:tav>
                                        <p:tav tm="100000">
                                          <p:val>
                                            <p:strVal val="ppt_h"/>
                                          </p:val>
                                        </p:tav>
                                      </p:tavLst>
                                    </p:anim>
                                    <p:set>
                                      <p:cBhvr>
                                        <p:cTn id="25" dur="1" fill="hold">
                                          <p:stCondLst>
                                            <p:cond delay="2999"/>
                                          </p:stCondLst>
                                        </p:cTn>
                                        <p:tgtEl>
                                          <p:spTgt spid="9"/>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3000"/>
                                        <p:tgtEl>
                                          <p:spTgt spid="10"/>
                                        </p:tgtEl>
                                        <p:attrNameLst>
                                          <p:attrName>ppt_x</p:attrName>
                                        </p:attrNameLst>
                                      </p:cBhvr>
                                      <p:tavLst>
                                        <p:tav tm="0">
                                          <p:val>
                                            <p:strVal val="ppt_x"/>
                                          </p:val>
                                        </p:tav>
                                        <p:tav tm="100000">
                                          <p:val>
                                            <p:strVal val="ppt_x-ppt_w/2"/>
                                          </p:val>
                                        </p:tav>
                                      </p:tavLst>
                                    </p:anim>
                                    <p:anim calcmode="lin" valueType="num">
                                      <p:cBhvr>
                                        <p:cTn id="28" dur="3000"/>
                                        <p:tgtEl>
                                          <p:spTgt spid="10"/>
                                        </p:tgtEl>
                                        <p:attrNameLst>
                                          <p:attrName>ppt_y</p:attrName>
                                        </p:attrNameLst>
                                      </p:cBhvr>
                                      <p:tavLst>
                                        <p:tav tm="0">
                                          <p:val>
                                            <p:strVal val="ppt_y"/>
                                          </p:val>
                                        </p:tav>
                                        <p:tav tm="100000">
                                          <p:val>
                                            <p:strVal val="ppt_y"/>
                                          </p:val>
                                        </p:tav>
                                      </p:tavLst>
                                    </p:anim>
                                    <p:anim calcmode="lin" valueType="num">
                                      <p:cBhvr>
                                        <p:cTn id="29" dur="3000"/>
                                        <p:tgtEl>
                                          <p:spTgt spid="10"/>
                                        </p:tgtEl>
                                        <p:attrNameLst>
                                          <p:attrName>ppt_w</p:attrName>
                                        </p:attrNameLst>
                                      </p:cBhvr>
                                      <p:tavLst>
                                        <p:tav tm="0">
                                          <p:val>
                                            <p:strVal val="ppt_w"/>
                                          </p:val>
                                        </p:tav>
                                        <p:tav tm="100000">
                                          <p:val>
                                            <p:fltVal val="0"/>
                                          </p:val>
                                        </p:tav>
                                      </p:tavLst>
                                    </p:anim>
                                    <p:anim calcmode="lin" valueType="num">
                                      <p:cBhvr>
                                        <p:cTn id="30" dur="3000"/>
                                        <p:tgtEl>
                                          <p:spTgt spid="10"/>
                                        </p:tgtEl>
                                        <p:attrNameLst>
                                          <p:attrName>ppt_h</p:attrName>
                                        </p:attrNameLst>
                                      </p:cBhvr>
                                      <p:tavLst>
                                        <p:tav tm="0">
                                          <p:val>
                                            <p:strVal val="ppt_h"/>
                                          </p:val>
                                        </p:tav>
                                        <p:tav tm="100000">
                                          <p:val>
                                            <p:strVal val="ppt_h"/>
                                          </p:val>
                                        </p:tav>
                                      </p:tavLst>
                                    </p:anim>
                                    <p:set>
                                      <p:cBhvr>
                                        <p:cTn id="31" dur="1" fill="hold">
                                          <p:stCondLst>
                                            <p:cond delay="2999"/>
                                          </p:stCondLst>
                                        </p:cTn>
                                        <p:tgtEl>
                                          <p:spTgt spid="10"/>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1"/>
                                        </p:tgtEl>
                                        <p:attrNameLst>
                                          <p:attrName>ppt_x</p:attrName>
                                        </p:attrNameLst>
                                      </p:cBhvr>
                                      <p:tavLst>
                                        <p:tav tm="0">
                                          <p:val>
                                            <p:strVal val="ppt_x"/>
                                          </p:val>
                                        </p:tav>
                                        <p:tav tm="100000">
                                          <p:val>
                                            <p:strVal val="ppt_x-ppt_w/2"/>
                                          </p:val>
                                        </p:tav>
                                      </p:tavLst>
                                    </p:anim>
                                    <p:anim calcmode="lin" valueType="num">
                                      <p:cBhvr>
                                        <p:cTn id="34" dur="3000"/>
                                        <p:tgtEl>
                                          <p:spTgt spid="11"/>
                                        </p:tgtEl>
                                        <p:attrNameLst>
                                          <p:attrName>ppt_y</p:attrName>
                                        </p:attrNameLst>
                                      </p:cBhvr>
                                      <p:tavLst>
                                        <p:tav tm="0">
                                          <p:val>
                                            <p:strVal val="ppt_y"/>
                                          </p:val>
                                        </p:tav>
                                        <p:tav tm="100000">
                                          <p:val>
                                            <p:strVal val="ppt_y"/>
                                          </p:val>
                                        </p:tav>
                                      </p:tavLst>
                                    </p:anim>
                                    <p:anim calcmode="lin" valueType="num">
                                      <p:cBhvr>
                                        <p:cTn id="35" dur="3000"/>
                                        <p:tgtEl>
                                          <p:spTgt spid="11"/>
                                        </p:tgtEl>
                                        <p:attrNameLst>
                                          <p:attrName>ppt_w</p:attrName>
                                        </p:attrNameLst>
                                      </p:cBhvr>
                                      <p:tavLst>
                                        <p:tav tm="0">
                                          <p:val>
                                            <p:strVal val="ppt_w"/>
                                          </p:val>
                                        </p:tav>
                                        <p:tav tm="100000">
                                          <p:val>
                                            <p:fltVal val="0"/>
                                          </p:val>
                                        </p:tav>
                                      </p:tavLst>
                                    </p:anim>
                                    <p:anim calcmode="lin" valueType="num">
                                      <p:cBhvr>
                                        <p:cTn id="36" dur="3000"/>
                                        <p:tgtEl>
                                          <p:spTgt spid="11"/>
                                        </p:tgtEl>
                                        <p:attrNameLst>
                                          <p:attrName>ppt_h</p:attrName>
                                        </p:attrNameLst>
                                      </p:cBhvr>
                                      <p:tavLst>
                                        <p:tav tm="0">
                                          <p:val>
                                            <p:strVal val="ppt_h"/>
                                          </p:val>
                                        </p:tav>
                                        <p:tav tm="100000">
                                          <p:val>
                                            <p:strVal val="ppt_h"/>
                                          </p:val>
                                        </p:tav>
                                      </p:tavLst>
                                    </p:anim>
                                    <p:set>
                                      <p:cBhvr>
                                        <p:cTn id="37" dur="1" fill="hold">
                                          <p:stCondLst>
                                            <p:cond delay="2999"/>
                                          </p:stCondLst>
                                        </p:cTn>
                                        <p:tgtEl>
                                          <p:spTgt spid="11"/>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12"/>
                                        </p:tgtEl>
                                        <p:attrNameLst>
                                          <p:attrName>ppt_x</p:attrName>
                                        </p:attrNameLst>
                                      </p:cBhvr>
                                      <p:tavLst>
                                        <p:tav tm="0">
                                          <p:val>
                                            <p:strVal val="ppt_x"/>
                                          </p:val>
                                        </p:tav>
                                        <p:tav tm="100000">
                                          <p:val>
                                            <p:strVal val="ppt_x-ppt_w/2"/>
                                          </p:val>
                                        </p:tav>
                                      </p:tavLst>
                                    </p:anim>
                                    <p:anim calcmode="lin" valueType="num">
                                      <p:cBhvr>
                                        <p:cTn id="40" dur="3000"/>
                                        <p:tgtEl>
                                          <p:spTgt spid="12"/>
                                        </p:tgtEl>
                                        <p:attrNameLst>
                                          <p:attrName>ppt_y</p:attrName>
                                        </p:attrNameLst>
                                      </p:cBhvr>
                                      <p:tavLst>
                                        <p:tav tm="0">
                                          <p:val>
                                            <p:strVal val="ppt_y"/>
                                          </p:val>
                                        </p:tav>
                                        <p:tav tm="100000">
                                          <p:val>
                                            <p:strVal val="ppt_y"/>
                                          </p:val>
                                        </p:tav>
                                      </p:tavLst>
                                    </p:anim>
                                    <p:anim calcmode="lin" valueType="num">
                                      <p:cBhvr>
                                        <p:cTn id="41" dur="3000"/>
                                        <p:tgtEl>
                                          <p:spTgt spid="12"/>
                                        </p:tgtEl>
                                        <p:attrNameLst>
                                          <p:attrName>ppt_w</p:attrName>
                                        </p:attrNameLst>
                                      </p:cBhvr>
                                      <p:tavLst>
                                        <p:tav tm="0">
                                          <p:val>
                                            <p:strVal val="ppt_w"/>
                                          </p:val>
                                        </p:tav>
                                        <p:tav tm="100000">
                                          <p:val>
                                            <p:fltVal val="0"/>
                                          </p:val>
                                        </p:tav>
                                      </p:tavLst>
                                    </p:anim>
                                    <p:anim calcmode="lin" valueType="num">
                                      <p:cBhvr>
                                        <p:cTn id="42" dur="3000"/>
                                        <p:tgtEl>
                                          <p:spTgt spid="12"/>
                                        </p:tgtEl>
                                        <p:attrNameLst>
                                          <p:attrName>ppt_h</p:attrName>
                                        </p:attrNameLst>
                                      </p:cBhvr>
                                      <p:tavLst>
                                        <p:tav tm="0">
                                          <p:val>
                                            <p:strVal val="ppt_h"/>
                                          </p:val>
                                        </p:tav>
                                        <p:tav tm="100000">
                                          <p:val>
                                            <p:strVal val="ppt_h"/>
                                          </p:val>
                                        </p:tav>
                                      </p:tavLst>
                                    </p:anim>
                                    <p:set>
                                      <p:cBhvr>
                                        <p:cTn id="43" dur="1" fill="hold">
                                          <p:stCondLst>
                                            <p:cond delay="2999"/>
                                          </p:stCondLst>
                                        </p:cTn>
                                        <p:tgtEl>
                                          <p:spTgt spid="12"/>
                                        </p:tgtEl>
                                        <p:attrNameLst>
                                          <p:attrName>style.visibility</p:attrName>
                                        </p:attrNameLst>
                                      </p:cBhvr>
                                      <p:to>
                                        <p:strVal val="hidden"/>
                                      </p:to>
                                    </p:set>
                                  </p:childTnLst>
                                </p:cTn>
                              </p:par>
                              <p:par>
                                <p:cTn id="44" presetID="17" presetClass="exit" presetSubtype="8" fill="hold" grpId="0" nodeType="withEffect">
                                  <p:stCondLst>
                                    <p:cond delay="0"/>
                                  </p:stCondLst>
                                  <p:childTnLst>
                                    <p:anim calcmode="lin" valueType="num">
                                      <p:cBhvr>
                                        <p:cTn id="45" dur="3000"/>
                                        <p:tgtEl>
                                          <p:spTgt spid="13"/>
                                        </p:tgtEl>
                                        <p:attrNameLst>
                                          <p:attrName>ppt_x</p:attrName>
                                        </p:attrNameLst>
                                      </p:cBhvr>
                                      <p:tavLst>
                                        <p:tav tm="0">
                                          <p:val>
                                            <p:strVal val="ppt_x"/>
                                          </p:val>
                                        </p:tav>
                                        <p:tav tm="100000">
                                          <p:val>
                                            <p:strVal val="ppt_x-ppt_w/2"/>
                                          </p:val>
                                        </p:tav>
                                      </p:tavLst>
                                    </p:anim>
                                    <p:anim calcmode="lin" valueType="num">
                                      <p:cBhvr>
                                        <p:cTn id="46" dur="3000"/>
                                        <p:tgtEl>
                                          <p:spTgt spid="13"/>
                                        </p:tgtEl>
                                        <p:attrNameLst>
                                          <p:attrName>ppt_y</p:attrName>
                                        </p:attrNameLst>
                                      </p:cBhvr>
                                      <p:tavLst>
                                        <p:tav tm="0">
                                          <p:val>
                                            <p:strVal val="ppt_y"/>
                                          </p:val>
                                        </p:tav>
                                        <p:tav tm="100000">
                                          <p:val>
                                            <p:strVal val="ppt_y"/>
                                          </p:val>
                                        </p:tav>
                                      </p:tavLst>
                                    </p:anim>
                                    <p:anim calcmode="lin" valueType="num">
                                      <p:cBhvr>
                                        <p:cTn id="47" dur="3000"/>
                                        <p:tgtEl>
                                          <p:spTgt spid="13"/>
                                        </p:tgtEl>
                                        <p:attrNameLst>
                                          <p:attrName>ppt_w</p:attrName>
                                        </p:attrNameLst>
                                      </p:cBhvr>
                                      <p:tavLst>
                                        <p:tav tm="0">
                                          <p:val>
                                            <p:strVal val="ppt_w"/>
                                          </p:val>
                                        </p:tav>
                                        <p:tav tm="100000">
                                          <p:val>
                                            <p:fltVal val="0"/>
                                          </p:val>
                                        </p:tav>
                                      </p:tavLst>
                                    </p:anim>
                                    <p:anim calcmode="lin" valueType="num">
                                      <p:cBhvr>
                                        <p:cTn id="48" dur="3000"/>
                                        <p:tgtEl>
                                          <p:spTgt spid="13"/>
                                        </p:tgtEl>
                                        <p:attrNameLst>
                                          <p:attrName>ppt_h</p:attrName>
                                        </p:attrNameLst>
                                      </p:cBhvr>
                                      <p:tavLst>
                                        <p:tav tm="0">
                                          <p:val>
                                            <p:strVal val="ppt_h"/>
                                          </p:val>
                                        </p:tav>
                                        <p:tav tm="100000">
                                          <p:val>
                                            <p:strVal val="ppt_h"/>
                                          </p:val>
                                        </p:tav>
                                      </p:tavLst>
                                    </p:anim>
                                    <p:set>
                                      <p:cBhvr>
                                        <p:cTn id="49" dur="1" fill="hold">
                                          <p:stCondLst>
                                            <p:cond delay="2999"/>
                                          </p:stCondLst>
                                        </p:cTn>
                                        <p:tgtEl>
                                          <p:spTgt spid="13"/>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3000"/>
                                        <p:tgtEl>
                                          <p:spTgt spid="6"/>
                                        </p:tgtEl>
                                        <p:attrNameLst>
                                          <p:attrName>ppt_x</p:attrName>
                                        </p:attrNameLst>
                                      </p:cBhvr>
                                      <p:tavLst>
                                        <p:tav tm="0">
                                          <p:val>
                                            <p:strVal val="ppt_x"/>
                                          </p:val>
                                        </p:tav>
                                        <p:tav tm="100000">
                                          <p:val>
                                            <p:strVal val="ppt_x+ppt_w/2"/>
                                          </p:val>
                                        </p:tav>
                                      </p:tavLst>
                                    </p:anim>
                                    <p:anim calcmode="lin" valueType="num">
                                      <p:cBhvr>
                                        <p:cTn id="52" dur="3000"/>
                                        <p:tgtEl>
                                          <p:spTgt spid="6"/>
                                        </p:tgtEl>
                                        <p:attrNameLst>
                                          <p:attrName>ppt_y</p:attrName>
                                        </p:attrNameLst>
                                      </p:cBhvr>
                                      <p:tavLst>
                                        <p:tav tm="0">
                                          <p:val>
                                            <p:strVal val="ppt_y"/>
                                          </p:val>
                                        </p:tav>
                                        <p:tav tm="100000">
                                          <p:val>
                                            <p:strVal val="ppt_y"/>
                                          </p:val>
                                        </p:tav>
                                      </p:tavLst>
                                    </p:anim>
                                    <p:anim calcmode="lin" valueType="num">
                                      <p:cBhvr>
                                        <p:cTn id="53" dur="3000"/>
                                        <p:tgtEl>
                                          <p:spTgt spid="6"/>
                                        </p:tgtEl>
                                        <p:attrNameLst>
                                          <p:attrName>ppt_w</p:attrName>
                                        </p:attrNameLst>
                                      </p:cBhvr>
                                      <p:tavLst>
                                        <p:tav tm="0">
                                          <p:val>
                                            <p:strVal val="ppt_w"/>
                                          </p:val>
                                        </p:tav>
                                        <p:tav tm="100000">
                                          <p:val>
                                            <p:fltVal val="0"/>
                                          </p:val>
                                        </p:tav>
                                      </p:tavLst>
                                    </p:anim>
                                    <p:anim calcmode="lin" valueType="num">
                                      <p:cBhvr>
                                        <p:cTn id="54" dur="3000"/>
                                        <p:tgtEl>
                                          <p:spTgt spid="6"/>
                                        </p:tgtEl>
                                        <p:attrNameLst>
                                          <p:attrName>ppt_h</p:attrName>
                                        </p:attrNameLst>
                                      </p:cBhvr>
                                      <p:tavLst>
                                        <p:tav tm="0">
                                          <p:val>
                                            <p:strVal val="ppt_h"/>
                                          </p:val>
                                        </p:tav>
                                        <p:tav tm="100000">
                                          <p:val>
                                            <p:strVal val="ppt_h"/>
                                          </p:val>
                                        </p:tav>
                                      </p:tavLst>
                                    </p:anim>
                                    <p:set>
                                      <p:cBhvr>
                                        <p:cTn id="55" dur="1" fill="hold">
                                          <p:stCondLst>
                                            <p:cond delay="2999"/>
                                          </p:stCondLst>
                                        </p:cTn>
                                        <p:tgtEl>
                                          <p:spTgt spid="6"/>
                                        </p:tgtEl>
                                        <p:attrNameLst>
                                          <p:attrName>style.visibility</p:attrName>
                                        </p:attrNameLst>
                                      </p:cBhvr>
                                      <p:to>
                                        <p:strVal val="hidden"/>
                                      </p:to>
                                    </p:set>
                                  </p:childTnLst>
                                </p:cTn>
                              </p:par>
                              <p:par>
                                <p:cTn id="56" presetID="17" presetClass="exit" presetSubtype="2" fill="hold" grpId="0" nodeType="withEffect">
                                  <p:stCondLst>
                                    <p:cond delay="0"/>
                                  </p:stCondLst>
                                  <p:childTnLst>
                                    <p:anim calcmode="lin" valueType="num">
                                      <p:cBhvr>
                                        <p:cTn id="57" dur="3000"/>
                                        <p:tgtEl>
                                          <p:spTgt spid="14"/>
                                        </p:tgtEl>
                                        <p:attrNameLst>
                                          <p:attrName>ppt_x</p:attrName>
                                        </p:attrNameLst>
                                      </p:cBhvr>
                                      <p:tavLst>
                                        <p:tav tm="0">
                                          <p:val>
                                            <p:strVal val="ppt_x"/>
                                          </p:val>
                                        </p:tav>
                                        <p:tav tm="100000">
                                          <p:val>
                                            <p:strVal val="ppt_x+ppt_w/2"/>
                                          </p:val>
                                        </p:tav>
                                      </p:tavLst>
                                    </p:anim>
                                    <p:anim calcmode="lin" valueType="num">
                                      <p:cBhvr>
                                        <p:cTn id="58" dur="3000"/>
                                        <p:tgtEl>
                                          <p:spTgt spid="14"/>
                                        </p:tgtEl>
                                        <p:attrNameLst>
                                          <p:attrName>ppt_y</p:attrName>
                                        </p:attrNameLst>
                                      </p:cBhvr>
                                      <p:tavLst>
                                        <p:tav tm="0">
                                          <p:val>
                                            <p:strVal val="ppt_y"/>
                                          </p:val>
                                        </p:tav>
                                        <p:tav tm="100000">
                                          <p:val>
                                            <p:strVal val="ppt_y"/>
                                          </p:val>
                                        </p:tav>
                                      </p:tavLst>
                                    </p:anim>
                                    <p:anim calcmode="lin" valueType="num">
                                      <p:cBhvr>
                                        <p:cTn id="59" dur="3000"/>
                                        <p:tgtEl>
                                          <p:spTgt spid="14"/>
                                        </p:tgtEl>
                                        <p:attrNameLst>
                                          <p:attrName>ppt_w</p:attrName>
                                        </p:attrNameLst>
                                      </p:cBhvr>
                                      <p:tavLst>
                                        <p:tav tm="0">
                                          <p:val>
                                            <p:strVal val="ppt_w"/>
                                          </p:val>
                                        </p:tav>
                                        <p:tav tm="100000">
                                          <p:val>
                                            <p:fltVal val="0"/>
                                          </p:val>
                                        </p:tav>
                                      </p:tavLst>
                                    </p:anim>
                                    <p:anim calcmode="lin" valueType="num">
                                      <p:cBhvr>
                                        <p:cTn id="60" dur="3000"/>
                                        <p:tgtEl>
                                          <p:spTgt spid="14"/>
                                        </p:tgtEl>
                                        <p:attrNameLst>
                                          <p:attrName>ppt_h</p:attrName>
                                        </p:attrNameLst>
                                      </p:cBhvr>
                                      <p:tavLst>
                                        <p:tav tm="0">
                                          <p:val>
                                            <p:strVal val="ppt_h"/>
                                          </p:val>
                                        </p:tav>
                                        <p:tav tm="100000">
                                          <p:val>
                                            <p:strVal val="ppt_h"/>
                                          </p:val>
                                        </p:tav>
                                      </p:tavLst>
                                    </p:anim>
                                    <p:set>
                                      <p:cBhvr>
                                        <p:cTn id="61" dur="1" fill="hold">
                                          <p:stCondLst>
                                            <p:cond delay="2999"/>
                                          </p:stCondLst>
                                        </p:cTn>
                                        <p:tgtEl>
                                          <p:spTgt spid="14"/>
                                        </p:tgtEl>
                                        <p:attrNameLst>
                                          <p:attrName>style.visibility</p:attrName>
                                        </p:attrNameLst>
                                      </p:cBhvr>
                                      <p:to>
                                        <p:strVal val="hidden"/>
                                      </p:to>
                                    </p:set>
                                  </p:childTnLst>
                                </p:cTn>
                              </p:par>
                              <p:par>
                                <p:cTn id="62" presetID="17" presetClass="exit" presetSubtype="2" fill="hold" grpId="0" nodeType="withEffect">
                                  <p:stCondLst>
                                    <p:cond delay="0"/>
                                  </p:stCondLst>
                                  <p:childTnLst>
                                    <p:anim calcmode="lin" valueType="num">
                                      <p:cBhvr>
                                        <p:cTn id="63" dur="3000"/>
                                        <p:tgtEl>
                                          <p:spTgt spid="15"/>
                                        </p:tgtEl>
                                        <p:attrNameLst>
                                          <p:attrName>ppt_x</p:attrName>
                                        </p:attrNameLst>
                                      </p:cBhvr>
                                      <p:tavLst>
                                        <p:tav tm="0">
                                          <p:val>
                                            <p:strVal val="ppt_x"/>
                                          </p:val>
                                        </p:tav>
                                        <p:tav tm="100000">
                                          <p:val>
                                            <p:strVal val="ppt_x+ppt_w/2"/>
                                          </p:val>
                                        </p:tav>
                                      </p:tavLst>
                                    </p:anim>
                                    <p:anim calcmode="lin" valueType="num">
                                      <p:cBhvr>
                                        <p:cTn id="64" dur="3000"/>
                                        <p:tgtEl>
                                          <p:spTgt spid="15"/>
                                        </p:tgtEl>
                                        <p:attrNameLst>
                                          <p:attrName>ppt_y</p:attrName>
                                        </p:attrNameLst>
                                      </p:cBhvr>
                                      <p:tavLst>
                                        <p:tav tm="0">
                                          <p:val>
                                            <p:strVal val="ppt_y"/>
                                          </p:val>
                                        </p:tav>
                                        <p:tav tm="100000">
                                          <p:val>
                                            <p:strVal val="ppt_y"/>
                                          </p:val>
                                        </p:tav>
                                      </p:tavLst>
                                    </p:anim>
                                    <p:anim calcmode="lin" valueType="num">
                                      <p:cBhvr>
                                        <p:cTn id="65" dur="3000"/>
                                        <p:tgtEl>
                                          <p:spTgt spid="15"/>
                                        </p:tgtEl>
                                        <p:attrNameLst>
                                          <p:attrName>ppt_w</p:attrName>
                                        </p:attrNameLst>
                                      </p:cBhvr>
                                      <p:tavLst>
                                        <p:tav tm="0">
                                          <p:val>
                                            <p:strVal val="ppt_w"/>
                                          </p:val>
                                        </p:tav>
                                        <p:tav tm="100000">
                                          <p:val>
                                            <p:fltVal val="0"/>
                                          </p:val>
                                        </p:tav>
                                      </p:tavLst>
                                    </p:anim>
                                    <p:anim calcmode="lin" valueType="num">
                                      <p:cBhvr>
                                        <p:cTn id="66" dur="3000"/>
                                        <p:tgtEl>
                                          <p:spTgt spid="15"/>
                                        </p:tgtEl>
                                        <p:attrNameLst>
                                          <p:attrName>ppt_h</p:attrName>
                                        </p:attrNameLst>
                                      </p:cBhvr>
                                      <p:tavLst>
                                        <p:tav tm="0">
                                          <p:val>
                                            <p:strVal val="ppt_h"/>
                                          </p:val>
                                        </p:tav>
                                        <p:tav tm="100000">
                                          <p:val>
                                            <p:strVal val="ppt_h"/>
                                          </p:val>
                                        </p:tav>
                                      </p:tavLst>
                                    </p:anim>
                                    <p:set>
                                      <p:cBhvr>
                                        <p:cTn id="67" dur="1" fill="hold">
                                          <p:stCondLst>
                                            <p:cond delay="2999"/>
                                          </p:stCondLst>
                                        </p:cTn>
                                        <p:tgtEl>
                                          <p:spTgt spid="15"/>
                                        </p:tgtEl>
                                        <p:attrNameLst>
                                          <p:attrName>style.visibility</p:attrName>
                                        </p:attrNameLst>
                                      </p:cBhvr>
                                      <p:to>
                                        <p:strVal val="hidden"/>
                                      </p:to>
                                    </p:set>
                                  </p:childTnLst>
                                </p:cTn>
                              </p:par>
                              <p:par>
                                <p:cTn id="68" presetID="17" presetClass="exit" presetSubtype="2" fill="hold" grpId="0" nodeType="withEffect">
                                  <p:stCondLst>
                                    <p:cond delay="0"/>
                                  </p:stCondLst>
                                  <p:childTnLst>
                                    <p:anim calcmode="lin" valueType="num">
                                      <p:cBhvr>
                                        <p:cTn id="69" dur="3000"/>
                                        <p:tgtEl>
                                          <p:spTgt spid="16"/>
                                        </p:tgtEl>
                                        <p:attrNameLst>
                                          <p:attrName>ppt_x</p:attrName>
                                        </p:attrNameLst>
                                      </p:cBhvr>
                                      <p:tavLst>
                                        <p:tav tm="0">
                                          <p:val>
                                            <p:strVal val="ppt_x"/>
                                          </p:val>
                                        </p:tav>
                                        <p:tav tm="100000">
                                          <p:val>
                                            <p:strVal val="ppt_x+ppt_w/2"/>
                                          </p:val>
                                        </p:tav>
                                      </p:tavLst>
                                    </p:anim>
                                    <p:anim calcmode="lin" valueType="num">
                                      <p:cBhvr>
                                        <p:cTn id="70" dur="3000"/>
                                        <p:tgtEl>
                                          <p:spTgt spid="16"/>
                                        </p:tgtEl>
                                        <p:attrNameLst>
                                          <p:attrName>ppt_y</p:attrName>
                                        </p:attrNameLst>
                                      </p:cBhvr>
                                      <p:tavLst>
                                        <p:tav tm="0">
                                          <p:val>
                                            <p:strVal val="ppt_y"/>
                                          </p:val>
                                        </p:tav>
                                        <p:tav tm="100000">
                                          <p:val>
                                            <p:strVal val="ppt_y"/>
                                          </p:val>
                                        </p:tav>
                                      </p:tavLst>
                                    </p:anim>
                                    <p:anim calcmode="lin" valueType="num">
                                      <p:cBhvr>
                                        <p:cTn id="71" dur="3000"/>
                                        <p:tgtEl>
                                          <p:spTgt spid="16"/>
                                        </p:tgtEl>
                                        <p:attrNameLst>
                                          <p:attrName>ppt_w</p:attrName>
                                        </p:attrNameLst>
                                      </p:cBhvr>
                                      <p:tavLst>
                                        <p:tav tm="0">
                                          <p:val>
                                            <p:strVal val="ppt_w"/>
                                          </p:val>
                                        </p:tav>
                                        <p:tav tm="100000">
                                          <p:val>
                                            <p:fltVal val="0"/>
                                          </p:val>
                                        </p:tav>
                                      </p:tavLst>
                                    </p:anim>
                                    <p:anim calcmode="lin" valueType="num">
                                      <p:cBhvr>
                                        <p:cTn id="72" dur="3000"/>
                                        <p:tgtEl>
                                          <p:spTgt spid="16"/>
                                        </p:tgtEl>
                                        <p:attrNameLst>
                                          <p:attrName>ppt_h</p:attrName>
                                        </p:attrNameLst>
                                      </p:cBhvr>
                                      <p:tavLst>
                                        <p:tav tm="0">
                                          <p:val>
                                            <p:strVal val="ppt_h"/>
                                          </p:val>
                                        </p:tav>
                                        <p:tav tm="100000">
                                          <p:val>
                                            <p:strVal val="ppt_h"/>
                                          </p:val>
                                        </p:tav>
                                      </p:tavLst>
                                    </p:anim>
                                    <p:set>
                                      <p:cBhvr>
                                        <p:cTn id="73" dur="1" fill="hold">
                                          <p:stCondLst>
                                            <p:cond delay="2999"/>
                                          </p:stCondLst>
                                        </p:cTn>
                                        <p:tgtEl>
                                          <p:spTgt spid="16"/>
                                        </p:tgtEl>
                                        <p:attrNameLst>
                                          <p:attrName>style.visibility</p:attrName>
                                        </p:attrNameLst>
                                      </p:cBhvr>
                                      <p:to>
                                        <p:strVal val="hidden"/>
                                      </p:to>
                                    </p:set>
                                  </p:childTnLst>
                                </p:cTn>
                              </p:par>
                              <p:par>
                                <p:cTn id="74" presetID="17" presetClass="exit" presetSubtype="2" fill="hold" grpId="0" nodeType="withEffect">
                                  <p:stCondLst>
                                    <p:cond delay="0"/>
                                  </p:stCondLst>
                                  <p:childTnLst>
                                    <p:anim calcmode="lin" valueType="num">
                                      <p:cBhvr>
                                        <p:cTn id="75" dur="3000"/>
                                        <p:tgtEl>
                                          <p:spTgt spid="17"/>
                                        </p:tgtEl>
                                        <p:attrNameLst>
                                          <p:attrName>ppt_x</p:attrName>
                                        </p:attrNameLst>
                                      </p:cBhvr>
                                      <p:tavLst>
                                        <p:tav tm="0">
                                          <p:val>
                                            <p:strVal val="ppt_x"/>
                                          </p:val>
                                        </p:tav>
                                        <p:tav tm="100000">
                                          <p:val>
                                            <p:strVal val="ppt_x+ppt_w/2"/>
                                          </p:val>
                                        </p:tav>
                                      </p:tavLst>
                                    </p:anim>
                                    <p:anim calcmode="lin" valueType="num">
                                      <p:cBhvr>
                                        <p:cTn id="76" dur="3000"/>
                                        <p:tgtEl>
                                          <p:spTgt spid="17"/>
                                        </p:tgtEl>
                                        <p:attrNameLst>
                                          <p:attrName>ppt_y</p:attrName>
                                        </p:attrNameLst>
                                      </p:cBhvr>
                                      <p:tavLst>
                                        <p:tav tm="0">
                                          <p:val>
                                            <p:strVal val="ppt_y"/>
                                          </p:val>
                                        </p:tav>
                                        <p:tav tm="100000">
                                          <p:val>
                                            <p:strVal val="ppt_y"/>
                                          </p:val>
                                        </p:tav>
                                      </p:tavLst>
                                    </p:anim>
                                    <p:anim calcmode="lin" valueType="num">
                                      <p:cBhvr>
                                        <p:cTn id="77" dur="3000"/>
                                        <p:tgtEl>
                                          <p:spTgt spid="17"/>
                                        </p:tgtEl>
                                        <p:attrNameLst>
                                          <p:attrName>ppt_w</p:attrName>
                                        </p:attrNameLst>
                                      </p:cBhvr>
                                      <p:tavLst>
                                        <p:tav tm="0">
                                          <p:val>
                                            <p:strVal val="ppt_w"/>
                                          </p:val>
                                        </p:tav>
                                        <p:tav tm="100000">
                                          <p:val>
                                            <p:fltVal val="0"/>
                                          </p:val>
                                        </p:tav>
                                      </p:tavLst>
                                    </p:anim>
                                    <p:anim calcmode="lin" valueType="num">
                                      <p:cBhvr>
                                        <p:cTn id="78" dur="3000"/>
                                        <p:tgtEl>
                                          <p:spTgt spid="17"/>
                                        </p:tgtEl>
                                        <p:attrNameLst>
                                          <p:attrName>ppt_h</p:attrName>
                                        </p:attrNameLst>
                                      </p:cBhvr>
                                      <p:tavLst>
                                        <p:tav tm="0">
                                          <p:val>
                                            <p:strVal val="ppt_h"/>
                                          </p:val>
                                        </p:tav>
                                        <p:tav tm="100000">
                                          <p:val>
                                            <p:strVal val="ppt_h"/>
                                          </p:val>
                                        </p:tav>
                                      </p:tavLst>
                                    </p:anim>
                                    <p:set>
                                      <p:cBhvr>
                                        <p:cTn id="79" dur="1" fill="hold">
                                          <p:stCondLst>
                                            <p:cond delay="2999"/>
                                          </p:stCondLst>
                                        </p:cTn>
                                        <p:tgtEl>
                                          <p:spTgt spid="17"/>
                                        </p:tgtEl>
                                        <p:attrNameLst>
                                          <p:attrName>style.visibility</p:attrName>
                                        </p:attrNameLst>
                                      </p:cBhvr>
                                      <p:to>
                                        <p:strVal val="hidden"/>
                                      </p:to>
                                    </p:set>
                                  </p:childTnLst>
                                </p:cTn>
                              </p:par>
                              <p:par>
                                <p:cTn id="80" presetID="17" presetClass="exit" presetSubtype="2" fill="hold" grpId="0" nodeType="withEffect">
                                  <p:stCondLst>
                                    <p:cond delay="0"/>
                                  </p:stCondLst>
                                  <p:childTnLst>
                                    <p:anim calcmode="lin" valueType="num">
                                      <p:cBhvr>
                                        <p:cTn id="81" dur="3000"/>
                                        <p:tgtEl>
                                          <p:spTgt spid="18"/>
                                        </p:tgtEl>
                                        <p:attrNameLst>
                                          <p:attrName>ppt_x</p:attrName>
                                        </p:attrNameLst>
                                      </p:cBhvr>
                                      <p:tavLst>
                                        <p:tav tm="0">
                                          <p:val>
                                            <p:strVal val="ppt_x"/>
                                          </p:val>
                                        </p:tav>
                                        <p:tav tm="100000">
                                          <p:val>
                                            <p:strVal val="ppt_x+ppt_w/2"/>
                                          </p:val>
                                        </p:tav>
                                      </p:tavLst>
                                    </p:anim>
                                    <p:anim calcmode="lin" valueType="num">
                                      <p:cBhvr>
                                        <p:cTn id="82" dur="3000"/>
                                        <p:tgtEl>
                                          <p:spTgt spid="18"/>
                                        </p:tgtEl>
                                        <p:attrNameLst>
                                          <p:attrName>ppt_y</p:attrName>
                                        </p:attrNameLst>
                                      </p:cBhvr>
                                      <p:tavLst>
                                        <p:tav tm="0">
                                          <p:val>
                                            <p:strVal val="ppt_y"/>
                                          </p:val>
                                        </p:tav>
                                        <p:tav tm="100000">
                                          <p:val>
                                            <p:strVal val="ppt_y"/>
                                          </p:val>
                                        </p:tav>
                                      </p:tavLst>
                                    </p:anim>
                                    <p:anim calcmode="lin" valueType="num">
                                      <p:cBhvr>
                                        <p:cTn id="83" dur="3000"/>
                                        <p:tgtEl>
                                          <p:spTgt spid="18"/>
                                        </p:tgtEl>
                                        <p:attrNameLst>
                                          <p:attrName>ppt_w</p:attrName>
                                        </p:attrNameLst>
                                      </p:cBhvr>
                                      <p:tavLst>
                                        <p:tav tm="0">
                                          <p:val>
                                            <p:strVal val="ppt_w"/>
                                          </p:val>
                                        </p:tav>
                                        <p:tav tm="100000">
                                          <p:val>
                                            <p:fltVal val="0"/>
                                          </p:val>
                                        </p:tav>
                                      </p:tavLst>
                                    </p:anim>
                                    <p:anim calcmode="lin" valueType="num">
                                      <p:cBhvr>
                                        <p:cTn id="84" dur="3000"/>
                                        <p:tgtEl>
                                          <p:spTgt spid="18"/>
                                        </p:tgtEl>
                                        <p:attrNameLst>
                                          <p:attrName>ppt_h</p:attrName>
                                        </p:attrNameLst>
                                      </p:cBhvr>
                                      <p:tavLst>
                                        <p:tav tm="0">
                                          <p:val>
                                            <p:strVal val="ppt_h"/>
                                          </p:val>
                                        </p:tav>
                                        <p:tav tm="100000">
                                          <p:val>
                                            <p:strVal val="ppt_h"/>
                                          </p:val>
                                        </p:tav>
                                      </p:tavLst>
                                    </p:anim>
                                    <p:set>
                                      <p:cBhvr>
                                        <p:cTn id="85" dur="1" fill="hold">
                                          <p:stCondLst>
                                            <p:cond delay="2999"/>
                                          </p:stCondLst>
                                        </p:cTn>
                                        <p:tgtEl>
                                          <p:spTgt spid="18"/>
                                        </p:tgtEl>
                                        <p:attrNameLst>
                                          <p:attrName>style.visibility</p:attrName>
                                        </p:attrNameLst>
                                      </p:cBhvr>
                                      <p:to>
                                        <p:strVal val="hidden"/>
                                      </p:to>
                                    </p:set>
                                  </p:childTnLst>
                                </p:cTn>
                              </p:par>
                              <p:par>
                                <p:cTn id="86" presetID="17" presetClass="exit" presetSubtype="2" fill="hold" grpId="0" nodeType="withEffect">
                                  <p:stCondLst>
                                    <p:cond delay="0"/>
                                  </p:stCondLst>
                                  <p:childTnLst>
                                    <p:anim calcmode="lin" valueType="num">
                                      <p:cBhvr>
                                        <p:cTn id="87" dur="3000"/>
                                        <p:tgtEl>
                                          <p:spTgt spid="19"/>
                                        </p:tgtEl>
                                        <p:attrNameLst>
                                          <p:attrName>ppt_x</p:attrName>
                                        </p:attrNameLst>
                                      </p:cBhvr>
                                      <p:tavLst>
                                        <p:tav tm="0">
                                          <p:val>
                                            <p:strVal val="ppt_x"/>
                                          </p:val>
                                        </p:tav>
                                        <p:tav tm="100000">
                                          <p:val>
                                            <p:strVal val="ppt_x+ppt_w/2"/>
                                          </p:val>
                                        </p:tav>
                                      </p:tavLst>
                                    </p:anim>
                                    <p:anim calcmode="lin" valueType="num">
                                      <p:cBhvr>
                                        <p:cTn id="88" dur="3000"/>
                                        <p:tgtEl>
                                          <p:spTgt spid="19"/>
                                        </p:tgtEl>
                                        <p:attrNameLst>
                                          <p:attrName>ppt_y</p:attrName>
                                        </p:attrNameLst>
                                      </p:cBhvr>
                                      <p:tavLst>
                                        <p:tav tm="0">
                                          <p:val>
                                            <p:strVal val="ppt_y"/>
                                          </p:val>
                                        </p:tav>
                                        <p:tav tm="100000">
                                          <p:val>
                                            <p:strVal val="ppt_y"/>
                                          </p:val>
                                        </p:tav>
                                      </p:tavLst>
                                    </p:anim>
                                    <p:anim calcmode="lin" valueType="num">
                                      <p:cBhvr>
                                        <p:cTn id="89" dur="3000"/>
                                        <p:tgtEl>
                                          <p:spTgt spid="19"/>
                                        </p:tgtEl>
                                        <p:attrNameLst>
                                          <p:attrName>ppt_w</p:attrName>
                                        </p:attrNameLst>
                                      </p:cBhvr>
                                      <p:tavLst>
                                        <p:tav tm="0">
                                          <p:val>
                                            <p:strVal val="ppt_w"/>
                                          </p:val>
                                        </p:tav>
                                        <p:tav tm="100000">
                                          <p:val>
                                            <p:fltVal val="0"/>
                                          </p:val>
                                        </p:tav>
                                      </p:tavLst>
                                    </p:anim>
                                    <p:anim calcmode="lin" valueType="num">
                                      <p:cBhvr>
                                        <p:cTn id="90" dur="3000"/>
                                        <p:tgtEl>
                                          <p:spTgt spid="19"/>
                                        </p:tgtEl>
                                        <p:attrNameLst>
                                          <p:attrName>ppt_h</p:attrName>
                                        </p:attrNameLst>
                                      </p:cBhvr>
                                      <p:tavLst>
                                        <p:tav tm="0">
                                          <p:val>
                                            <p:strVal val="ppt_h"/>
                                          </p:val>
                                        </p:tav>
                                        <p:tav tm="100000">
                                          <p:val>
                                            <p:strVal val="ppt_h"/>
                                          </p:val>
                                        </p:tav>
                                      </p:tavLst>
                                    </p:anim>
                                    <p:set>
                                      <p:cBhvr>
                                        <p:cTn id="91" dur="1" fill="hold">
                                          <p:stCondLst>
                                            <p:cond delay="2999"/>
                                          </p:stCondLst>
                                        </p:cTn>
                                        <p:tgtEl>
                                          <p:spTgt spid="19"/>
                                        </p:tgtEl>
                                        <p:attrNameLst>
                                          <p:attrName>style.visibility</p:attrName>
                                        </p:attrNameLst>
                                      </p:cBhvr>
                                      <p:to>
                                        <p:strVal val="hidden"/>
                                      </p:to>
                                    </p:set>
                                  </p:childTnLst>
                                </p:cTn>
                              </p:par>
                              <p:par>
                                <p:cTn id="92" presetID="5" presetClass="exit" presetSubtype="10" fill="hold" grpId="1" nodeType="withEffect">
                                  <p:stCondLst>
                                    <p:cond delay="0"/>
                                  </p:stCondLst>
                                  <p:childTnLst>
                                    <p:animEffect transition="out" filter="checkerboard(across)">
                                      <p:cBhvr>
                                        <p:cTn id="93" dur="3000"/>
                                        <p:tgtEl>
                                          <p:spTgt spid="7"/>
                                        </p:tgtEl>
                                      </p:cBhvr>
                                    </p:animEffect>
                                    <p:set>
                                      <p:cBhvr>
                                        <p:cTn id="94" dur="1" fill="hold">
                                          <p:stCondLst>
                                            <p:cond delay="2999"/>
                                          </p:stCondLst>
                                        </p:cTn>
                                        <p:tgtEl>
                                          <p:spTgt spid="7"/>
                                        </p:tgtEl>
                                        <p:attrNameLst>
                                          <p:attrName>style.visibility</p:attrName>
                                        </p:attrNameLst>
                                      </p:cBhvr>
                                      <p:to>
                                        <p:strVal val="hidden"/>
                                      </p:to>
                                    </p:set>
                                  </p:childTnLst>
                                </p:cTn>
                              </p:par>
                              <p:par>
                                <p:cTn id="95" presetID="5" presetClass="exit" presetSubtype="10" fill="hold" grpId="1" nodeType="withEffect">
                                  <p:stCondLst>
                                    <p:cond delay="0"/>
                                  </p:stCondLst>
                                  <p:childTnLst>
                                    <p:animEffect transition="out" filter="checkerboard(across)">
                                      <p:cBhvr>
                                        <p:cTn id="96" dur="3000"/>
                                        <p:tgtEl>
                                          <p:spTgt spid="8"/>
                                        </p:tgtEl>
                                      </p:cBhvr>
                                    </p:animEffect>
                                    <p:set>
                                      <p:cBhvr>
                                        <p:cTn id="97" dur="1" fill="hold">
                                          <p:stCondLst>
                                            <p:cond delay="2999"/>
                                          </p:stCondLst>
                                        </p:cTn>
                                        <p:tgtEl>
                                          <p:spTgt spid="8"/>
                                        </p:tgtEl>
                                        <p:attrNameLst>
                                          <p:attrName>style.visibility</p:attrName>
                                        </p:attrNameLst>
                                      </p:cBhvr>
                                      <p:to>
                                        <p:strVal val="hidden"/>
                                      </p:to>
                                    </p:set>
                                  </p:childTnLst>
                                </p:cTn>
                              </p:par>
                              <p:par>
                                <p:cTn id="98" presetID="5" presetClass="exit" presetSubtype="10" fill="hold" grpId="1" nodeType="withEffect">
                                  <p:stCondLst>
                                    <p:cond delay="0"/>
                                  </p:stCondLst>
                                  <p:childTnLst>
                                    <p:animEffect transition="out" filter="checkerboard(across)">
                                      <p:cBhvr>
                                        <p:cTn id="99" dur="3000"/>
                                        <p:tgtEl>
                                          <p:spTgt spid="9"/>
                                        </p:tgtEl>
                                      </p:cBhvr>
                                    </p:animEffect>
                                    <p:set>
                                      <p:cBhvr>
                                        <p:cTn id="100" dur="1" fill="hold">
                                          <p:stCondLst>
                                            <p:cond delay="2999"/>
                                          </p:stCondLst>
                                        </p:cTn>
                                        <p:tgtEl>
                                          <p:spTgt spid="9"/>
                                        </p:tgtEl>
                                        <p:attrNameLst>
                                          <p:attrName>style.visibility</p:attrName>
                                        </p:attrNameLst>
                                      </p:cBhvr>
                                      <p:to>
                                        <p:strVal val="hidden"/>
                                      </p:to>
                                    </p:set>
                                  </p:childTnLst>
                                </p:cTn>
                              </p:par>
                              <p:par>
                                <p:cTn id="101" presetID="5" presetClass="exit" presetSubtype="10" fill="hold" grpId="1" nodeType="withEffect">
                                  <p:stCondLst>
                                    <p:cond delay="0"/>
                                  </p:stCondLst>
                                  <p:childTnLst>
                                    <p:animEffect transition="out" filter="checkerboard(across)">
                                      <p:cBhvr>
                                        <p:cTn id="102" dur="3000"/>
                                        <p:tgtEl>
                                          <p:spTgt spid="10"/>
                                        </p:tgtEl>
                                      </p:cBhvr>
                                    </p:animEffect>
                                    <p:set>
                                      <p:cBhvr>
                                        <p:cTn id="103" dur="1" fill="hold">
                                          <p:stCondLst>
                                            <p:cond delay="2999"/>
                                          </p:stCondLst>
                                        </p:cTn>
                                        <p:tgtEl>
                                          <p:spTgt spid="10"/>
                                        </p:tgtEl>
                                        <p:attrNameLst>
                                          <p:attrName>style.visibility</p:attrName>
                                        </p:attrNameLst>
                                      </p:cBhvr>
                                      <p:to>
                                        <p:strVal val="hidden"/>
                                      </p:to>
                                    </p:set>
                                  </p:childTnLst>
                                </p:cTn>
                              </p:par>
                              <p:par>
                                <p:cTn id="104" presetID="5" presetClass="exit" presetSubtype="10" fill="hold" grpId="1" nodeType="withEffect">
                                  <p:stCondLst>
                                    <p:cond delay="0"/>
                                  </p:stCondLst>
                                  <p:childTnLst>
                                    <p:animEffect transition="out" filter="checkerboard(across)">
                                      <p:cBhvr>
                                        <p:cTn id="105" dur="3000"/>
                                        <p:tgtEl>
                                          <p:spTgt spid="11"/>
                                        </p:tgtEl>
                                      </p:cBhvr>
                                    </p:animEffect>
                                    <p:set>
                                      <p:cBhvr>
                                        <p:cTn id="106" dur="1" fill="hold">
                                          <p:stCondLst>
                                            <p:cond delay="2999"/>
                                          </p:stCondLst>
                                        </p:cTn>
                                        <p:tgtEl>
                                          <p:spTgt spid="11"/>
                                        </p:tgtEl>
                                        <p:attrNameLst>
                                          <p:attrName>style.visibility</p:attrName>
                                        </p:attrNameLst>
                                      </p:cBhvr>
                                      <p:to>
                                        <p:strVal val="hidden"/>
                                      </p:to>
                                    </p:set>
                                  </p:childTnLst>
                                </p:cTn>
                              </p:par>
                              <p:par>
                                <p:cTn id="107" presetID="5" presetClass="exit" presetSubtype="10" fill="hold" grpId="1" nodeType="withEffect">
                                  <p:stCondLst>
                                    <p:cond delay="0"/>
                                  </p:stCondLst>
                                  <p:childTnLst>
                                    <p:animEffect transition="out" filter="checkerboard(across)">
                                      <p:cBhvr>
                                        <p:cTn id="108" dur="3000"/>
                                        <p:tgtEl>
                                          <p:spTgt spid="12"/>
                                        </p:tgtEl>
                                      </p:cBhvr>
                                    </p:animEffect>
                                    <p:set>
                                      <p:cBhvr>
                                        <p:cTn id="109" dur="1" fill="hold">
                                          <p:stCondLst>
                                            <p:cond delay="2999"/>
                                          </p:stCondLst>
                                        </p:cTn>
                                        <p:tgtEl>
                                          <p:spTgt spid="12"/>
                                        </p:tgtEl>
                                        <p:attrNameLst>
                                          <p:attrName>style.visibility</p:attrName>
                                        </p:attrNameLst>
                                      </p:cBhvr>
                                      <p:to>
                                        <p:strVal val="hidden"/>
                                      </p:to>
                                    </p:set>
                                  </p:childTnLst>
                                </p:cTn>
                              </p:par>
                              <p:par>
                                <p:cTn id="110" presetID="5" presetClass="exit" presetSubtype="10" fill="hold" grpId="1" nodeType="withEffect">
                                  <p:stCondLst>
                                    <p:cond delay="0"/>
                                  </p:stCondLst>
                                  <p:childTnLst>
                                    <p:animEffect transition="out" filter="checkerboard(across)">
                                      <p:cBhvr>
                                        <p:cTn id="111" dur="3000"/>
                                        <p:tgtEl>
                                          <p:spTgt spid="13"/>
                                        </p:tgtEl>
                                      </p:cBhvr>
                                    </p:animEffect>
                                    <p:set>
                                      <p:cBhvr>
                                        <p:cTn id="112" dur="1" fill="hold">
                                          <p:stCondLst>
                                            <p:cond delay="2999"/>
                                          </p:stCondLst>
                                        </p:cTn>
                                        <p:tgtEl>
                                          <p:spTgt spid="13"/>
                                        </p:tgtEl>
                                        <p:attrNameLst>
                                          <p:attrName>style.visibility</p:attrName>
                                        </p:attrNameLst>
                                      </p:cBhvr>
                                      <p:to>
                                        <p:strVal val="hidden"/>
                                      </p:to>
                                    </p:set>
                                  </p:childTnLst>
                                </p:cTn>
                              </p:par>
                              <p:par>
                                <p:cTn id="113" presetID="5" presetClass="exit" presetSubtype="10" fill="hold" grpId="1" nodeType="withEffect">
                                  <p:stCondLst>
                                    <p:cond delay="0"/>
                                  </p:stCondLst>
                                  <p:childTnLst>
                                    <p:animEffect transition="out" filter="checkerboard(across)">
                                      <p:cBhvr>
                                        <p:cTn id="114" dur="3000"/>
                                        <p:tgtEl>
                                          <p:spTgt spid="6"/>
                                        </p:tgtEl>
                                      </p:cBhvr>
                                    </p:animEffect>
                                    <p:set>
                                      <p:cBhvr>
                                        <p:cTn id="115" dur="1" fill="hold">
                                          <p:stCondLst>
                                            <p:cond delay="2999"/>
                                          </p:stCondLst>
                                        </p:cTn>
                                        <p:tgtEl>
                                          <p:spTgt spid="6"/>
                                        </p:tgtEl>
                                        <p:attrNameLst>
                                          <p:attrName>style.visibility</p:attrName>
                                        </p:attrNameLst>
                                      </p:cBhvr>
                                      <p:to>
                                        <p:strVal val="hidden"/>
                                      </p:to>
                                    </p:set>
                                  </p:childTnLst>
                                </p:cTn>
                              </p:par>
                              <p:par>
                                <p:cTn id="116" presetID="5" presetClass="exit" presetSubtype="10" fill="hold" grpId="1" nodeType="withEffect">
                                  <p:stCondLst>
                                    <p:cond delay="0"/>
                                  </p:stCondLst>
                                  <p:childTnLst>
                                    <p:animEffect transition="out" filter="checkerboard(across)">
                                      <p:cBhvr>
                                        <p:cTn id="117" dur="3000"/>
                                        <p:tgtEl>
                                          <p:spTgt spid="14"/>
                                        </p:tgtEl>
                                      </p:cBhvr>
                                    </p:animEffect>
                                    <p:set>
                                      <p:cBhvr>
                                        <p:cTn id="118" dur="1" fill="hold">
                                          <p:stCondLst>
                                            <p:cond delay="2999"/>
                                          </p:stCondLst>
                                        </p:cTn>
                                        <p:tgtEl>
                                          <p:spTgt spid="14"/>
                                        </p:tgtEl>
                                        <p:attrNameLst>
                                          <p:attrName>style.visibility</p:attrName>
                                        </p:attrNameLst>
                                      </p:cBhvr>
                                      <p:to>
                                        <p:strVal val="hidden"/>
                                      </p:to>
                                    </p:set>
                                  </p:childTnLst>
                                </p:cTn>
                              </p:par>
                              <p:par>
                                <p:cTn id="119" presetID="5" presetClass="exit" presetSubtype="10" fill="hold" grpId="1" nodeType="withEffect">
                                  <p:stCondLst>
                                    <p:cond delay="0"/>
                                  </p:stCondLst>
                                  <p:childTnLst>
                                    <p:animEffect transition="out" filter="checkerboard(across)">
                                      <p:cBhvr>
                                        <p:cTn id="120" dur="3000"/>
                                        <p:tgtEl>
                                          <p:spTgt spid="15"/>
                                        </p:tgtEl>
                                      </p:cBhvr>
                                    </p:animEffect>
                                    <p:set>
                                      <p:cBhvr>
                                        <p:cTn id="121" dur="1" fill="hold">
                                          <p:stCondLst>
                                            <p:cond delay="2999"/>
                                          </p:stCondLst>
                                        </p:cTn>
                                        <p:tgtEl>
                                          <p:spTgt spid="15"/>
                                        </p:tgtEl>
                                        <p:attrNameLst>
                                          <p:attrName>style.visibility</p:attrName>
                                        </p:attrNameLst>
                                      </p:cBhvr>
                                      <p:to>
                                        <p:strVal val="hidden"/>
                                      </p:to>
                                    </p:set>
                                  </p:childTnLst>
                                </p:cTn>
                              </p:par>
                              <p:par>
                                <p:cTn id="122" presetID="5" presetClass="exit" presetSubtype="10" fill="hold" grpId="1" nodeType="withEffect">
                                  <p:stCondLst>
                                    <p:cond delay="0"/>
                                  </p:stCondLst>
                                  <p:childTnLst>
                                    <p:animEffect transition="out" filter="checkerboard(across)">
                                      <p:cBhvr>
                                        <p:cTn id="123" dur="3000"/>
                                        <p:tgtEl>
                                          <p:spTgt spid="16"/>
                                        </p:tgtEl>
                                      </p:cBhvr>
                                    </p:animEffect>
                                    <p:set>
                                      <p:cBhvr>
                                        <p:cTn id="124" dur="1" fill="hold">
                                          <p:stCondLst>
                                            <p:cond delay="2999"/>
                                          </p:stCondLst>
                                        </p:cTn>
                                        <p:tgtEl>
                                          <p:spTgt spid="16"/>
                                        </p:tgtEl>
                                        <p:attrNameLst>
                                          <p:attrName>style.visibility</p:attrName>
                                        </p:attrNameLst>
                                      </p:cBhvr>
                                      <p:to>
                                        <p:strVal val="hidden"/>
                                      </p:to>
                                    </p:set>
                                  </p:childTnLst>
                                </p:cTn>
                              </p:par>
                              <p:par>
                                <p:cTn id="125" presetID="5" presetClass="exit" presetSubtype="10" fill="hold" grpId="1" nodeType="withEffect">
                                  <p:stCondLst>
                                    <p:cond delay="0"/>
                                  </p:stCondLst>
                                  <p:childTnLst>
                                    <p:animEffect transition="out" filter="checkerboard(across)">
                                      <p:cBhvr>
                                        <p:cTn id="126" dur="3000"/>
                                        <p:tgtEl>
                                          <p:spTgt spid="17"/>
                                        </p:tgtEl>
                                      </p:cBhvr>
                                    </p:animEffect>
                                    <p:set>
                                      <p:cBhvr>
                                        <p:cTn id="127" dur="1" fill="hold">
                                          <p:stCondLst>
                                            <p:cond delay="2999"/>
                                          </p:stCondLst>
                                        </p:cTn>
                                        <p:tgtEl>
                                          <p:spTgt spid="17"/>
                                        </p:tgtEl>
                                        <p:attrNameLst>
                                          <p:attrName>style.visibility</p:attrName>
                                        </p:attrNameLst>
                                      </p:cBhvr>
                                      <p:to>
                                        <p:strVal val="hidden"/>
                                      </p:to>
                                    </p:set>
                                  </p:childTnLst>
                                </p:cTn>
                              </p:par>
                              <p:par>
                                <p:cTn id="128" presetID="5" presetClass="exit" presetSubtype="10" fill="hold" grpId="1" nodeType="withEffect">
                                  <p:stCondLst>
                                    <p:cond delay="0"/>
                                  </p:stCondLst>
                                  <p:childTnLst>
                                    <p:animEffect transition="out" filter="checkerboard(across)">
                                      <p:cBhvr>
                                        <p:cTn id="129" dur="3000"/>
                                        <p:tgtEl>
                                          <p:spTgt spid="18"/>
                                        </p:tgtEl>
                                      </p:cBhvr>
                                    </p:animEffect>
                                    <p:set>
                                      <p:cBhvr>
                                        <p:cTn id="130" dur="1" fill="hold">
                                          <p:stCondLst>
                                            <p:cond delay="2999"/>
                                          </p:stCondLst>
                                        </p:cTn>
                                        <p:tgtEl>
                                          <p:spTgt spid="18"/>
                                        </p:tgtEl>
                                        <p:attrNameLst>
                                          <p:attrName>style.visibility</p:attrName>
                                        </p:attrNameLst>
                                      </p:cBhvr>
                                      <p:to>
                                        <p:strVal val="hidden"/>
                                      </p:to>
                                    </p:set>
                                  </p:childTnLst>
                                </p:cTn>
                              </p:par>
                              <p:par>
                                <p:cTn id="131" presetID="5" presetClass="exit" presetSubtype="10" fill="hold" grpId="1" nodeType="withEffect">
                                  <p:stCondLst>
                                    <p:cond delay="0"/>
                                  </p:stCondLst>
                                  <p:childTnLst>
                                    <p:animEffect transition="out" filter="checkerboard(across)">
                                      <p:cBhvr>
                                        <p:cTn id="132" dur="3000"/>
                                        <p:tgtEl>
                                          <p:spTgt spid="19"/>
                                        </p:tgtEl>
                                      </p:cBhvr>
                                    </p:animEffect>
                                    <p:set>
                                      <p:cBhvr>
                                        <p:cTn id="133" dur="1" fill="hold">
                                          <p:stCondLst>
                                            <p:cond delay="2999"/>
                                          </p:stCondLst>
                                        </p:cTn>
                                        <p:tgtEl>
                                          <p:spTgt spid="19"/>
                                        </p:tgtEl>
                                        <p:attrNameLst>
                                          <p:attrName>style.visibility</p:attrName>
                                        </p:attrNameLst>
                                      </p:cBhvr>
                                      <p:to>
                                        <p:strVal val="hidden"/>
                                      </p:to>
                                    </p:set>
                                  </p:childTnLst>
                                </p:cTn>
                              </p:par>
                              <p:par>
                                <p:cTn id="134" presetID="23" presetClass="entr" presetSubtype="272"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strVal val="2/3*#ppt_w"/>
                                          </p:val>
                                        </p:tav>
                                        <p:tav tm="100000">
                                          <p:val>
                                            <p:strVal val="#ppt_w"/>
                                          </p:val>
                                        </p:tav>
                                      </p:tavLst>
                                    </p:anim>
                                    <p:anim calcmode="lin" valueType="num">
                                      <p:cBhvr>
                                        <p:cTn id="137" dur="3000" fill="hold"/>
                                        <p:tgtEl>
                                          <p:spTgt spid="4"/>
                                        </p:tgtEl>
                                        <p:attrNameLst>
                                          <p:attrName>ppt_h</p:attrName>
                                        </p:attrNameLst>
                                      </p:cBhvr>
                                      <p:tavLst>
                                        <p:tav tm="0">
                                          <p:val>
                                            <p:strVal val="2/3*#ppt_h"/>
                                          </p:val>
                                        </p:tav>
                                        <p:tav tm="100000">
                                          <p:val>
                                            <p:strVal val="#ppt_h"/>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Imagen1.jpg"/>
          <p:cNvPicPr>
            <a:picLocks noGrp="1" noChangeAspect="1"/>
          </p:cNvPicPr>
          <p:nvPr>
            <p:ph idx="1"/>
          </p:nvPr>
        </p:nvPicPr>
        <p:blipFill>
          <a:blip r:embed="rId2"/>
          <a:stretch>
            <a:fillRect/>
          </a:stretch>
        </p:blipFill>
        <p:spPr>
          <a:xfrm>
            <a:off x="714348" y="642918"/>
            <a:ext cx="7786710" cy="5583611"/>
          </a:xfrm>
        </p:spPr>
      </p:pic>
      <p:sp>
        <p:nvSpPr>
          <p:cNvPr id="4" name="3 Marco"/>
          <p:cNvSpPr/>
          <p:nvPr/>
        </p:nvSpPr>
        <p:spPr>
          <a:xfrm>
            <a:off x="0" y="0"/>
            <a:ext cx="9144000" cy="6858000"/>
          </a:xfrm>
          <a:prstGeom prst="frame">
            <a:avLst>
              <a:gd name="adj1" fmla="val 8055"/>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1214414" y="1571612"/>
            <a:ext cx="6500858" cy="4062651"/>
          </a:xfrm>
          <a:prstGeom prst="rect">
            <a:avLst/>
          </a:prstGeom>
          <a:noFill/>
        </p:spPr>
        <p:txBody>
          <a:bodyPr wrap="square" rtlCol="0">
            <a:spAutoFit/>
          </a:bodyPr>
          <a:lstStyle/>
          <a:p>
            <a:r>
              <a:rPr lang="es-ES" sz="2000" dirty="0" smtClean="0">
                <a:solidFill>
                  <a:schemeClr val="bg1"/>
                </a:solidFill>
                <a:latin typeface="Arial Narrow" pitchFamily="34" charset="0"/>
              </a:rPr>
              <a:t>Hazte de crujientes baguettes, quesos franceses y buenos vinos para preparar la comida más tarde. Incluso si la visitas un día que no hay mercado, es agradable ver la plaza con sus preciosos plataneros. Casi cualquier día de la semana también podrás ver a los habitantes de la ciudad jugar a la petanca en la plaza. ¡No hay nada más francés!</a:t>
            </a:r>
          </a:p>
          <a:p>
            <a:r>
              <a:rPr lang="es-ES" sz="2000" dirty="0" smtClean="0">
                <a:solidFill>
                  <a:schemeClr val="bg1"/>
                </a:solidFill>
                <a:latin typeface="Arial Narrow" pitchFamily="34" charset="0"/>
              </a:rPr>
              <a:t>Tras una noche de fiesta en la ciudad, haz tiempo para una visita cultural. La famosa iglesia amarilla de Saint-</a:t>
            </a:r>
            <a:r>
              <a:rPr lang="es-ES" sz="2000" dirty="0" err="1" smtClean="0">
                <a:solidFill>
                  <a:schemeClr val="bg1"/>
                </a:solidFill>
                <a:latin typeface="Arial Narrow" pitchFamily="34" charset="0"/>
              </a:rPr>
              <a:t>Tropez</a:t>
            </a:r>
            <a:r>
              <a:rPr lang="es-ES" sz="2000" dirty="0" smtClean="0">
                <a:solidFill>
                  <a:schemeClr val="bg1"/>
                </a:solidFill>
                <a:latin typeface="Arial Narrow" pitchFamily="34" charset="0"/>
              </a:rPr>
              <a:t> ha salido en más de una película y pintura, ¡es muy interesante verla de cerca!</a:t>
            </a:r>
          </a:p>
          <a:p>
            <a:r>
              <a:rPr lang="es-ES" sz="2000" dirty="0" smtClean="0">
                <a:solidFill>
                  <a:schemeClr val="bg1"/>
                </a:solidFill>
                <a:latin typeface="Arial Narrow" pitchFamily="34" charset="0"/>
              </a:rPr>
              <a:t>También puedes hacer el tour en barco de famosos. En este tour te llevarán por la bahía de Saint-</a:t>
            </a:r>
            <a:r>
              <a:rPr lang="es-ES" sz="2000" dirty="0" err="1" smtClean="0">
                <a:solidFill>
                  <a:schemeClr val="bg1"/>
                </a:solidFill>
                <a:latin typeface="Arial Narrow" pitchFamily="34" charset="0"/>
              </a:rPr>
              <a:t>Tropez</a:t>
            </a:r>
            <a:r>
              <a:rPr lang="es-ES" sz="2000" dirty="0" smtClean="0">
                <a:solidFill>
                  <a:schemeClr val="bg1"/>
                </a:solidFill>
                <a:latin typeface="Arial Narrow" pitchFamily="34" charset="0"/>
              </a:rPr>
              <a:t> para ver todas las casas de famosos y diseñadores.</a:t>
            </a:r>
            <a:endParaRPr lang="es-ES" dirty="0" smtClean="0">
              <a:solidFill>
                <a:schemeClr val="bg1"/>
              </a:solidFill>
              <a:latin typeface="Arial Narrow" pitchFamily="34" charset="0"/>
            </a:endParaRPr>
          </a:p>
          <a:p>
            <a:endParaRPr lang="es-ES" dirty="0"/>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69790_999be064_XXL.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71438" y="0"/>
            <a:ext cx="1500166" cy="6143644"/>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7929554" y="0"/>
            <a:ext cx="1214446" cy="6143644"/>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00034" y="428604"/>
            <a:ext cx="1500166" cy="5715040"/>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7358082" y="500042"/>
            <a:ext cx="1214446" cy="5715040"/>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928662" y="785794"/>
            <a:ext cx="1500166" cy="5357850"/>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6786578" y="1214422"/>
            <a:ext cx="1214446" cy="5000660"/>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6143636" y="1714488"/>
            <a:ext cx="1214446" cy="4500594"/>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5572132" y="2428868"/>
            <a:ext cx="1214446" cy="3786214"/>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5072066" y="2786058"/>
            <a:ext cx="1214446" cy="3393301"/>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1428728" y="1071546"/>
            <a:ext cx="1500166" cy="5072098"/>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1857356" y="1357298"/>
            <a:ext cx="1500166" cy="4786346"/>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2428860" y="2357430"/>
            <a:ext cx="1500166" cy="3786214"/>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85784" y="0"/>
            <a:ext cx="942978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ppt_w</p:attrName>
                                        </p:attrNameLst>
                                      </p:cBhvr>
                                      <p:tavLst>
                                        <p:tav tm="0" fmla="#ppt_w*sin(2.5*pi*$)">
                                          <p:val>
                                            <p:fltVal val="0"/>
                                          </p:val>
                                        </p:tav>
                                        <p:tav tm="100000">
                                          <p:val>
                                            <p:fltVal val="1"/>
                                          </p:val>
                                        </p:tav>
                                      </p:tavLst>
                                    </p:anim>
                                    <p:anim calcmode="lin" valueType="num">
                                      <p:cBhvr>
                                        <p:cTn id="59" dur="3000" fill="hold"/>
                                        <p:tgtEl>
                                          <p:spTgt spid="6"/>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3000" fill="hold"/>
                                        <p:tgtEl>
                                          <p:spTgt spid="8"/>
                                        </p:tgtEl>
                                        <p:attrNameLst>
                                          <p:attrName>ppt_w</p:attrName>
                                        </p:attrNameLst>
                                      </p:cBhvr>
                                      <p:tavLst>
                                        <p:tav tm="0" fmla="#ppt_w*sin(2.5*pi*$)">
                                          <p:val>
                                            <p:fltVal val="0"/>
                                          </p:val>
                                        </p:tav>
                                        <p:tav tm="100000">
                                          <p:val>
                                            <p:fltVal val="1"/>
                                          </p:val>
                                        </p:tav>
                                      </p:tavLst>
                                    </p:anim>
                                    <p:anim calcmode="lin" valueType="num">
                                      <p:cBhvr>
                                        <p:cTn id="63" dur="3000" fill="hold"/>
                                        <p:tgtEl>
                                          <p:spTgt spid="8"/>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fmla="#ppt_w*sin(2.5*pi*$)">
                                          <p:val>
                                            <p:fltVal val="0"/>
                                          </p:val>
                                        </p:tav>
                                        <p:tav tm="100000">
                                          <p:val>
                                            <p:fltVal val="1"/>
                                          </p:val>
                                        </p:tav>
                                      </p:tavLst>
                                    </p:anim>
                                    <p:anim calcmode="lin" valueType="num">
                                      <p:cBhvr>
                                        <p:cTn id="71" dur="3000" fill="hold"/>
                                        <p:tgtEl>
                                          <p:spTgt spid="15"/>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p:cTn id="74" dur="3000" fill="hold"/>
                                        <p:tgtEl>
                                          <p:spTgt spid="16"/>
                                        </p:tgtEl>
                                        <p:attrNameLst>
                                          <p:attrName>ppt_w</p:attrName>
                                        </p:attrNameLst>
                                      </p:cBhvr>
                                      <p:tavLst>
                                        <p:tav tm="0" fmla="#ppt_w*sin(2.5*pi*$)">
                                          <p:val>
                                            <p:fltVal val="0"/>
                                          </p:val>
                                        </p:tav>
                                        <p:tav tm="100000">
                                          <p:val>
                                            <p:fltVal val="1"/>
                                          </p:val>
                                        </p:tav>
                                      </p:tavLst>
                                    </p:anim>
                                    <p:anim calcmode="lin" valueType="num">
                                      <p:cBhvr>
                                        <p:cTn id="75" dur="3000" fill="hold"/>
                                        <p:tgtEl>
                                          <p:spTgt spid="16"/>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3000" fill="hold"/>
                                        <p:tgtEl>
                                          <p:spTgt spid="17"/>
                                        </p:tgtEl>
                                        <p:attrNameLst>
                                          <p:attrName>ppt_w</p:attrName>
                                        </p:attrNameLst>
                                      </p:cBhvr>
                                      <p:tavLst>
                                        <p:tav tm="0" fmla="#ppt_w*sin(2.5*pi*$)">
                                          <p:val>
                                            <p:fltVal val="0"/>
                                          </p:val>
                                        </p:tav>
                                        <p:tav tm="100000">
                                          <p:val>
                                            <p:fltVal val="1"/>
                                          </p:val>
                                        </p:tav>
                                      </p:tavLst>
                                    </p:anim>
                                    <p:anim calcmode="lin" valueType="num">
                                      <p:cBhvr>
                                        <p:cTn id="79" dur="3000" fill="hold"/>
                                        <p:tgtEl>
                                          <p:spTgt spid="17"/>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p:cTn id="82" dur="3000" fill="hold"/>
                                        <p:tgtEl>
                                          <p:spTgt spid="7"/>
                                        </p:tgtEl>
                                        <p:attrNameLst>
                                          <p:attrName>ppt_w</p:attrName>
                                        </p:attrNameLst>
                                      </p:cBhvr>
                                      <p:tavLst>
                                        <p:tav tm="0" fmla="#ppt_w*sin(2.5*pi*$)">
                                          <p:val>
                                            <p:fltVal val="0"/>
                                          </p:val>
                                        </p:tav>
                                        <p:tav tm="100000">
                                          <p:val>
                                            <p:fltVal val="1"/>
                                          </p:val>
                                        </p:tav>
                                      </p:tavLst>
                                    </p:anim>
                                    <p:anim calcmode="lin" valueType="num">
                                      <p:cBhvr>
                                        <p:cTn id="83" dur="3000" fill="hold"/>
                                        <p:tgtEl>
                                          <p:spTgt spid="7"/>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ppt_w</p:attrName>
                                        </p:attrNameLst>
                                      </p:cBhvr>
                                      <p:tavLst>
                                        <p:tav tm="0" fmla="#ppt_w*sin(2.5*pi*$)">
                                          <p:val>
                                            <p:fltVal val="0"/>
                                          </p:val>
                                        </p:tav>
                                        <p:tav tm="100000">
                                          <p:val>
                                            <p:fltVal val="1"/>
                                          </p:val>
                                        </p:tav>
                                      </p:tavLst>
                                    </p:anim>
                                    <p:anim calcmode="lin" valueType="num">
                                      <p:cBhvr>
                                        <p:cTn id="87" dur="3000" fill="hold"/>
                                        <p:tgtEl>
                                          <p:spTgt spid="9"/>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fmla="#ppt_w*sin(2.5*pi*$)">
                                          <p:val>
                                            <p:fltVal val="0"/>
                                          </p:val>
                                        </p:tav>
                                        <p:tav tm="100000">
                                          <p:val>
                                            <p:fltVal val="1"/>
                                          </p:val>
                                        </p:tav>
                                      </p:tavLst>
                                    </p:anim>
                                    <p:anim calcmode="lin" valueType="num">
                                      <p:cBhvr>
                                        <p:cTn id="91" dur="3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ppt_w</p:attrName>
                                        </p:attrNameLst>
                                      </p:cBhvr>
                                      <p:tavLst>
                                        <p:tav tm="0" fmla="#ppt_w*sin(2.5*pi*$)">
                                          <p:val>
                                            <p:fltVal val="0"/>
                                          </p:val>
                                        </p:tav>
                                        <p:tav tm="100000">
                                          <p:val>
                                            <p:fltVal val="1"/>
                                          </p:val>
                                        </p:tav>
                                      </p:tavLst>
                                    </p:anim>
                                    <p:anim calcmode="lin" valueType="num">
                                      <p:cBhvr>
                                        <p:cTn id="95" dur="3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fmla="#ppt_w*sin(2.5*pi*$)">
                                          <p:val>
                                            <p:fltVal val="0"/>
                                          </p:val>
                                        </p:tav>
                                        <p:tav tm="100000">
                                          <p:val>
                                            <p:fltVal val="1"/>
                                          </p:val>
                                        </p:tav>
                                      </p:tavLst>
                                    </p:anim>
                                    <p:anim calcmode="lin" valueType="num">
                                      <p:cBhvr>
                                        <p:cTn id="99" dur="3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fmla="#ppt_w*sin(2.5*pi*$)">
                                          <p:val>
                                            <p:fltVal val="0"/>
                                          </p:val>
                                        </p:tav>
                                        <p:tav tm="100000">
                                          <p:val>
                                            <p:fltVal val="1"/>
                                          </p:val>
                                        </p:tav>
                                      </p:tavLst>
                                    </p:anim>
                                    <p:anim calcmode="lin" valueType="num">
                                      <p:cBhvr>
                                        <p:cTn id="103" dur="3000" fill="hold"/>
                                        <p:tgtEl>
                                          <p:spTgt spid="14"/>
                                        </p:tgtEl>
                                        <p:attrNameLst>
                                          <p:attrName>ppt_h</p:attrName>
                                        </p:attrNameLst>
                                      </p:cBhvr>
                                      <p:tavLst>
                                        <p:tav tm="0">
                                          <p:val>
                                            <p:strVal val="#ppt_h"/>
                                          </p:val>
                                        </p:tav>
                                        <p:tav tm="100000">
                                          <p:val>
                                            <p:strVal val="#ppt_h"/>
                                          </p:val>
                                        </p:tav>
                                      </p:tavLst>
                                    </p:anim>
                                  </p:childTnLst>
                                </p:cTn>
                              </p:par>
                              <p:par>
                                <p:cTn id="104" presetID="2" presetClass="exit" presetSubtype="2" fill="hold" grpId="2" nodeType="withEffect">
                                  <p:stCondLst>
                                    <p:cond delay="0"/>
                                  </p:stCondLst>
                                  <p:childTnLst>
                                    <p:anim calcmode="lin" valueType="num">
                                      <p:cBhvr additive="base">
                                        <p:cTn id="105" dur="3000"/>
                                        <p:tgtEl>
                                          <p:spTgt spid="6"/>
                                        </p:tgtEl>
                                        <p:attrNameLst>
                                          <p:attrName>ppt_x</p:attrName>
                                        </p:attrNameLst>
                                      </p:cBhvr>
                                      <p:tavLst>
                                        <p:tav tm="0">
                                          <p:val>
                                            <p:strVal val="ppt_x"/>
                                          </p:val>
                                        </p:tav>
                                        <p:tav tm="100000">
                                          <p:val>
                                            <p:strVal val="1+ppt_w/2"/>
                                          </p:val>
                                        </p:tav>
                                      </p:tavLst>
                                    </p:anim>
                                    <p:anim calcmode="lin" valueType="num">
                                      <p:cBhvr additive="base">
                                        <p:cTn id="106" dur="3000"/>
                                        <p:tgtEl>
                                          <p:spTgt spid="6"/>
                                        </p:tgtEl>
                                        <p:attrNameLst>
                                          <p:attrName>ppt_y</p:attrName>
                                        </p:attrNameLst>
                                      </p:cBhvr>
                                      <p:tavLst>
                                        <p:tav tm="0">
                                          <p:val>
                                            <p:strVal val="ppt_y"/>
                                          </p:val>
                                        </p:tav>
                                        <p:tav tm="100000">
                                          <p:val>
                                            <p:strVal val="ppt_y"/>
                                          </p:val>
                                        </p:tav>
                                      </p:tavLst>
                                    </p:anim>
                                    <p:set>
                                      <p:cBhvr>
                                        <p:cTn id="107" dur="1" fill="hold">
                                          <p:stCondLst>
                                            <p:cond delay="2999"/>
                                          </p:stCondLst>
                                        </p:cTn>
                                        <p:tgtEl>
                                          <p:spTgt spid="6"/>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ppt_y"/>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3000"/>
                                        <p:tgtEl>
                                          <p:spTgt spid="10"/>
                                        </p:tgtEl>
                                        <p:attrNameLst>
                                          <p:attrName>ppt_x</p:attrName>
                                        </p:attrNameLst>
                                      </p:cBhvr>
                                      <p:tavLst>
                                        <p:tav tm="0">
                                          <p:val>
                                            <p:strVal val="ppt_x"/>
                                          </p:val>
                                        </p:tav>
                                        <p:tav tm="100000">
                                          <p:val>
                                            <p:strVal val="1+ppt_w/2"/>
                                          </p:val>
                                        </p:tav>
                                      </p:tavLst>
                                    </p:anim>
                                    <p:anim calcmode="lin" valueType="num">
                                      <p:cBhvr additive="base">
                                        <p:cTn id="114" dur="3000"/>
                                        <p:tgtEl>
                                          <p:spTgt spid="10"/>
                                        </p:tgtEl>
                                        <p:attrNameLst>
                                          <p:attrName>ppt_y</p:attrName>
                                        </p:attrNameLst>
                                      </p:cBhvr>
                                      <p:tavLst>
                                        <p:tav tm="0">
                                          <p:val>
                                            <p:strVal val="ppt_y"/>
                                          </p:val>
                                        </p:tav>
                                        <p:tav tm="100000">
                                          <p:val>
                                            <p:strVal val="ppt_y"/>
                                          </p:val>
                                        </p:tav>
                                      </p:tavLst>
                                    </p:anim>
                                    <p:set>
                                      <p:cBhvr>
                                        <p:cTn id="115" dur="1" fill="hold">
                                          <p:stCondLst>
                                            <p:cond delay="2999"/>
                                          </p:stCondLst>
                                        </p:cTn>
                                        <p:tgtEl>
                                          <p:spTgt spid="10"/>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3000"/>
                                        <p:tgtEl>
                                          <p:spTgt spid="15"/>
                                        </p:tgtEl>
                                        <p:attrNameLst>
                                          <p:attrName>ppt_x</p:attrName>
                                        </p:attrNameLst>
                                      </p:cBhvr>
                                      <p:tavLst>
                                        <p:tav tm="0">
                                          <p:val>
                                            <p:strVal val="ppt_x"/>
                                          </p:val>
                                        </p:tav>
                                        <p:tav tm="100000">
                                          <p:val>
                                            <p:strVal val="1+ppt_w/2"/>
                                          </p:val>
                                        </p:tav>
                                      </p:tavLst>
                                    </p:anim>
                                    <p:anim calcmode="lin" valueType="num">
                                      <p:cBhvr additive="base">
                                        <p:cTn id="118" dur="3000"/>
                                        <p:tgtEl>
                                          <p:spTgt spid="15"/>
                                        </p:tgtEl>
                                        <p:attrNameLst>
                                          <p:attrName>ppt_y</p:attrName>
                                        </p:attrNameLst>
                                      </p:cBhvr>
                                      <p:tavLst>
                                        <p:tav tm="0">
                                          <p:val>
                                            <p:strVal val="ppt_y"/>
                                          </p:val>
                                        </p:tav>
                                        <p:tav tm="100000">
                                          <p:val>
                                            <p:strVal val="ppt_y"/>
                                          </p:val>
                                        </p:tav>
                                      </p:tavLst>
                                    </p:anim>
                                    <p:set>
                                      <p:cBhvr>
                                        <p:cTn id="119" dur="1" fill="hold">
                                          <p:stCondLst>
                                            <p:cond delay="2999"/>
                                          </p:stCondLst>
                                        </p:cTn>
                                        <p:tgtEl>
                                          <p:spTgt spid="15"/>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16"/>
                                        </p:tgtEl>
                                        <p:attrNameLst>
                                          <p:attrName>ppt_x</p:attrName>
                                        </p:attrNameLst>
                                      </p:cBhvr>
                                      <p:tavLst>
                                        <p:tav tm="0">
                                          <p:val>
                                            <p:strVal val="ppt_x"/>
                                          </p:val>
                                        </p:tav>
                                        <p:tav tm="100000">
                                          <p:val>
                                            <p:strVal val="1+ppt_w/2"/>
                                          </p:val>
                                        </p:tav>
                                      </p:tavLst>
                                    </p:anim>
                                    <p:anim calcmode="lin" valueType="num">
                                      <p:cBhvr additive="base">
                                        <p:cTn id="122" dur="3000"/>
                                        <p:tgtEl>
                                          <p:spTgt spid="16"/>
                                        </p:tgtEl>
                                        <p:attrNameLst>
                                          <p:attrName>ppt_y</p:attrName>
                                        </p:attrNameLst>
                                      </p:cBhvr>
                                      <p:tavLst>
                                        <p:tav tm="0">
                                          <p:val>
                                            <p:strVal val="ppt_y"/>
                                          </p:val>
                                        </p:tav>
                                        <p:tav tm="100000">
                                          <p:val>
                                            <p:strVal val="ppt_y"/>
                                          </p:val>
                                        </p:tav>
                                      </p:tavLst>
                                    </p:anim>
                                    <p:set>
                                      <p:cBhvr>
                                        <p:cTn id="123" dur="1" fill="hold">
                                          <p:stCondLst>
                                            <p:cond delay="2999"/>
                                          </p:stCondLst>
                                        </p:cTn>
                                        <p:tgtEl>
                                          <p:spTgt spid="16"/>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3000"/>
                                        <p:tgtEl>
                                          <p:spTgt spid="17"/>
                                        </p:tgtEl>
                                        <p:attrNameLst>
                                          <p:attrName>ppt_x</p:attrName>
                                        </p:attrNameLst>
                                      </p:cBhvr>
                                      <p:tavLst>
                                        <p:tav tm="0">
                                          <p:val>
                                            <p:strVal val="ppt_x"/>
                                          </p:val>
                                        </p:tav>
                                        <p:tav tm="100000">
                                          <p:val>
                                            <p:strVal val="1+ppt_w/2"/>
                                          </p:val>
                                        </p:tav>
                                      </p:tavLst>
                                    </p:anim>
                                    <p:anim calcmode="lin" valueType="num">
                                      <p:cBhvr additive="base">
                                        <p:cTn id="126" dur="3000"/>
                                        <p:tgtEl>
                                          <p:spTgt spid="17"/>
                                        </p:tgtEl>
                                        <p:attrNameLst>
                                          <p:attrName>ppt_y</p:attrName>
                                        </p:attrNameLst>
                                      </p:cBhvr>
                                      <p:tavLst>
                                        <p:tav tm="0">
                                          <p:val>
                                            <p:strVal val="ppt_y"/>
                                          </p:val>
                                        </p:tav>
                                        <p:tav tm="100000">
                                          <p:val>
                                            <p:strVal val="ppt_y"/>
                                          </p:val>
                                        </p:tav>
                                      </p:tavLst>
                                    </p:anim>
                                    <p:set>
                                      <p:cBhvr>
                                        <p:cTn id="127" dur="1" fill="hold">
                                          <p:stCondLst>
                                            <p:cond delay="2999"/>
                                          </p:stCondLst>
                                        </p:cTn>
                                        <p:tgtEl>
                                          <p:spTgt spid="17"/>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3000"/>
                                        <p:tgtEl>
                                          <p:spTgt spid="7"/>
                                        </p:tgtEl>
                                        <p:attrNameLst>
                                          <p:attrName>ppt_x</p:attrName>
                                        </p:attrNameLst>
                                      </p:cBhvr>
                                      <p:tavLst>
                                        <p:tav tm="0">
                                          <p:val>
                                            <p:strVal val="ppt_x"/>
                                          </p:val>
                                        </p:tav>
                                        <p:tav tm="100000">
                                          <p:val>
                                            <p:strVal val="0-ppt_w/2"/>
                                          </p:val>
                                        </p:tav>
                                      </p:tavLst>
                                    </p:anim>
                                    <p:anim calcmode="lin" valueType="num">
                                      <p:cBhvr additive="base">
                                        <p:cTn id="130" dur="3000"/>
                                        <p:tgtEl>
                                          <p:spTgt spid="7"/>
                                        </p:tgtEl>
                                        <p:attrNameLst>
                                          <p:attrName>ppt_y</p:attrName>
                                        </p:attrNameLst>
                                      </p:cBhvr>
                                      <p:tavLst>
                                        <p:tav tm="0">
                                          <p:val>
                                            <p:strVal val="ppt_y"/>
                                          </p:val>
                                        </p:tav>
                                        <p:tav tm="100000">
                                          <p:val>
                                            <p:strVal val="ppt_y"/>
                                          </p:val>
                                        </p:tav>
                                      </p:tavLst>
                                    </p:anim>
                                    <p:set>
                                      <p:cBhvr>
                                        <p:cTn id="131" dur="1" fill="hold">
                                          <p:stCondLst>
                                            <p:cond delay="2999"/>
                                          </p:stCondLst>
                                        </p:cTn>
                                        <p:tgtEl>
                                          <p:spTgt spid="7"/>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3000"/>
                                        <p:tgtEl>
                                          <p:spTgt spid="9"/>
                                        </p:tgtEl>
                                        <p:attrNameLst>
                                          <p:attrName>ppt_x</p:attrName>
                                        </p:attrNameLst>
                                      </p:cBhvr>
                                      <p:tavLst>
                                        <p:tav tm="0">
                                          <p:val>
                                            <p:strVal val="ppt_x"/>
                                          </p:val>
                                        </p:tav>
                                        <p:tav tm="100000">
                                          <p:val>
                                            <p:strVal val="0-ppt_w/2"/>
                                          </p:val>
                                        </p:tav>
                                      </p:tavLst>
                                    </p:anim>
                                    <p:anim calcmode="lin" valueType="num">
                                      <p:cBhvr additive="base">
                                        <p:cTn id="134" dur="3000"/>
                                        <p:tgtEl>
                                          <p:spTgt spid="9"/>
                                        </p:tgtEl>
                                        <p:attrNameLst>
                                          <p:attrName>ppt_y</p:attrName>
                                        </p:attrNameLst>
                                      </p:cBhvr>
                                      <p:tavLst>
                                        <p:tav tm="0">
                                          <p:val>
                                            <p:strVal val="ppt_y"/>
                                          </p:val>
                                        </p:tav>
                                        <p:tav tm="100000">
                                          <p:val>
                                            <p:strVal val="ppt_y"/>
                                          </p:val>
                                        </p:tav>
                                      </p:tavLst>
                                    </p:anim>
                                    <p:set>
                                      <p:cBhvr>
                                        <p:cTn id="135" dur="1" fill="hold">
                                          <p:stCondLst>
                                            <p:cond delay="2999"/>
                                          </p:stCondLst>
                                        </p:cTn>
                                        <p:tgtEl>
                                          <p:spTgt spid="9"/>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3000"/>
                                        <p:tgtEl>
                                          <p:spTgt spid="11"/>
                                        </p:tgtEl>
                                        <p:attrNameLst>
                                          <p:attrName>ppt_x</p:attrName>
                                        </p:attrNameLst>
                                      </p:cBhvr>
                                      <p:tavLst>
                                        <p:tav tm="0">
                                          <p:val>
                                            <p:strVal val="ppt_x"/>
                                          </p:val>
                                        </p:tav>
                                        <p:tav tm="100000">
                                          <p:val>
                                            <p:strVal val="0-ppt_w/2"/>
                                          </p:val>
                                        </p:tav>
                                      </p:tavLst>
                                    </p:anim>
                                    <p:anim calcmode="lin" valueType="num">
                                      <p:cBhvr additive="base">
                                        <p:cTn id="138" dur="3000"/>
                                        <p:tgtEl>
                                          <p:spTgt spid="11"/>
                                        </p:tgtEl>
                                        <p:attrNameLst>
                                          <p:attrName>ppt_y</p:attrName>
                                        </p:attrNameLst>
                                      </p:cBhvr>
                                      <p:tavLst>
                                        <p:tav tm="0">
                                          <p:val>
                                            <p:strVal val="ppt_y"/>
                                          </p:val>
                                        </p:tav>
                                        <p:tav tm="100000">
                                          <p:val>
                                            <p:strVal val="ppt_y"/>
                                          </p:val>
                                        </p:tav>
                                      </p:tavLst>
                                    </p:anim>
                                    <p:set>
                                      <p:cBhvr>
                                        <p:cTn id="139" dur="1" fill="hold">
                                          <p:stCondLst>
                                            <p:cond delay="2999"/>
                                          </p:stCondLst>
                                        </p:cTn>
                                        <p:tgtEl>
                                          <p:spTgt spid="11"/>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12"/>
                                        </p:tgtEl>
                                        <p:attrNameLst>
                                          <p:attrName>ppt_x</p:attrName>
                                        </p:attrNameLst>
                                      </p:cBhvr>
                                      <p:tavLst>
                                        <p:tav tm="0">
                                          <p:val>
                                            <p:strVal val="ppt_x"/>
                                          </p:val>
                                        </p:tav>
                                        <p:tav tm="100000">
                                          <p:val>
                                            <p:strVal val="0-ppt_w/2"/>
                                          </p:val>
                                        </p:tav>
                                      </p:tavLst>
                                    </p:anim>
                                    <p:anim calcmode="lin" valueType="num">
                                      <p:cBhvr additive="base">
                                        <p:cTn id="142" dur="3000"/>
                                        <p:tgtEl>
                                          <p:spTgt spid="12"/>
                                        </p:tgtEl>
                                        <p:attrNameLst>
                                          <p:attrName>ppt_y</p:attrName>
                                        </p:attrNameLst>
                                      </p:cBhvr>
                                      <p:tavLst>
                                        <p:tav tm="0">
                                          <p:val>
                                            <p:strVal val="ppt_y"/>
                                          </p:val>
                                        </p:tav>
                                        <p:tav tm="100000">
                                          <p:val>
                                            <p:strVal val="ppt_y"/>
                                          </p:val>
                                        </p:tav>
                                      </p:tavLst>
                                    </p:anim>
                                    <p:set>
                                      <p:cBhvr>
                                        <p:cTn id="143" dur="1" fill="hold">
                                          <p:stCondLst>
                                            <p:cond delay="2999"/>
                                          </p:stCondLst>
                                        </p:cTn>
                                        <p:tgtEl>
                                          <p:spTgt spid="12"/>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0-ppt_w/2"/>
                                          </p:val>
                                        </p:tav>
                                      </p:tavLst>
                                    </p:anim>
                                    <p:anim calcmode="lin" valueType="num">
                                      <p:cBhvr additive="base">
                                        <p:cTn id="146" dur="3000"/>
                                        <p:tgtEl>
                                          <p:spTgt spid="13"/>
                                        </p:tgtEl>
                                        <p:attrNameLst>
                                          <p:attrName>ppt_y</p:attrName>
                                        </p:attrNameLst>
                                      </p:cBhvr>
                                      <p:tavLst>
                                        <p:tav tm="0">
                                          <p:val>
                                            <p:strVal val="ppt_y"/>
                                          </p:val>
                                        </p:tav>
                                        <p:tav tm="100000">
                                          <p:val>
                                            <p:strVal val="ppt_y"/>
                                          </p:val>
                                        </p:tav>
                                      </p:tavLst>
                                    </p:anim>
                                    <p:set>
                                      <p:cBhvr>
                                        <p:cTn id="147" dur="1" fill="hold">
                                          <p:stCondLst>
                                            <p:cond delay="2999"/>
                                          </p:stCondLst>
                                        </p:cTn>
                                        <p:tgtEl>
                                          <p:spTgt spid="13"/>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0-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3000"/>
                                        <p:tgtEl>
                                          <p:spTgt spid="6"/>
                                        </p:tgtEl>
                                        <p:attrNameLst>
                                          <p:attrName>ppt_h</p:attrName>
                                        </p:attrNameLst>
                                      </p:cBhvr>
                                      <p:tavLst>
                                        <p:tav tm="0">
                                          <p:val>
                                            <p:strVal val="ppt_h"/>
                                          </p:val>
                                        </p:tav>
                                        <p:tav tm="100000">
                                          <p:val>
                                            <p:strVal val="ppt_h"/>
                                          </p:val>
                                        </p:tav>
                                      </p:tavLst>
                                    </p:anim>
                                    <p:anim calcmode="lin" valueType="num">
                                      <p:cBhvr>
                                        <p:cTn id="15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6"/>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3000"/>
                                        <p:tgtEl>
                                          <p:spTgt spid="8"/>
                                        </p:tgtEl>
                                        <p:attrNameLst>
                                          <p:attrName>ppt_h</p:attrName>
                                        </p:attrNameLst>
                                      </p:cBhvr>
                                      <p:tavLst>
                                        <p:tav tm="0">
                                          <p:val>
                                            <p:strVal val="ppt_h"/>
                                          </p:val>
                                        </p:tav>
                                        <p:tav tm="100000">
                                          <p:val>
                                            <p:strVal val="ppt_h"/>
                                          </p:val>
                                        </p:tav>
                                      </p:tavLst>
                                    </p:anim>
                                    <p:anim calcmode="lin" valueType="num">
                                      <p:cBhvr>
                                        <p:cTn id="158"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8"/>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3000"/>
                                        <p:tgtEl>
                                          <p:spTgt spid="10"/>
                                        </p:tgtEl>
                                        <p:attrNameLst>
                                          <p:attrName>ppt_h</p:attrName>
                                        </p:attrNameLst>
                                      </p:cBhvr>
                                      <p:tavLst>
                                        <p:tav tm="0">
                                          <p:val>
                                            <p:strVal val="ppt_h"/>
                                          </p:val>
                                        </p:tav>
                                        <p:tav tm="100000">
                                          <p:val>
                                            <p:strVal val="ppt_h"/>
                                          </p:val>
                                        </p:tav>
                                      </p:tavLst>
                                    </p:anim>
                                    <p:anim calcmode="lin" valueType="num">
                                      <p:cBhvr>
                                        <p:cTn id="16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0"/>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3000"/>
                                        <p:tgtEl>
                                          <p:spTgt spid="15"/>
                                        </p:tgtEl>
                                        <p:attrNameLst>
                                          <p:attrName>ppt_h</p:attrName>
                                        </p:attrNameLst>
                                      </p:cBhvr>
                                      <p:tavLst>
                                        <p:tav tm="0">
                                          <p:val>
                                            <p:strVal val="ppt_h"/>
                                          </p:val>
                                        </p:tav>
                                        <p:tav tm="100000">
                                          <p:val>
                                            <p:strVal val="ppt_h"/>
                                          </p:val>
                                        </p:tav>
                                      </p:tavLst>
                                    </p:anim>
                                    <p:anim calcmode="lin" valueType="num">
                                      <p:cBhvr>
                                        <p:cTn id="166"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5"/>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3000"/>
                                        <p:tgtEl>
                                          <p:spTgt spid="16"/>
                                        </p:tgtEl>
                                        <p:attrNameLst>
                                          <p:attrName>ppt_h</p:attrName>
                                        </p:attrNameLst>
                                      </p:cBhvr>
                                      <p:tavLst>
                                        <p:tav tm="0">
                                          <p:val>
                                            <p:strVal val="ppt_h"/>
                                          </p:val>
                                        </p:tav>
                                        <p:tav tm="100000">
                                          <p:val>
                                            <p:strVal val="ppt_h"/>
                                          </p:val>
                                        </p:tav>
                                      </p:tavLst>
                                    </p:anim>
                                    <p:anim calcmode="lin" valueType="num">
                                      <p:cBhvr>
                                        <p:cTn id="170"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16"/>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3000"/>
                                        <p:tgtEl>
                                          <p:spTgt spid="17"/>
                                        </p:tgtEl>
                                        <p:attrNameLst>
                                          <p:attrName>ppt_h</p:attrName>
                                        </p:attrNameLst>
                                      </p:cBhvr>
                                      <p:tavLst>
                                        <p:tav tm="0">
                                          <p:val>
                                            <p:strVal val="ppt_h"/>
                                          </p:val>
                                        </p:tav>
                                        <p:tav tm="100000">
                                          <p:val>
                                            <p:strVal val="ppt_h"/>
                                          </p:val>
                                        </p:tav>
                                      </p:tavLst>
                                    </p:anim>
                                    <p:anim calcmode="lin" valueType="num">
                                      <p:cBhvr>
                                        <p:cTn id="174"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7"/>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3000"/>
                                        <p:tgtEl>
                                          <p:spTgt spid="7"/>
                                        </p:tgtEl>
                                        <p:attrNameLst>
                                          <p:attrName>ppt_h</p:attrName>
                                        </p:attrNameLst>
                                      </p:cBhvr>
                                      <p:tavLst>
                                        <p:tav tm="0">
                                          <p:val>
                                            <p:strVal val="ppt_h"/>
                                          </p:val>
                                        </p:tav>
                                        <p:tav tm="100000">
                                          <p:val>
                                            <p:strVal val="ppt_h"/>
                                          </p:val>
                                        </p:tav>
                                      </p:tavLst>
                                    </p:anim>
                                    <p:anim calcmode="lin" valueType="num">
                                      <p:cBhvr>
                                        <p:cTn id="17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7"/>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3000"/>
                                        <p:tgtEl>
                                          <p:spTgt spid="9"/>
                                        </p:tgtEl>
                                        <p:attrNameLst>
                                          <p:attrName>ppt_h</p:attrName>
                                        </p:attrNameLst>
                                      </p:cBhvr>
                                      <p:tavLst>
                                        <p:tav tm="0">
                                          <p:val>
                                            <p:strVal val="ppt_h"/>
                                          </p:val>
                                        </p:tav>
                                        <p:tav tm="100000">
                                          <p:val>
                                            <p:strVal val="ppt_h"/>
                                          </p:val>
                                        </p:tav>
                                      </p:tavLst>
                                    </p:anim>
                                    <p:anim calcmode="lin" valueType="num">
                                      <p:cBhvr>
                                        <p:cTn id="182"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9"/>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3000"/>
                                        <p:tgtEl>
                                          <p:spTgt spid="11"/>
                                        </p:tgtEl>
                                        <p:attrNameLst>
                                          <p:attrName>ppt_h</p:attrName>
                                        </p:attrNameLst>
                                      </p:cBhvr>
                                      <p:tavLst>
                                        <p:tav tm="0">
                                          <p:val>
                                            <p:strVal val="ppt_h"/>
                                          </p:val>
                                        </p:tav>
                                        <p:tav tm="100000">
                                          <p:val>
                                            <p:strVal val="ppt_h"/>
                                          </p:val>
                                        </p:tav>
                                      </p:tavLst>
                                    </p:anim>
                                    <p:anim calcmode="lin" valueType="num">
                                      <p:cBhvr>
                                        <p:cTn id="18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2999"/>
                                          </p:stCondLst>
                                        </p:cTn>
                                        <p:tgtEl>
                                          <p:spTgt spid="11"/>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3000"/>
                                        <p:tgtEl>
                                          <p:spTgt spid="12"/>
                                        </p:tgtEl>
                                        <p:attrNameLst>
                                          <p:attrName>ppt_h</p:attrName>
                                        </p:attrNameLst>
                                      </p:cBhvr>
                                      <p:tavLst>
                                        <p:tav tm="0">
                                          <p:val>
                                            <p:strVal val="ppt_h"/>
                                          </p:val>
                                        </p:tav>
                                        <p:tav tm="100000">
                                          <p:val>
                                            <p:strVal val="ppt_h"/>
                                          </p:val>
                                        </p:tav>
                                      </p:tavLst>
                                    </p:anim>
                                    <p:anim calcmode="lin" valueType="num">
                                      <p:cBhvr>
                                        <p:cTn id="19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2999"/>
                                          </p:stCondLst>
                                        </p:cTn>
                                        <p:tgtEl>
                                          <p:spTgt spid="12"/>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3000"/>
                                        <p:tgtEl>
                                          <p:spTgt spid="13"/>
                                        </p:tgtEl>
                                        <p:attrNameLst>
                                          <p:attrName>ppt_h</p:attrName>
                                        </p:attrNameLst>
                                      </p:cBhvr>
                                      <p:tavLst>
                                        <p:tav tm="0">
                                          <p:val>
                                            <p:strVal val="ppt_h"/>
                                          </p:val>
                                        </p:tav>
                                        <p:tav tm="100000">
                                          <p:val>
                                            <p:strVal val="ppt_h"/>
                                          </p:val>
                                        </p:tav>
                                      </p:tavLst>
                                    </p:anim>
                                    <p:anim calcmode="lin" valueType="num">
                                      <p:cBhvr>
                                        <p:cTn id="19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2999"/>
                                          </p:stCondLst>
                                        </p:cTn>
                                        <p:tgtEl>
                                          <p:spTgt spid="13"/>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3000"/>
                                        <p:tgtEl>
                                          <p:spTgt spid="14"/>
                                        </p:tgtEl>
                                        <p:attrNameLst>
                                          <p:attrName>ppt_h</p:attrName>
                                        </p:attrNameLst>
                                      </p:cBhvr>
                                      <p:tavLst>
                                        <p:tav tm="0">
                                          <p:val>
                                            <p:strVal val="ppt_h"/>
                                          </p:val>
                                        </p:tav>
                                        <p:tav tm="100000">
                                          <p:val>
                                            <p:strVal val="ppt_h"/>
                                          </p:val>
                                        </p:tav>
                                      </p:tavLst>
                                    </p:anim>
                                    <p:anim calcmode="lin" valueType="num">
                                      <p:cBhvr>
                                        <p:cTn id="19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2999"/>
                                          </p:stCondLst>
                                        </p:cTn>
                                        <p:tgtEl>
                                          <p:spTgt spid="14"/>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strVal val="2/3*#ppt_w"/>
                                          </p:val>
                                        </p:tav>
                                        <p:tav tm="100000">
                                          <p:val>
                                            <p:strVal val="#ppt_w"/>
                                          </p:val>
                                        </p:tav>
                                      </p:tavLst>
                                    </p:anim>
                                    <p:anim calcmode="lin" valueType="num">
                                      <p:cBhvr>
                                        <p:cTn id="203" dur="3000" fill="hold"/>
                                        <p:tgtEl>
                                          <p:spTgt spid="4"/>
                                        </p:tgtEl>
                                        <p:attrNameLst>
                                          <p:attrName>ppt_h</p:attrName>
                                        </p:attrNameLst>
                                      </p:cBhvr>
                                      <p:tavLst>
                                        <p:tav tm="0">
                                          <p:val>
                                            <p:strVal val="2/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barn(outVertical)">
                                      <p:cBhvr>
                                        <p:cTn id="20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092714799_3bd04ea7f8_o.jpg"/>
          <p:cNvPicPr>
            <a:picLocks noChangeAspect="1"/>
          </p:cNvPicPr>
          <p:nvPr/>
        </p:nvPicPr>
        <p:blipFill>
          <a:blip r:embed="rId2"/>
          <a:stretch>
            <a:fillRect/>
          </a:stretch>
        </p:blipFill>
        <p:spPr>
          <a:xfrm>
            <a:off x="0" y="13342"/>
            <a:ext cx="9144000" cy="6831315"/>
          </a:xfrm>
          <a:prstGeom prst="rect">
            <a:avLst/>
          </a:prstGeom>
        </p:spPr>
      </p:pic>
      <p:sp>
        <p:nvSpPr>
          <p:cNvPr id="6" name="5 Doble onda"/>
          <p:cNvSpPr/>
          <p:nvPr/>
        </p:nvSpPr>
        <p:spPr>
          <a:xfrm rot="16200000">
            <a:off x="-2536053" y="2393177"/>
            <a:ext cx="5786454" cy="1000100"/>
          </a:xfrm>
          <a:prstGeom prst="doubleWave">
            <a:avLst>
              <a:gd name="adj1" fmla="val 12500"/>
              <a:gd name="adj2" fmla="val 0"/>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16200000">
            <a:off x="-1678829" y="2393177"/>
            <a:ext cx="5786454" cy="1000100"/>
          </a:xfrm>
          <a:prstGeom prst="doubleWave">
            <a:avLst>
              <a:gd name="adj1" fmla="val 12500"/>
              <a:gd name="adj2" fmla="val 0"/>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16200000">
            <a:off x="-821541" y="2393177"/>
            <a:ext cx="5786454" cy="1000100"/>
          </a:xfrm>
          <a:prstGeom prst="doubleWave">
            <a:avLst>
              <a:gd name="adj1" fmla="val 12500"/>
              <a:gd name="adj2" fmla="val 0"/>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16200000">
            <a:off x="35683" y="2393177"/>
            <a:ext cx="5786454" cy="1000100"/>
          </a:xfrm>
          <a:prstGeom prst="doubleWave">
            <a:avLst>
              <a:gd name="adj1" fmla="val 12500"/>
              <a:gd name="adj2" fmla="val 0"/>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16200000">
            <a:off x="821533" y="2393177"/>
            <a:ext cx="5786454" cy="1000100"/>
          </a:xfrm>
          <a:prstGeom prst="doubleWave">
            <a:avLst>
              <a:gd name="adj1" fmla="val 12500"/>
              <a:gd name="adj2" fmla="val 0"/>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16200000">
            <a:off x="1678757" y="2393177"/>
            <a:ext cx="5786454" cy="1000100"/>
          </a:xfrm>
          <a:prstGeom prst="doubleWave">
            <a:avLst>
              <a:gd name="adj1" fmla="val 12500"/>
              <a:gd name="adj2" fmla="val 0"/>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16200000">
            <a:off x="2536045" y="2393177"/>
            <a:ext cx="5786454" cy="1000100"/>
          </a:xfrm>
          <a:prstGeom prst="doubleWave">
            <a:avLst>
              <a:gd name="adj1" fmla="val 12500"/>
              <a:gd name="adj2" fmla="val 0"/>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16200000">
            <a:off x="3393269" y="2393177"/>
            <a:ext cx="5786454" cy="1000100"/>
          </a:xfrm>
          <a:prstGeom prst="doubleWave">
            <a:avLst>
              <a:gd name="adj1" fmla="val 12500"/>
              <a:gd name="adj2" fmla="val 0"/>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16200000">
            <a:off x="4250525" y="2393177"/>
            <a:ext cx="5786454" cy="1000100"/>
          </a:xfrm>
          <a:prstGeom prst="doubleWave">
            <a:avLst>
              <a:gd name="adj1" fmla="val 12500"/>
              <a:gd name="adj2" fmla="val 0"/>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16200000">
            <a:off x="5036343" y="2393177"/>
            <a:ext cx="5786454" cy="1000100"/>
          </a:xfrm>
          <a:prstGeom prst="doubleWave">
            <a:avLst>
              <a:gd name="adj1" fmla="val 12500"/>
              <a:gd name="adj2" fmla="val 0"/>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oble onda"/>
          <p:cNvSpPr/>
          <p:nvPr/>
        </p:nvSpPr>
        <p:spPr>
          <a:xfrm rot="16200000">
            <a:off x="5822161" y="2464615"/>
            <a:ext cx="5786454" cy="857224"/>
          </a:xfrm>
          <a:prstGeom prst="doubleWave">
            <a:avLst>
              <a:gd name="adj1" fmla="val 12500"/>
              <a:gd name="adj2" fmla="val 0"/>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28660" y="0"/>
            <a:ext cx="957266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p:cTn id="54" dur="3000" fill="hold"/>
                                        <p:tgtEl>
                                          <p:spTgt spid="6"/>
                                        </p:tgtEl>
                                        <p:attrNameLst>
                                          <p:attrName>ppt_w</p:attrName>
                                        </p:attrNameLst>
                                      </p:cBhvr>
                                      <p:tavLst>
                                        <p:tav tm="0" fmla="#ppt_w*sin(2.5*pi*$)">
                                          <p:val>
                                            <p:fltVal val="0"/>
                                          </p:val>
                                        </p:tav>
                                        <p:tav tm="100000">
                                          <p:val>
                                            <p:fltVal val="1"/>
                                          </p:val>
                                        </p:tav>
                                      </p:tavLst>
                                    </p:anim>
                                    <p:anim calcmode="lin" valueType="num">
                                      <p:cBhvr>
                                        <p:cTn id="55" dur="3000" fill="hold"/>
                                        <p:tgtEl>
                                          <p:spTgt spid="6"/>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3000" fill="hold"/>
                                        <p:tgtEl>
                                          <p:spTgt spid="7"/>
                                        </p:tgtEl>
                                        <p:attrNameLst>
                                          <p:attrName>ppt_w</p:attrName>
                                        </p:attrNameLst>
                                      </p:cBhvr>
                                      <p:tavLst>
                                        <p:tav tm="0" fmla="#ppt_w*sin(2.5*pi*$)">
                                          <p:val>
                                            <p:fltVal val="0"/>
                                          </p:val>
                                        </p:tav>
                                        <p:tav tm="100000">
                                          <p:val>
                                            <p:fltVal val="1"/>
                                          </p:val>
                                        </p:tav>
                                      </p:tavLst>
                                    </p:anim>
                                    <p:anim calcmode="lin" valueType="num">
                                      <p:cBhvr>
                                        <p:cTn id="59" dur="3000" fill="hold"/>
                                        <p:tgtEl>
                                          <p:spTgt spid="7"/>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3000" fill="hold"/>
                                        <p:tgtEl>
                                          <p:spTgt spid="8"/>
                                        </p:tgtEl>
                                        <p:attrNameLst>
                                          <p:attrName>ppt_w</p:attrName>
                                        </p:attrNameLst>
                                      </p:cBhvr>
                                      <p:tavLst>
                                        <p:tav tm="0" fmla="#ppt_w*sin(2.5*pi*$)">
                                          <p:val>
                                            <p:fltVal val="0"/>
                                          </p:val>
                                        </p:tav>
                                        <p:tav tm="100000">
                                          <p:val>
                                            <p:fltVal val="1"/>
                                          </p:val>
                                        </p:tav>
                                      </p:tavLst>
                                    </p:anim>
                                    <p:anim calcmode="lin" valueType="num">
                                      <p:cBhvr>
                                        <p:cTn id="63" dur="3000" fill="hold"/>
                                        <p:tgtEl>
                                          <p:spTgt spid="8"/>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fmla="#ppt_w*sin(2.5*pi*$)">
                                          <p:val>
                                            <p:fltVal val="0"/>
                                          </p:val>
                                        </p:tav>
                                        <p:tav tm="100000">
                                          <p:val>
                                            <p:fltVal val="1"/>
                                          </p:val>
                                        </p:tav>
                                      </p:tavLst>
                                    </p:anim>
                                    <p:anim calcmode="lin" valueType="num">
                                      <p:cBhvr>
                                        <p:cTn id="67" dur="3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fmla="#ppt_w*sin(2.5*pi*$)">
                                          <p:val>
                                            <p:fltVal val="0"/>
                                          </p:val>
                                        </p:tav>
                                        <p:tav tm="100000">
                                          <p:val>
                                            <p:fltVal val="1"/>
                                          </p:val>
                                        </p:tav>
                                      </p:tavLst>
                                    </p:anim>
                                    <p:anim calcmode="lin" valueType="num">
                                      <p:cBhvr>
                                        <p:cTn id="71" dur="3000" fill="hold"/>
                                        <p:tgtEl>
                                          <p:spTgt spid="10"/>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3000" fill="hold"/>
                                        <p:tgtEl>
                                          <p:spTgt spid="11"/>
                                        </p:tgtEl>
                                        <p:attrNameLst>
                                          <p:attrName>ppt_w</p:attrName>
                                        </p:attrNameLst>
                                      </p:cBhvr>
                                      <p:tavLst>
                                        <p:tav tm="0" fmla="#ppt_w*sin(2.5*pi*$)">
                                          <p:val>
                                            <p:fltVal val="0"/>
                                          </p:val>
                                        </p:tav>
                                        <p:tav tm="100000">
                                          <p:val>
                                            <p:fltVal val="1"/>
                                          </p:val>
                                        </p:tav>
                                      </p:tavLst>
                                    </p:anim>
                                    <p:anim calcmode="lin" valueType="num">
                                      <p:cBhvr>
                                        <p:cTn id="75" dur="3000" fill="hold"/>
                                        <p:tgtEl>
                                          <p:spTgt spid="11"/>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p:cTn id="78" dur="3000" fill="hold"/>
                                        <p:tgtEl>
                                          <p:spTgt spid="12"/>
                                        </p:tgtEl>
                                        <p:attrNameLst>
                                          <p:attrName>ppt_w</p:attrName>
                                        </p:attrNameLst>
                                      </p:cBhvr>
                                      <p:tavLst>
                                        <p:tav tm="0" fmla="#ppt_w*sin(2.5*pi*$)">
                                          <p:val>
                                            <p:fltVal val="0"/>
                                          </p:val>
                                        </p:tav>
                                        <p:tav tm="100000">
                                          <p:val>
                                            <p:fltVal val="1"/>
                                          </p:val>
                                        </p:tav>
                                      </p:tavLst>
                                    </p:anim>
                                    <p:anim calcmode="lin" valueType="num">
                                      <p:cBhvr>
                                        <p:cTn id="79" dur="3000" fill="hold"/>
                                        <p:tgtEl>
                                          <p:spTgt spid="12"/>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3000" fill="hold"/>
                                        <p:tgtEl>
                                          <p:spTgt spid="13"/>
                                        </p:tgtEl>
                                        <p:attrNameLst>
                                          <p:attrName>ppt_w</p:attrName>
                                        </p:attrNameLst>
                                      </p:cBhvr>
                                      <p:tavLst>
                                        <p:tav tm="0" fmla="#ppt_w*sin(2.5*pi*$)">
                                          <p:val>
                                            <p:fltVal val="0"/>
                                          </p:val>
                                        </p:tav>
                                        <p:tav tm="100000">
                                          <p:val>
                                            <p:fltVal val="1"/>
                                          </p:val>
                                        </p:tav>
                                      </p:tavLst>
                                    </p:anim>
                                    <p:anim calcmode="lin" valueType="num">
                                      <p:cBhvr>
                                        <p:cTn id="83" dur="3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3000" fill="hold"/>
                                        <p:tgtEl>
                                          <p:spTgt spid="14"/>
                                        </p:tgtEl>
                                        <p:attrNameLst>
                                          <p:attrName>ppt_w</p:attrName>
                                        </p:attrNameLst>
                                      </p:cBhvr>
                                      <p:tavLst>
                                        <p:tav tm="0" fmla="#ppt_w*sin(2.5*pi*$)">
                                          <p:val>
                                            <p:fltVal val="0"/>
                                          </p:val>
                                        </p:tav>
                                        <p:tav tm="100000">
                                          <p:val>
                                            <p:fltVal val="1"/>
                                          </p:val>
                                        </p:tav>
                                      </p:tavLst>
                                    </p:anim>
                                    <p:anim calcmode="lin" valueType="num">
                                      <p:cBhvr>
                                        <p:cTn id="87" dur="3000" fill="hold"/>
                                        <p:tgtEl>
                                          <p:spTgt spid="14"/>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3000" fill="hold"/>
                                        <p:tgtEl>
                                          <p:spTgt spid="15"/>
                                        </p:tgtEl>
                                        <p:attrNameLst>
                                          <p:attrName>ppt_w</p:attrName>
                                        </p:attrNameLst>
                                      </p:cBhvr>
                                      <p:tavLst>
                                        <p:tav tm="0" fmla="#ppt_w*sin(2.5*pi*$)">
                                          <p:val>
                                            <p:fltVal val="0"/>
                                          </p:val>
                                        </p:tav>
                                        <p:tav tm="100000">
                                          <p:val>
                                            <p:fltVal val="1"/>
                                          </p:val>
                                        </p:tav>
                                      </p:tavLst>
                                    </p:anim>
                                    <p:anim calcmode="lin" valueType="num">
                                      <p:cBhvr>
                                        <p:cTn id="91" dur="3000" fill="hold"/>
                                        <p:tgtEl>
                                          <p:spTgt spid="15"/>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3000" fill="hold"/>
                                        <p:tgtEl>
                                          <p:spTgt spid="16"/>
                                        </p:tgtEl>
                                        <p:attrNameLst>
                                          <p:attrName>ppt_w</p:attrName>
                                        </p:attrNameLst>
                                      </p:cBhvr>
                                      <p:tavLst>
                                        <p:tav tm="0" fmla="#ppt_w*sin(2.5*pi*$)">
                                          <p:val>
                                            <p:fltVal val="0"/>
                                          </p:val>
                                        </p:tav>
                                        <p:tav tm="100000">
                                          <p:val>
                                            <p:fltVal val="1"/>
                                          </p:val>
                                        </p:tav>
                                      </p:tavLst>
                                    </p:anim>
                                    <p:anim calcmode="lin" valueType="num">
                                      <p:cBhvr>
                                        <p:cTn id="95" dur="3000" fill="hold"/>
                                        <p:tgtEl>
                                          <p:spTgt spid="16"/>
                                        </p:tgtEl>
                                        <p:attrNameLst>
                                          <p:attrName>ppt_h</p:attrName>
                                        </p:attrNameLst>
                                      </p:cBhvr>
                                      <p:tavLst>
                                        <p:tav tm="0">
                                          <p:val>
                                            <p:strVal val="#ppt_h"/>
                                          </p:val>
                                        </p:tav>
                                        <p:tav tm="100000">
                                          <p:val>
                                            <p:strVal val="#ppt_h"/>
                                          </p:val>
                                        </p:tav>
                                      </p:tavLst>
                                    </p:anim>
                                  </p:childTnLst>
                                </p:cTn>
                              </p:par>
                              <p:par>
                                <p:cTn id="96" presetID="2" presetClass="exit" presetSubtype="4" fill="hold" grpId="2" nodeType="withEffect">
                                  <p:stCondLst>
                                    <p:cond delay="0"/>
                                  </p:stCondLst>
                                  <p:childTnLst>
                                    <p:anim calcmode="lin" valueType="num">
                                      <p:cBhvr additive="base">
                                        <p:cTn id="97" dur="3000"/>
                                        <p:tgtEl>
                                          <p:spTgt spid="6"/>
                                        </p:tgtEl>
                                        <p:attrNameLst>
                                          <p:attrName>ppt_x</p:attrName>
                                        </p:attrNameLst>
                                      </p:cBhvr>
                                      <p:tavLst>
                                        <p:tav tm="0">
                                          <p:val>
                                            <p:strVal val="ppt_x"/>
                                          </p:val>
                                        </p:tav>
                                        <p:tav tm="100000">
                                          <p:val>
                                            <p:strVal val="ppt_x"/>
                                          </p:val>
                                        </p:tav>
                                      </p:tavLst>
                                    </p:anim>
                                    <p:anim calcmode="lin" valueType="num">
                                      <p:cBhvr additive="base">
                                        <p:cTn id="98" dur="3000"/>
                                        <p:tgtEl>
                                          <p:spTgt spid="6"/>
                                        </p:tgtEl>
                                        <p:attrNameLst>
                                          <p:attrName>ppt_y</p:attrName>
                                        </p:attrNameLst>
                                      </p:cBhvr>
                                      <p:tavLst>
                                        <p:tav tm="0">
                                          <p:val>
                                            <p:strVal val="ppt_y"/>
                                          </p:val>
                                        </p:tav>
                                        <p:tav tm="100000">
                                          <p:val>
                                            <p:strVal val="1+ppt_h/2"/>
                                          </p:val>
                                        </p:tav>
                                      </p:tavLst>
                                    </p:anim>
                                    <p:set>
                                      <p:cBhvr>
                                        <p:cTn id="99" dur="1" fill="hold">
                                          <p:stCondLst>
                                            <p:cond delay="2999"/>
                                          </p:stCondLst>
                                        </p:cTn>
                                        <p:tgtEl>
                                          <p:spTgt spid="6"/>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3000"/>
                                        <p:tgtEl>
                                          <p:spTgt spid="7"/>
                                        </p:tgtEl>
                                        <p:attrNameLst>
                                          <p:attrName>ppt_x</p:attrName>
                                        </p:attrNameLst>
                                      </p:cBhvr>
                                      <p:tavLst>
                                        <p:tav tm="0">
                                          <p:val>
                                            <p:strVal val="ppt_x"/>
                                          </p:val>
                                        </p:tav>
                                        <p:tav tm="100000">
                                          <p:val>
                                            <p:strVal val="ppt_x"/>
                                          </p:val>
                                        </p:tav>
                                      </p:tavLst>
                                    </p:anim>
                                    <p:anim calcmode="lin" valueType="num">
                                      <p:cBhvr additive="base">
                                        <p:cTn id="102" dur="3000"/>
                                        <p:tgtEl>
                                          <p:spTgt spid="7"/>
                                        </p:tgtEl>
                                        <p:attrNameLst>
                                          <p:attrName>ppt_y</p:attrName>
                                        </p:attrNameLst>
                                      </p:cBhvr>
                                      <p:tavLst>
                                        <p:tav tm="0">
                                          <p:val>
                                            <p:strVal val="ppt_y"/>
                                          </p:val>
                                        </p:tav>
                                        <p:tav tm="100000">
                                          <p:val>
                                            <p:strVal val="1+ppt_h/2"/>
                                          </p:val>
                                        </p:tav>
                                      </p:tavLst>
                                    </p:anim>
                                    <p:set>
                                      <p:cBhvr>
                                        <p:cTn id="103" dur="1" fill="hold">
                                          <p:stCondLst>
                                            <p:cond delay="2999"/>
                                          </p:stCondLst>
                                        </p:cTn>
                                        <p:tgtEl>
                                          <p:spTgt spid="7"/>
                                        </p:tgtEl>
                                        <p:attrNameLst>
                                          <p:attrName>style.visibility</p:attrName>
                                        </p:attrNameLst>
                                      </p:cBhvr>
                                      <p:to>
                                        <p:strVal val="hidden"/>
                                      </p:to>
                                    </p:set>
                                  </p:childTnLst>
                                </p:cTn>
                              </p:par>
                              <p:par>
                                <p:cTn id="104" presetID="2" presetClass="exit" presetSubtype="4" fill="hold" grpId="2" nodeType="withEffect">
                                  <p:stCondLst>
                                    <p:cond delay="0"/>
                                  </p:stCondLst>
                                  <p:childTnLst>
                                    <p:anim calcmode="lin" valueType="num">
                                      <p:cBhvr additive="base">
                                        <p:cTn id="105" dur="3000"/>
                                        <p:tgtEl>
                                          <p:spTgt spid="8"/>
                                        </p:tgtEl>
                                        <p:attrNameLst>
                                          <p:attrName>ppt_x</p:attrName>
                                        </p:attrNameLst>
                                      </p:cBhvr>
                                      <p:tavLst>
                                        <p:tav tm="0">
                                          <p:val>
                                            <p:strVal val="ppt_x"/>
                                          </p:val>
                                        </p:tav>
                                        <p:tav tm="100000">
                                          <p:val>
                                            <p:strVal val="ppt_x"/>
                                          </p:val>
                                        </p:tav>
                                      </p:tavLst>
                                    </p:anim>
                                    <p:anim calcmode="lin" valueType="num">
                                      <p:cBhvr additive="base">
                                        <p:cTn id="106" dur="3000"/>
                                        <p:tgtEl>
                                          <p:spTgt spid="8"/>
                                        </p:tgtEl>
                                        <p:attrNameLst>
                                          <p:attrName>ppt_y</p:attrName>
                                        </p:attrNameLst>
                                      </p:cBhvr>
                                      <p:tavLst>
                                        <p:tav tm="0">
                                          <p:val>
                                            <p:strVal val="ppt_y"/>
                                          </p:val>
                                        </p:tav>
                                        <p:tav tm="100000">
                                          <p:val>
                                            <p:strVal val="1+ppt_h/2"/>
                                          </p:val>
                                        </p:tav>
                                      </p:tavLst>
                                    </p:anim>
                                    <p:set>
                                      <p:cBhvr>
                                        <p:cTn id="107" dur="1" fill="hold">
                                          <p:stCondLst>
                                            <p:cond delay="2999"/>
                                          </p:stCondLst>
                                        </p:cTn>
                                        <p:tgtEl>
                                          <p:spTgt spid="8"/>
                                        </p:tgtEl>
                                        <p:attrNameLst>
                                          <p:attrName>style.visibility</p:attrName>
                                        </p:attrNameLst>
                                      </p:cBhvr>
                                      <p:to>
                                        <p:strVal val="hidden"/>
                                      </p:to>
                                    </p:set>
                                  </p:childTnLst>
                                </p:cTn>
                              </p:par>
                              <p:par>
                                <p:cTn id="108" presetID="2" presetClass="exit" presetSubtype="4" fill="hold" grpId="2" nodeType="withEffect">
                                  <p:stCondLst>
                                    <p:cond delay="0"/>
                                  </p:stCondLst>
                                  <p:childTnLst>
                                    <p:anim calcmode="lin" valueType="num">
                                      <p:cBhvr additive="base">
                                        <p:cTn id="109" dur="3000"/>
                                        <p:tgtEl>
                                          <p:spTgt spid="9"/>
                                        </p:tgtEl>
                                        <p:attrNameLst>
                                          <p:attrName>ppt_x</p:attrName>
                                        </p:attrNameLst>
                                      </p:cBhvr>
                                      <p:tavLst>
                                        <p:tav tm="0">
                                          <p:val>
                                            <p:strVal val="ppt_x"/>
                                          </p:val>
                                        </p:tav>
                                        <p:tav tm="100000">
                                          <p:val>
                                            <p:strVal val="ppt_x"/>
                                          </p:val>
                                        </p:tav>
                                      </p:tavLst>
                                    </p:anim>
                                    <p:anim calcmode="lin" valueType="num">
                                      <p:cBhvr additive="base">
                                        <p:cTn id="110" dur="3000"/>
                                        <p:tgtEl>
                                          <p:spTgt spid="9"/>
                                        </p:tgtEl>
                                        <p:attrNameLst>
                                          <p:attrName>ppt_y</p:attrName>
                                        </p:attrNameLst>
                                      </p:cBhvr>
                                      <p:tavLst>
                                        <p:tav tm="0">
                                          <p:val>
                                            <p:strVal val="ppt_y"/>
                                          </p:val>
                                        </p:tav>
                                        <p:tav tm="100000">
                                          <p:val>
                                            <p:strVal val="1+ppt_h/2"/>
                                          </p:val>
                                        </p:tav>
                                      </p:tavLst>
                                    </p:anim>
                                    <p:set>
                                      <p:cBhvr>
                                        <p:cTn id="111" dur="1" fill="hold">
                                          <p:stCondLst>
                                            <p:cond delay="2999"/>
                                          </p:stCondLst>
                                        </p:cTn>
                                        <p:tgtEl>
                                          <p:spTgt spid="9"/>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3000"/>
                                        <p:tgtEl>
                                          <p:spTgt spid="10"/>
                                        </p:tgtEl>
                                        <p:attrNameLst>
                                          <p:attrName>ppt_x</p:attrName>
                                        </p:attrNameLst>
                                      </p:cBhvr>
                                      <p:tavLst>
                                        <p:tav tm="0">
                                          <p:val>
                                            <p:strVal val="ppt_x"/>
                                          </p:val>
                                        </p:tav>
                                        <p:tav tm="100000">
                                          <p:val>
                                            <p:strVal val="ppt_x"/>
                                          </p:val>
                                        </p:tav>
                                      </p:tavLst>
                                    </p:anim>
                                    <p:anim calcmode="lin" valueType="num">
                                      <p:cBhvr additive="base">
                                        <p:cTn id="114" dur="3000"/>
                                        <p:tgtEl>
                                          <p:spTgt spid="10"/>
                                        </p:tgtEl>
                                        <p:attrNameLst>
                                          <p:attrName>ppt_y</p:attrName>
                                        </p:attrNameLst>
                                      </p:cBhvr>
                                      <p:tavLst>
                                        <p:tav tm="0">
                                          <p:val>
                                            <p:strVal val="ppt_y"/>
                                          </p:val>
                                        </p:tav>
                                        <p:tav tm="100000">
                                          <p:val>
                                            <p:strVal val="1+ppt_h/2"/>
                                          </p:val>
                                        </p:tav>
                                      </p:tavLst>
                                    </p:anim>
                                    <p:set>
                                      <p:cBhvr>
                                        <p:cTn id="115" dur="1" fill="hold">
                                          <p:stCondLst>
                                            <p:cond delay="2999"/>
                                          </p:stCondLst>
                                        </p:cTn>
                                        <p:tgtEl>
                                          <p:spTgt spid="10"/>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ppt_x"/>
                                          </p:val>
                                        </p:tav>
                                      </p:tavLst>
                                    </p:anim>
                                    <p:anim calcmode="lin" valueType="num">
                                      <p:cBhvr additive="base">
                                        <p:cTn id="118" dur="3000"/>
                                        <p:tgtEl>
                                          <p:spTgt spid="11"/>
                                        </p:tgtEl>
                                        <p:attrNameLst>
                                          <p:attrName>ppt_y</p:attrName>
                                        </p:attrNameLst>
                                      </p:cBhvr>
                                      <p:tavLst>
                                        <p:tav tm="0">
                                          <p:val>
                                            <p:strVal val="ppt_y"/>
                                          </p:val>
                                        </p:tav>
                                        <p:tav tm="100000">
                                          <p:val>
                                            <p:strVal val="1+ppt_h/2"/>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ppt_x"/>
                                          </p:val>
                                        </p:tav>
                                      </p:tavLst>
                                    </p:anim>
                                    <p:anim calcmode="lin" valueType="num">
                                      <p:cBhvr additive="base">
                                        <p:cTn id="122" dur="3000"/>
                                        <p:tgtEl>
                                          <p:spTgt spid="12"/>
                                        </p:tgtEl>
                                        <p:attrNameLst>
                                          <p:attrName>ppt_y</p:attrName>
                                        </p:attrNameLst>
                                      </p:cBhvr>
                                      <p:tavLst>
                                        <p:tav tm="0">
                                          <p:val>
                                            <p:strVal val="ppt_y"/>
                                          </p:val>
                                        </p:tav>
                                        <p:tav tm="100000">
                                          <p:val>
                                            <p:strVal val="1+ppt_h/2"/>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ppt_x"/>
                                          </p:val>
                                        </p:tav>
                                      </p:tavLst>
                                    </p:anim>
                                    <p:anim calcmode="lin" valueType="num">
                                      <p:cBhvr additive="base">
                                        <p:cTn id="126" dur="3000"/>
                                        <p:tgtEl>
                                          <p:spTgt spid="13"/>
                                        </p:tgtEl>
                                        <p:attrNameLst>
                                          <p:attrName>ppt_y</p:attrName>
                                        </p:attrNameLst>
                                      </p:cBhvr>
                                      <p:tavLst>
                                        <p:tav tm="0">
                                          <p:val>
                                            <p:strVal val="ppt_y"/>
                                          </p:val>
                                        </p:tav>
                                        <p:tav tm="100000">
                                          <p:val>
                                            <p:strVal val="1+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3000"/>
                                        <p:tgtEl>
                                          <p:spTgt spid="14"/>
                                        </p:tgtEl>
                                        <p:attrNameLst>
                                          <p:attrName>ppt_x</p:attrName>
                                        </p:attrNameLst>
                                      </p:cBhvr>
                                      <p:tavLst>
                                        <p:tav tm="0">
                                          <p:val>
                                            <p:strVal val="ppt_x"/>
                                          </p:val>
                                        </p:tav>
                                        <p:tav tm="100000">
                                          <p:val>
                                            <p:strVal val="ppt_x"/>
                                          </p:val>
                                        </p:tav>
                                      </p:tavLst>
                                    </p:anim>
                                    <p:anim calcmode="lin" valueType="num">
                                      <p:cBhvr additive="base">
                                        <p:cTn id="130" dur="3000"/>
                                        <p:tgtEl>
                                          <p:spTgt spid="14"/>
                                        </p:tgtEl>
                                        <p:attrNameLst>
                                          <p:attrName>ppt_y</p:attrName>
                                        </p:attrNameLst>
                                      </p:cBhvr>
                                      <p:tavLst>
                                        <p:tav tm="0">
                                          <p:val>
                                            <p:strVal val="ppt_y"/>
                                          </p:val>
                                        </p:tav>
                                        <p:tav tm="100000">
                                          <p:val>
                                            <p:strVal val="1+ppt_h/2"/>
                                          </p:val>
                                        </p:tav>
                                      </p:tavLst>
                                    </p:anim>
                                    <p:set>
                                      <p:cBhvr>
                                        <p:cTn id="131" dur="1" fill="hold">
                                          <p:stCondLst>
                                            <p:cond delay="2999"/>
                                          </p:stCondLst>
                                        </p:cTn>
                                        <p:tgtEl>
                                          <p:spTgt spid="14"/>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3000"/>
                                        <p:tgtEl>
                                          <p:spTgt spid="15"/>
                                        </p:tgtEl>
                                        <p:attrNameLst>
                                          <p:attrName>ppt_x</p:attrName>
                                        </p:attrNameLst>
                                      </p:cBhvr>
                                      <p:tavLst>
                                        <p:tav tm="0">
                                          <p:val>
                                            <p:strVal val="ppt_x"/>
                                          </p:val>
                                        </p:tav>
                                        <p:tav tm="100000">
                                          <p:val>
                                            <p:strVal val="ppt_x"/>
                                          </p:val>
                                        </p:tav>
                                      </p:tavLst>
                                    </p:anim>
                                    <p:anim calcmode="lin" valueType="num">
                                      <p:cBhvr additive="base">
                                        <p:cTn id="134" dur="3000"/>
                                        <p:tgtEl>
                                          <p:spTgt spid="15"/>
                                        </p:tgtEl>
                                        <p:attrNameLst>
                                          <p:attrName>ppt_y</p:attrName>
                                        </p:attrNameLst>
                                      </p:cBhvr>
                                      <p:tavLst>
                                        <p:tav tm="0">
                                          <p:val>
                                            <p:strVal val="ppt_y"/>
                                          </p:val>
                                        </p:tav>
                                        <p:tav tm="100000">
                                          <p:val>
                                            <p:strVal val="1+ppt_h/2"/>
                                          </p:val>
                                        </p:tav>
                                      </p:tavLst>
                                    </p:anim>
                                    <p:set>
                                      <p:cBhvr>
                                        <p:cTn id="135" dur="1" fill="hold">
                                          <p:stCondLst>
                                            <p:cond delay="2999"/>
                                          </p:stCondLst>
                                        </p:cTn>
                                        <p:tgtEl>
                                          <p:spTgt spid="15"/>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3000"/>
                                        <p:tgtEl>
                                          <p:spTgt spid="16"/>
                                        </p:tgtEl>
                                        <p:attrNameLst>
                                          <p:attrName>ppt_x</p:attrName>
                                        </p:attrNameLst>
                                      </p:cBhvr>
                                      <p:tavLst>
                                        <p:tav tm="0">
                                          <p:val>
                                            <p:strVal val="ppt_x"/>
                                          </p:val>
                                        </p:tav>
                                        <p:tav tm="100000">
                                          <p:val>
                                            <p:strVal val="ppt_x"/>
                                          </p:val>
                                        </p:tav>
                                      </p:tavLst>
                                    </p:anim>
                                    <p:anim calcmode="lin" valueType="num">
                                      <p:cBhvr additive="base">
                                        <p:cTn id="138" dur="3000"/>
                                        <p:tgtEl>
                                          <p:spTgt spid="16"/>
                                        </p:tgtEl>
                                        <p:attrNameLst>
                                          <p:attrName>ppt_y</p:attrName>
                                        </p:attrNameLst>
                                      </p:cBhvr>
                                      <p:tavLst>
                                        <p:tav tm="0">
                                          <p:val>
                                            <p:strVal val="ppt_y"/>
                                          </p:val>
                                        </p:tav>
                                        <p:tav tm="100000">
                                          <p:val>
                                            <p:strVal val="1+ppt_h/2"/>
                                          </p:val>
                                        </p:tav>
                                      </p:tavLst>
                                    </p:anim>
                                    <p:set>
                                      <p:cBhvr>
                                        <p:cTn id="139" dur="1" fill="hold">
                                          <p:stCondLst>
                                            <p:cond delay="2999"/>
                                          </p:stCondLst>
                                        </p:cTn>
                                        <p:tgtEl>
                                          <p:spTgt spid="16"/>
                                        </p:tgtEl>
                                        <p:attrNameLst>
                                          <p:attrName>style.visibility</p:attrName>
                                        </p:attrNameLst>
                                      </p:cBhvr>
                                      <p:to>
                                        <p:strVal val="hidden"/>
                                      </p:to>
                                    </p:set>
                                  </p:childTnLst>
                                </p:cTn>
                              </p:par>
                              <p:par>
                                <p:cTn id="140" presetID="19" presetClass="exit" presetSubtype="10" fill="hold" grpId="3" nodeType="withEffect">
                                  <p:stCondLst>
                                    <p:cond delay="0"/>
                                  </p:stCondLst>
                                  <p:childTnLst>
                                    <p:anim calcmode="lin" valueType="num">
                                      <p:cBhvr>
                                        <p:cTn id="141" dur="3000"/>
                                        <p:tgtEl>
                                          <p:spTgt spid="6"/>
                                        </p:tgtEl>
                                        <p:attrNameLst>
                                          <p:attrName>ppt_h</p:attrName>
                                        </p:attrNameLst>
                                      </p:cBhvr>
                                      <p:tavLst>
                                        <p:tav tm="0">
                                          <p:val>
                                            <p:strVal val="ppt_h"/>
                                          </p:val>
                                        </p:tav>
                                        <p:tav tm="100000">
                                          <p:val>
                                            <p:strVal val="ppt_h"/>
                                          </p:val>
                                        </p:tav>
                                      </p:tavLst>
                                    </p:anim>
                                    <p:anim calcmode="lin" valueType="num">
                                      <p:cBhvr>
                                        <p:cTn id="14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3" dur="1" fill="hold">
                                          <p:stCondLst>
                                            <p:cond delay="2999"/>
                                          </p:stCondLst>
                                        </p:cTn>
                                        <p:tgtEl>
                                          <p:spTgt spid="6"/>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3000"/>
                                        <p:tgtEl>
                                          <p:spTgt spid="7"/>
                                        </p:tgtEl>
                                        <p:attrNameLst>
                                          <p:attrName>ppt_h</p:attrName>
                                        </p:attrNameLst>
                                      </p:cBhvr>
                                      <p:tavLst>
                                        <p:tav tm="0">
                                          <p:val>
                                            <p:strVal val="ppt_h"/>
                                          </p:val>
                                        </p:tav>
                                        <p:tav tm="100000">
                                          <p:val>
                                            <p:strVal val="ppt_h"/>
                                          </p:val>
                                        </p:tav>
                                      </p:tavLst>
                                    </p:anim>
                                    <p:anim calcmode="lin" valueType="num">
                                      <p:cBhvr>
                                        <p:cTn id="146"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2999"/>
                                          </p:stCondLst>
                                        </p:cTn>
                                        <p:tgtEl>
                                          <p:spTgt spid="7"/>
                                        </p:tgtEl>
                                        <p:attrNameLst>
                                          <p:attrName>style.visibility</p:attrName>
                                        </p:attrNameLst>
                                      </p:cBhvr>
                                      <p:to>
                                        <p:strVal val="hidden"/>
                                      </p:to>
                                    </p:set>
                                  </p:childTnLst>
                                </p:cTn>
                              </p:par>
                              <p:par>
                                <p:cTn id="148" presetID="19" presetClass="exit" presetSubtype="10" fill="hold" grpId="3" nodeType="withEffect">
                                  <p:stCondLst>
                                    <p:cond delay="0"/>
                                  </p:stCondLst>
                                  <p:childTnLst>
                                    <p:anim calcmode="lin" valueType="num">
                                      <p:cBhvr>
                                        <p:cTn id="149" dur="3000"/>
                                        <p:tgtEl>
                                          <p:spTgt spid="8"/>
                                        </p:tgtEl>
                                        <p:attrNameLst>
                                          <p:attrName>ppt_h</p:attrName>
                                        </p:attrNameLst>
                                      </p:cBhvr>
                                      <p:tavLst>
                                        <p:tav tm="0">
                                          <p:val>
                                            <p:strVal val="ppt_h"/>
                                          </p:val>
                                        </p:tav>
                                        <p:tav tm="100000">
                                          <p:val>
                                            <p:strVal val="ppt_h"/>
                                          </p:val>
                                        </p:tav>
                                      </p:tavLst>
                                    </p:anim>
                                    <p:anim calcmode="lin" valueType="num">
                                      <p:cBhvr>
                                        <p:cTn id="150"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2999"/>
                                          </p:stCondLst>
                                        </p:cTn>
                                        <p:tgtEl>
                                          <p:spTgt spid="8"/>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3000"/>
                                        <p:tgtEl>
                                          <p:spTgt spid="9"/>
                                        </p:tgtEl>
                                        <p:attrNameLst>
                                          <p:attrName>ppt_h</p:attrName>
                                        </p:attrNameLst>
                                      </p:cBhvr>
                                      <p:tavLst>
                                        <p:tav tm="0">
                                          <p:val>
                                            <p:strVal val="ppt_h"/>
                                          </p:val>
                                        </p:tav>
                                        <p:tav tm="100000">
                                          <p:val>
                                            <p:strVal val="ppt_h"/>
                                          </p:val>
                                        </p:tav>
                                      </p:tavLst>
                                    </p:anim>
                                    <p:anim calcmode="lin" valueType="num">
                                      <p:cBhvr>
                                        <p:cTn id="15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9"/>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3000"/>
                                        <p:tgtEl>
                                          <p:spTgt spid="10"/>
                                        </p:tgtEl>
                                        <p:attrNameLst>
                                          <p:attrName>ppt_h</p:attrName>
                                        </p:attrNameLst>
                                      </p:cBhvr>
                                      <p:tavLst>
                                        <p:tav tm="0">
                                          <p:val>
                                            <p:strVal val="ppt_h"/>
                                          </p:val>
                                        </p:tav>
                                        <p:tav tm="100000">
                                          <p:val>
                                            <p:strVal val="ppt_h"/>
                                          </p:val>
                                        </p:tav>
                                      </p:tavLst>
                                    </p:anim>
                                    <p:anim calcmode="lin" valueType="num">
                                      <p:cBhvr>
                                        <p:cTn id="158"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10"/>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3000"/>
                                        <p:tgtEl>
                                          <p:spTgt spid="11"/>
                                        </p:tgtEl>
                                        <p:attrNameLst>
                                          <p:attrName>ppt_h</p:attrName>
                                        </p:attrNameLst>
                                      </p:cBhvr>
                                      <p:tavLst>
                                        <p:tav tm="0">
                                          <p:val>
                                            <p:strVal val="ppt_h"/>
                                          </p:val>
                                        </p:tav>
                                        <p:tav tm="100000">
                                          <p:val>
                                            <p:strVal val="ppt_h"/>
                                          </p:val>
                                        </p:tav>
                                      </p:tavLst>
                                    </p:anim>
                                    <p:anim calcmode="lin" valueType="num">
                                      <p:cBhvr>
                                        <p:cTn id="16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1"/>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3000"/>
                                        <p:tgtEl>
                                          <p:spTgt spid="12"/>
                                        </p:tgtEl>
                                        <p:attrNameLst>
                                          <p:attrName>ppt_h</p:attrName>
                                        </p:attrNameLst>
                                      </p:cBhvr>
                                      <p:tavLst>
                                        <p:tav tm="0">
                                          <p:val>
                                            <p:strVal val="ppt_h"/>
                                          </p:val>
                                        </p:tav>
                                        <p:tav tm="100000">
                                          <p:val>
                                            <p:strVal val="ppt_h"/>
                                          </p:val>
                                        </p:tav>
                                      </p:tavLst>
                                    </p:anim>
                                    <p:anim calcmode="lin" valueType="num">
                                      <p:cBhvr>
                                        <p:cTn id="166"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2"/>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3000"/>
                                        <p:tgtEl>
                                          <p:spTgt spid="13"/>
                                        </p:tgtEl>
                                        <p:attrNameLst>
                                          <p:attrName>ppt_h</p:attrName>
                                        </p:attrNameLst>
                                      </p:cBhvr>
                                      <p:tavLst>
                                        <p:tav tm="0">
                                          <p:val>
                                            <p:strVal val="ppt_h"/>
                                          </p:val>
                                        </p:tav>
                                        <p:tav tm="100000">
                                          <p:val>
                                            <p:strVal val="ppt_h"/>
                                          </p:val>
                                        </p:tav>
                                      </p:tavLst>
                                    </p:anim>
                                    <p:anim calcmode="lin" valueType="num">
                                      <p:cBhvr>
                                        <p:cTn id="170"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13"/>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3000"/>
                                        <p:tgtEl>
                                          <p:spTgt spid="14"/>
                                        </p:tgtEl>
                                        <p:attrNameLst>
                                          <p:attrName>ppt_h</p:attrName>
                                        </p:attrNameLst>
                                      </p:cBhvr>
                                      <p:tavLst>
                                        <p:tav tm="0">
                                          <p:val>
                                            <p:strVal val="ppt_h"/>
                                          </p:val>
                                        </p:tav>
                                        <p:tav tm="100000">
                                          <p:val>
                                            <p:strVal val="ppt_h"/>
                                          </p:val>
                                        </p:tav>
                                      </p:tavLst>
                                    </p:anim>
                                    <p:anim calcmode="lin" valueType="num">
                                      <p:cBhvr>
                                        <p:cTn id="174"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4"/>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3000"/>
                                        <p:tgtEl>
                                          <p:spTgt spid="15"/>
                                        </p:tgtEl>
                                        <p:attrNameLst>
                                          <p:attrName>ppt_h</p:attrName>
                                        </p:attrNameLst>
                                      </p:cBhvr>
                                      <p:tavLst>
                                        <p:tav tm="0">
                                          <p:val>
                                            <p:strVal val="ppt_h"/>
                                          </p:val>
                                        </p:tav>
                                        <p:tav tm="100000">
                                          <p:val>
                                            <p:strVal val="ppt_h"/>
                                          </p:val>
                                        </p:tav>
                                      </p:tavLst>
                                    </p:anim>
                                    <p:anim calcmode="lin" valueType="num">
                                      <p:cBhvr>
                                        <p:cTn id="178"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15"/>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3000"/>
                                        <p:tgtEl>
                                          <p:spTgt spid="16"/>
                                        </p:tgtEl>
                                        <p:attrNameLst>
                                          <p:attrName>ppt_h</p:attrName>
                                        </p:attrNameLst>
                                      </p:cBhvr>
                                      <p:tavLst>
                                        <p:tav tm="0">
                                          <p:val>
                                            <p:strVal val="ppt_h"/>
                                          </p:val>
                                        </p:tav>
                                        <p:tav tm="100000">
                                          <p:val>
                                            <p:strVal val="ppt_h"/>
                                          </p:val>
                                        </p:tav>
                                      </p:tavLst>
                                    </p:anim>
                                    <p:anim calcmode="lin" valueType="num">
                                      <p:cBhvr>
                                        <p:cTn id="182"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16"/>
                                        </p:tgtEl>
                                        <p:attrNameLst>
                                          <p:attrName>style.visibility</p:attrName>
                                        </p:attrNameLst>
                                      </p:cBhvr>
                                      <p:to>
                                        <p:strVal val="hidden"/>
                                      </p:to>
                                    </p:set>
                                  </p:childTnLst>
                                </p:cTn>
                              </p:par>
                              <p:par>
                                <p:cTn id="184" presetID="2" presetClass="entr" presetSubtype="1" fill="hold" nodeType="withEffect">
                                  <p:stCondLst>
                                    <p:cond delay="0"/>
                                  </p:stCondLst>
                                  <p:childTnLst>
                                    <p:set>
                                      <p:cBhvr>
                                        <p:cTn id="185" dur="1" fill="hold">
                                          <p:stCondLst>
                                            <p:cond delay="0"/>
                                          </p:stCondLst>
                                        </p:cTn>
                                        <p:tgtEl>
                                          <p:spTgt spid="4"/>
                                        </p:tgtEl>
                                        <p:attrNameLst>
                                          <p:attrName>style.visibility</p:attrName>
                                        </p:attrNameLst>
                                      </p:cBhvr>
                                      <p:to>
                                        <p:strVal val="visible"/>
                                      </p:to>
                                    </p:set>
                                    <p:anim calcmode="lin" valueType="num">
                                      <p:cBhvr additive="base">
                                        <p:cTn id="186" dur="3000" fill="hold"/>
                                        <p:tgtEl>
                                          <p:spTgt spid="4"/>
                                        </p:tgtEl>
                                        <p:attrNameLst>
                                          <p:attrName>ppt_x</p:attrName>
                                        </p:attrNameLst>
                                      </p:cBhvr>
                                      <p:tavLst>
                                        <p:tav tm="0">
                                          <p:val>
                                            <p:strVal val="#ppt_x"/>
                                          </p:val>
                                        </p:tav>
                                        <p:tav tm="100000">
                                          <p:val>
                                            <p:strVal val="#ppt_x"/>
                                          </p:val>
                                        </p:tav>
                                      </p:tavLst>
                                    </p:anim>
                                    <p:anim calcmode="lin" valueType="num">
                                      <p:cBhvr additive="base">
                                        <p:cTn id="187"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fe_de_paris_saint_tropez_8667_1200x.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32" y="0"/>
            <a:ext cx="2214546" cy="3857628"/>
          </a:xfrm>
          <a:prstGeom prst="moon">
            <a:avLst>
              <a:gd name="adj" fmla="val 43333"/>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857224" y="0"/>
            <a:ext cx="2214546"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56" y="0"/>
            <a:ext cx="2214546"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857488" y="0"/>
            <a:ext cx="2214546"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857620" y="0"/>
            <a:ext cx="2214546"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0"/>
            <a:ext cx="2214546"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857884" y="0"/>
            <a:ext cx="2214546"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850362" y="0"/>
            <a:ext cx="2293638"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fmla="#ppt_w*sin(2.5*pi*$)">
                                          <p:val>
                                            <p:fltVal val="0"/>
                                          </p:val>
                                        </p:tav>
                                        <p:tav tm="100000">
                                          <p:val>
                                            <p:fltVal val="1"/>
                                          </p:val>
                                        </p:tav>
                                      </p:tavLst>
                                    </p:anim>
                                    <p:anim calcmode="lin" valueType="num">
                                      <p:cBhvr>
                                        <p:cTn id="35" dur="3000" fill="hold"/>
                                        <p:tgtEl>
                                          <p:spTgt spid="11"/>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2" presetClass="entr" presetSubtype="8"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0-#ppt_w/2"/>
                                          </p:val>
                                        </p:tav>
                                        <p:tav tm="100000">
                                          <p:val>
                                            <p:strVal val="#ppt_x"/>
                                          </p:val>
                                        </p:tav>
                                      </p:tavLst>
                                    </p:anim>
                                    <p:anim calcmode="lin" valueType="num">
                                      <p:cBhvr additive="base">
                                        <p:cTn id="43" dur="3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3000" fill="hold"/>
                                        <p:tgtEl>
                                          <p:spTgt spid="11"/>
                                        </p:tgtEl>
                                        <p:attrNameLst>
                                          <p:attrName>ppt_x</p:attrName>
                                        </p:attrNameLst>
                                      </p:cBhvr>
                                      <p:tavLst>
                                        <p:tav tm="0">
                                          <p:val>
                                            <p:strVal val="0-#ppt_w/2"/>
                                          </p:val>
                                        </p:tav>
                                        <p:tav tm="100000">
                                          <p:val>
                                            <p:strVal val="#ppt_x"/>
                                          </p:val>
                                        </p:tav>
                                      </p:tavLst>
                                    </p:anim>
                                    <p:anim calcmode="lin" valueType="num">
                                      <p:cBhvr additive="base">
                                        <p:cTn id="67" dur="3000" fill="hold"/>
                                        <p:tgtEl>
                                          <p:spTgt spid="11"/>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ppt_y"/>
                                          </p:val>
                                        </p:tav>
                                        <p:tav tm="100000">
                                          <p:val>
                                            <p:strVal val="#ppt_y"/>
                                          </p:val>
                                        </p:tav>
                                      </p:tavLst>
                                    </p:anim>
                                  </p:childTnLst>
                                </p:cTn>
                              </p:par>
                            </p:childTnLst>
                          </p:cTn>
                        </p:par>
                        <p:par>
                          <p:cTn id="72" fill="hold">
                            <p:stCondLst>
                              <p:cond delay="3000"/>
                            </p:stCondLst>
                            <p:childTnLst>
                              <p:par>
                                <p:cTn id="73" presetID="2" presetClass="exit" presetSubtype="8" fill="hold" grpId="2" nodeType="after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0-ppt_w/2"/>
                                          </p:val>
                                        </p:tav>
                                      </p:tavLst>
                                    </p:anim>
                                    <p:anim calcmode="lin" valueType="num">
                                      <p:cBhvr additive="base">
                                        <p:cTn id="79" dur="3000"/>
                                        <p:tgtEl>
                                          <p:spTgt spid="6"/>
                                        </p:tgtEl>
                                        <p:attrNameLst>
                                          <p:attrName>ppt_y</p:attrName>
                                        </p:attrNameLst>
                                      </p:cBhvr>
                                      <p:tavLst>
                                        <p:tav tm="0">
                                          <p:val>
                                            <p:strVal val="ppt_y"/>
                                          </p:val>
                                        </p:tav>
                                        <p:tav tm="100000">
                                          <p:val>
                                            <p:strVal val="ppt_y"/>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0-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3000"/>
                                        <p:tgtEl>
                                          <p:spTgt spid="5"/>
                                        </p:tgtEl>
                                        <p:attrNameLst>
                                          <p:attrName>ppt_h</p:attrName>
                                        </p:attrNameLst>
                                      </p:cBhvr>
                                      <p:tavLst>
                                        <p:tav tm="0">
                                          <p:val>
                                            <p:strVal val="ppt_h"/>
                                          </p:val>
                                        </p:tav>
                                        <p:tav tm="100000">
                                          <p:val>
                                            <p:strVal val="ppt_h"/>
                                          </p:val>
                                        </p:tav>
                                      </p:tavLst>
                                    </p:anim>
                                    <p:anim calcmode="lin" valueType="num">
                                      <p:cBhvr>
                                        <p:cTn id="1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6"/>
                                        </p:tgtEl>
                                        <p:attrNameLst>
                                          <p:attrName>ppt_h</p:attrName>
                                        </p:attrNameLst>
                                      </p:cBhvr>
                                      <p:tavLst>
                                        <p:tav tm="0">
                                          <p:val>
                                            <p:strVal val="ppt_h"/>
                                          </p:val>
                                        </p:tav>
                                        <p:tav tm="100000">
                                          <p:val>
                                            <p:strVal val="ppt_h"/>
                                          </p:val>
                                        </p:tav>
                                      </p:tavLst>
                                    </p:anim>
                                    <p:anim calcmode="lin" valueType="num">
                                      <p:cBhvr>
                                        <p:cTn id="1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6"/>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7"/>
                                        </p:tgtEl>
                                        <p:attrNameLst>
                                          <p:attrName>ppt_h</p:attrName>
                                        </p:attrNameLst>
                                      </p:cBhvr>
                                      <p:tavLst>
                                        <p:tav tm="0">
                                          <p:val>
                                            <p:strVal val="ppt_h"/>
                                          </p:val>
                                        </p:tav>
                                        <p:tav tm="100000">
                                          <p:val>
                                            <p:strVal val="ppt_h"/>
                                          </p:val>
                                        </p:tav>
                                      </p:tavLst>
                                    </p:anim>
                                    <p:anim calcmode="lin" valueType="num">
                                      <p:cBhvr>
                                        <p:cTn id="1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7"/>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3000"/>
                                        <p:tgtEl>
                                          <p:spTgt spid="8"/>
                                        </p:tgtEl>
                                        <p:attrNameLst>
                                          <p:attrName>ppt_h</p:attrName>
                                        </p:attrNameLst>
                                      </p:cBhvr>
                                      <p:tavLst>
                                        <p:tav tm="0">
                                          <p:val>
                                            <p:strVal val="ppt_h"/>
                                          </p:val>
                                        </p:tav>
                                        <p:tav tm="100000">
                                          <p:val>
                                            <p:strVal val="ppt_h"/>
                                          </p:val>
                                        </p:tav>
                                      </p:tavLst>
                                    </p:anim>
                                    <p:anim calcmode="lin" valueType="num">
                                      <p:cBhvr>
                                        <p:cTn id="1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8"/>
                                        </p:tgtEl>
                                        <p:attrNameLst>
                                          <p:attrName>style.visibility</p:attrName>
                                        </p:attrNameLst>
                                      </p:cBhvr>
                                      <p:to>
                                        <p:strVal val="hidden"/>
                                      </p:to>
                                    </p:set>
                                  </p:childTnLst>
                                </p:cTn>
                              </p:par>
                              <p:par>
                                <p:cTn id="121" presetID="19" presetClass="exit" presetSubtype="10" fill="hold" grpId="3" nodeType="withEffect">
                                  <p:stCondLst>
                                    <p:cond delay="0"/>
                                  </p:stCondLst>
                                  <p:childTnLst>
                                    <p:anim calcmode="lin" valueType="num">
                                      <p:cBhvr>
                                        <p:cTn id="122" dur="3000"/>
                                        <p:tgtEl>
                                          <p:spTgt spid="9"/>
                                        </p:tgtEl>
                                        <p:attrNameLst>
                                          <p:attrName>ppt_h</p:attrName>
                                        </p:attrNameLst>
                                      </p:cBhvr>
                                      <p:tavLst>
                                        <p:tav tm="0">
                                          <p:val>
                                            <p:strVal val="ppt_h"/>
                                          </p:val>
                                        </p:tav>
                                        <p:tav tm="100000">
                                          <p:val>
                                            <p:strVal val="ppt_h"/>
                                          </p:val>
                                        </p:tav>
                                      </p:tavLst>
                                    </p:anim>
                                    <p:anim calcmode="lin" valueType="num">
                                      <p:cBhvr>
                                        <p:cTn id="1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9"/>
                                        </p:tgtEl>
                                        <p:attrNameLst>
                                          <p:attrName>style.visibility</p:attrName>
                                        </p:attrNameLst>
                                      </p:cBhvr>
                                      <p:to>
                                        <p:strVal val="hidden"/>
                                      </p:to>
                                    </p:set>
                                  </p:childTnLst>
                                </p:cTn>
                              </p:par>
                              <p:par>
                                <p:cTn id="125" presetID="19" presetClass="exit" presetSubtype="10" fill="hold" grpId="3" nodeType="withEffect">
                                  <p:stCondLst>
                                    <p:cond delay="0"/>
                                  </p:stCondLst>
                                  <p:childTnLst>
                                    <p:anim calcmode="lin" valueType="num">
                                      <p:cBhvr>
                                        <p:cTn id="126" dur="3000"/>
                                        <p:tgtEl>
                                          <p:spTgt spid="10"/>
                                        </p:tgtEl>
                                        <p:attrNameLst>
                                          <p:attrName>ppt_h</p:attrName>
                                        </p:attrNameLst>
                                      </p:cBhvr>
                                      <p:tavLst>
                                        <p:tav tm="0">
                                          <p:val>
                                            <p:strVal val="ppt_h"/>
                                          </p:val>
                                        </p:tav>
                                        <p:tav tm="100000">
                                          <p:val>
                                            <p:strVal val="ppt_h"/>
                                          </p:val>
                                        </p:tav>
                                      </p:tavLst>
                                    </p:anim>
                                    <p:anim calcmode="lin" valueType="num">
                                      <p:cBhvr>
                                        <p:cTn id="1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10"/>
                                        </p:tgtEl>
                                        <p:attrNameLst>
                                          <p:attrName>style.visibility</p:attrName>
                                        </p:attrNameLst>
                                      </p:cBhvr>
                                      <p:to>
                                        <p:strVal val="hidden"/>
                                      </p:to>
                                    </p:set>
                                  </p:childTnLst>
                                </p:cTn>
                              </p:par>
                              <p:par>
                                <p:cTn id="129" presetID="19" presetClass="exit" presetSubtype="10" fill="hold" grpId="3" nodeType="withEffect">
                                  <p:stCondLst>
                                    <p:cond delay="0"/>
                                  </p:stCondLst>
                                  <p:childTnLst>
                                    <p:anim calcmode="lin" valueType="num">
                                      <p:cBhvr>
                                        <p:cTn id="130" dur="3000"/>
                                        <p:tgtEl>
                                          <p:spTgt spid="11"/>
                                        </p:tgtEl>
                                        <p:attrNameLst>
                                          <p:attrName>ppt_h</p:attrName>
                                        </p:attrNameLst>
                                      </p:cBhvr>
                                      <p:tavLst>
                                        <p:tav tm="0">
                                          <p:val>
                                            <p:strVal val="ppt_h"/>
                                          </p:val>
                                        </p:tav>
                                        <p:tav tm="100000">
                                          <p:val>
                                            <p:strVal val="ppt_h"/>
                                          </p:val>
                                        </p:tav>
                                      </p:tavLst>
                                    </p:anim>
                                    <p:anim calcmode="lin" valueType="num">
                                      <p:cBhvr>
                                        <p:cTn id="1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11"/>
                                        </p:tgtEl>
                                        <p:attrNameLst>
                                          <p:attrName>style.visibility</p:attrName>
                                        </p:attrNameLst>
                                      </p:cBhvr>
                                      <p:to>
                                        <p:strVal val="hidden"/>
                                      </p:to>
                                    </p:set>
                                  </p:childTnLst>
                                </p:cTn>
                              </p:par>
                              <p:par>
                                <p:cTn id="133" presetID="19" presetClass="exit" presetSubtype="10" fill="hold" grpId="3" nodeType="withEffect">
                                  <p:stCondLst>
                                    <p:cond delay="0"/>
                                  </p:stCondLst>
                                  <p:childTnLst>
                                    <p:anim calcmode="lin" valueType="num">
                                      <p:cBhvr>
                                        <p:cTn id="134" dur="3000"/>
                                        <p:tgtEl>
                                          <p:spTgt spid="12"/>
                                        </p:tgtEl>
                                        <p:attrNameLst>
                                          <p:attrName>ppt_h</p:attrName>
                                        </p:attrNameLst>
                                      </p:cBhvr>
                                      <p:tavLst>
                                        <p:tav tm="0">
                                          <p:val>
                                            <p:strVal val="ppt_h"/>
                                          </p:val>
                                        </p:tav>
                                        <p:tav tm="100000">
                                          <p:val>
                                            <p:strVal val="ppt_h"/>
                                          </p:val>
                                        </p:tav>
                                      </p:tavLst>
                                    </p:anim>
                                    <p:anim calcmode="lin" valueType="num">
                                      <p:cBhvr>
                                        <p:cTn id="13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ntr" presetSubtype="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additive="base">
                                        <p:cTn id="139" dur="3000" fill="hold"/>
                                        <p:tgtEl>
                                          <p:spTgt spid="4"/>
                                        </p:tgtEl>
                                        <p:attrNameLst>
                                          <p:attrName>ppt_x</p:attrName>
                                        </p:attrNameLst>
                                      </p:cBhvr>
                                      <p:tavLst>
                                        <p:tav tm="0">
                                          <p:val>
                                            <p:strVal val="1+#ppt_w/2"/>
                                          </p:val>
                                        </p:tav>
                                        <p:tav tm="100000">
                                          <p:val>
                                            <p:strVal val="#ppt_x"/>
                                          </p:val>
                                        </p:tav>
                                      </p:tavLst>
                                    </p:anim>
                                    <p:anim calcmode="lin" valueType="num">
                                      <p:cBhvr additive="base">
                                        <p:cTn id="140"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anel-Cruise-2011-Show-Involved-Motorboats-Motorcycle-Crystal-Renn.jpg"/>
          <p:cNvPicPr>
            <a:picLocks noChangeAspect="1"/>
          </p:cNvPicPr>
          <p:nvPr/>
        </p:nvPicPr>
        <p:blipFill>
          <a:blip r:embed="rId2"/>
          <a:stretch>
            <a:fillRect/>
          </a:stretch>
        </p:blipFill>
        <p:spPr>
          <a:xfrm>
            <a:off x="0" y="6684"/>
            <a:ext cx="9144000" cy="6844632"/>
          </a:xfrm>
          <a:prstGeom prst="rect">
            <a:avLst/>
          </a:prstGeom>
        </p:spPr>
      </p:pic>
      <p:sp>
        <p:nvSpPr>
          <p:cNvPr id="5" name="4 Anillo"/>
          <p:cNvSpPr/>
          <p:nvPr/>
        </p:nvSpPr>
        <p:spPr>
          <a:xfrm>
            <a:off x="0"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71570"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143140"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71736"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710"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643306"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214842"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643438"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286412"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715008"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357982"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786578"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429552"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858148"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1"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1"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1"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3" presetClass="entr" presetSubtype="272"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3000" fill="hold"/>
                                        <p:tgtEl>
                                          <p:spTgt spid="4"/>
                                        </p:tgtEl>
                                        <p:attrNameLst>
                                          <p:attrName>ppt_w</p:attrName>
                                        </p:attrNameLst>
                                      </p:cBhvr>
                                      <p:tavLst>
                                        <p:tav tm="0">
                                          <p:val>
                                            <p:strVal val="2/3*#ppt_w"/>
                                          </p:val>
                                        </p:tav>
                                        <p:tav tm="100000">
                                          <p:val>
                                            <p:strVal val="#ppt_w"/>
                                          </p:val>
                                        </p:tav>
                                      </p:tavLst>
                                    </p:anim>
                                    <p:anim calcmode="lin" valueType="num">
                                      <p:cBhvr>
                                        <p:cTn id="75" dur="3000" fill="hold"/>
                                        <p:tgtEl>
                                          <p:spTgt spid="4"/>
                                        </p:tgtEl>
                                        <p:attrNameLst>
                                          <p:attrName>ppt_h</p:attrName>
                                        </p:attrNameLst>
                                      </p:cBhvr>
                                      <p:tavLst>
                                        <p:tav tm="0">
                                          <p:val>
                                            <p:strVal val="2/3*#ppt_h"/>
                                          </p:val>
                                        </p:tav>
                                        <p:tav tm="100000">
                                          <p:val>
                                            <p:strVal val="#ppt_h"/>
                                          </p:val>
                                        </p:tav>
                                      </p:tavLst>
                                    </p:anim>
                                  </p:childTnLst>
                                </p:cTn>
                              </p:par>
                              <p:par>
                                <p:cTn id="76" presetID="2" presetClass="exit" presetSubtype="2" fill="hold" grpId="2" nodeType="withEffect">
                                  <p:stCondLst>
                                    <p:cond delay="0"/>
                                  </p:stCondLst>
                                  <p:childTnLst>
                                    <p:anim calcmode="lin" valueType="num">
                                      <p:cBhvr additive="base">
                                        <p:cTn id="77" dur="3000"/>
                                        <p:tgtEl>
                                          <p:spTgt spid="5"/>
                                        </p:tgtEl>
                                        <p:attrNameLst>
                                          <p:attrName>ppt_x</p:attrName>
                                        </p:attrNameLst>
                                      </p:cBhvr>
                                      <p:tavLst>
                                        <p:tav tm="0">
                                          <p:val>
                                            <p:strVal val="ppt_x"/>
                                          </p:val>
                                        </p:tav>
                                        <p:tav tm="100000">
                                          <p:val>
                                            <p:strVal val="1+ppt_w/2"/>
                                          </p:val>
                                        </p:tav>
                                      </p:tavLst>
                                    </p:anim>
                                    <p:anim calcmode="lin" valueType="num">
                                      <p:cBhvr additive="base">
                                        <p:cTn id="78" dur="3000"/>
                                        <p:tgtEl>
                                          <p:spTgt spid="5"/>
                                        </p:tgtEl>
                                        <p:attrNameLst>
                                          <p:attrName>ppt_y</p:attrName>
                                        </p:attrNameLst>
                                      </p:cBhvr>
                                      <p:tavLst>
                                        <p:tav tm="0">
                                          <p:val>
                                            <p:strVal val="ppt_y"/>
                                          </p:val>
                                        </p:tav>
                                        <p:tav tm="100000">
                                          <p:val>
                                            <p:strVal val="ppt_y"/>
                                          </p:val>
                                        </p:tav>
                                      </p:tavLst>
                                    </p:anim>
                                    <p:set>
                                      <p:cBhvr>
                                        <p:cTn id="79" dur="1" fill="hold">
                                          <p:stCondLst>
                                            <p:cond delay="2999"/>
                                          </p:stCondLst>
                                        </p:cTn>
                                        <p:tgtEl>
                                          <p:spTgt spid="5"/>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000"/>
                                        <p:tgtEl>
                                          <p:spTgt spid="6"/>
                                        </p:tgtEl>
                                        <p:attrNameLst>
                                          <p:attrName>ppt_x</p:attrName>
                                        </p:attrNameLst>
                                      </p:cBhvr>
                                      <p:tavLst>
                                        <p:tav tm="0">
                                          <p:val>
                                            <p:strVal val="ppt_x"/>
                                          </p:val>
                                        </p:tav>
                                        <p:tav tm="100000">
                                          <p:val>
                                            <p:strVal val="0-ppt_w/2"/>
                                          </p:val>
                                        </p:tav>
                                      </p:tavLst>
                                    </p:anim>
                                    <p:anim calcmode="lin" valueType="num">
                                      <p:cBhvr additive="base">
                                        <p:cTn id="82" dur="3000"/>
                                        <p:tgtEl>
                                          <p:spTgt spid="6"/>
                                        </p:tgtEl>
                                        <p:attrNameLst>
                                          <p:attrName>ppt_y</p:attrName>
                                        </p:attrNameLst>
                                      </p:cBhvr>
                                      <p:tavLst>
                                        <p:tav tm="0">
                                          <p:val>
                                            <p:strVal val="ppt_y"/>
                                          </p:val>
                                        </p:tav>
                                        <p:tav tm="100000">
                                          <p:val>
                                            <p:strVal val="ppt_y"/>
                                          </p:val>
                                        </p:tav>
                                      </p:tavLst>
                                    </p:anim>
                                    <p:set>
                                      <p:cBhvr>
                                        <p:cTn id="83" dur="1" fill="hold">
                                          <p:stCondLst>
                                            <p:cond delay="2999"/>
                                          </p:stCondLst>
                                        </p:cTn>
                                        <p:tgtEl>
                                          <p:spTgt spid="6"/>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3000"/>
                                        <p:tgtEl>
                                          <p:spTgt spid="7"/>
                                        </p:tgtEl>
                                        <p:attrNameLst>
                                          <p:attrName>ppt_x</p:attrName>
                                        </p:attrNameLst>
                                      </p:cBhvr>
                                      <p:tavLst>
                                        <p:tav tm="0">
                                          <p:val>
                                            <p:strVal val="ppt_x"/>
                                          </p:val>
                                        </p:tav>
                                        <p:tav tm="100000">
                                          <p:val>
                                            <p:strVal val="1+ppt_w/2"/>
                                          </p:val>
                                        </p:tav>
                                      </p:tavLst>
                                    </p:anim>
                                    <p:anim calcmode="lin" valueType="num">
                                      <p:cBhvr additive="base">
                                        <p:cTn id="86" dur="3000"/>
                                        <p:tgtEl>
                                          <p:spTgt spid="7"/>
                                        </p:tgtEl>
                                        <p:attrNameLst>
                                          <p:attrName>ppt_y</p:attrName>
                                        </p:attrNameLst>
                                      </p:cBhvr>
                                      <p:tavLst>
                                        <p:tav tm="0">
                                          <p:val>
                                            <p:strVal val="ppt_y"/>
                                          </p:val>
                                        </p:tav>
                                        <p:tav tm="100000">
                                          <p:val>
                                            <p:strVal val="ppt_y"/>
                                          </p:val>
                                        </p:tav>
                                      </p:tavLst>
                                    </p:anim>
                                    <p:set>
                                      <p:cBhvr>
                                        <p:cTn id="87" dur="1" fill="hold">
                                          <p:stCondLst>
                                            <p:cond delay="2999"/>
                                          </p:stCondLst>
                                        </p:cTn>
                                        <p:tgtEl>
                                          <p:spTgt spid="7"/>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8"/>
                                        </p:tgtEl>
                                        <p:attrNameLst>
                                          <p:attrName>ppt_x</p:attrName>
                                        </p:attrNameLst>
                                      </p:cBhvr>
                                      <p:tavLst>
                                        <p:tav tm="0">
                                          <p:val>
                                            <p:strVal val="ppt_x"/>
                                          </p:val>
                                        </p:tav>
                                        <p:tav tm="100000">
                                          <p:val>
                                            <p:strVal val="0-ppt_w/2"/>
                                          </p:val>
                                        </p:tav>
                                      </p:tavLst>
                                    </p:anim>
                                    <p:anim calcmode="lin" valueType="num">
                                      <p:cBhvr additive="base">
                                        <p:cTn id="90" dur="3000"/>
                                        <p:tgtEl>
                                          <p:spTgt spid="8"/>
                                        </p:tgtEl>
                                        <p:attrNameLst>
                                          <p:attrName>ppt_y</p:attrName>
                                        </p:attrNameLst>
                                      </p:cBhvr>
                                      <p:tavLst>
                                        <p:tav tm="0">
                                          <p:val>
                                            <p:strVal val="ppt_y"/>
                                          </p:val>
                                        </p:tav>
                                        <p:tav tm="100000">
                                          <p:val>
                                            <p:strVal val="ppt_y"/>
                                          </p:val>
                                        </p:tav>
                                      </p:tavLst>
                                    </p:anim>
                                    <p:set>
                                      <p:cBhvr>
                                        <p:cTn id="91" dur="1" fill="hold">
                                          <p:stCondLst>
                                            <p:cond delay="2999"/>
                                          </p:stCondLst>
                                        </p:cTn>
                                        <p:tgtEl>
                                          <p:spTgt spid="8"/>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3000"/>
                                        <p:tgtEl>
                                          <p:spTgt spid="9"/>
                                        </p:tgtEl>
                                        <p:attrNameLst>
                                          <p:attrName>ppt_x</p:attrName>
                                        </p:attrNameLst>
                                      </p:cBhvr>
                                      <p:tavLst>
                                        <p:tav tm="0">
                                          <p:val>
                                            <p:strVal val="ppt_x"/>
                                          </p:val>
                                        </p:tav>
                                        <p:tav tm="100000">
                                          <p:val>
                                            <p:strVal val="1+ppt_w/2"/>
                                          </p:val>
                                        </p:tav>
                                      </p:tavLst>
                                    </p:anim>
                                    <p:anim calcmode="lin" valueType="num">
                                      <p:cBhvr additive="base">
                                        <p:cTn id="94" dur="3000"/>
                                        <p:tgtEl>
                                          <p:spTgt spid="9"/>
                                        </p:tgtEl>
                                        <p:attrNameLst>
                                          <p:attrName>ppt_y</p:attrName>
                                        </p:attrNameLst>
                                      </p:cBhvr>
                                      <p:tavLst>
                                        <p:tav tm="0">
                                          <p:val>
                                            <p:strVal val="ppt_y"/>
                                          </p:val>
                                        </p:tav>
                                        <p:tav tm="100000">
                                          <p:val>
                                            <p:strVal val="ppt_y"/>
                                          </p:val>
                                        </p:tav>
                                      </p:tavLst>
                                    </p:anim>
                                    <p:set>
                                      <p:cBhvr>
                                        <p:cTn id="95" dur="1" fill="hold">
                                          <p:stCondLst>
                                            <p:cond delay="2999"/>
                                          </p:stCondLst>
                                        </p:cTn>
                                        <p:tgtEl>
                                          <p:spTgt spid="9"/>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000"/>
                                        <p:tgtEl>
                                          <p:spTgt spid="10"/>
                                        </p:tgtEl>
                                        <p:attrNameLst>
                                          <p:attrName>ppt_x</p:attrName>
                                        </p:attrNameLst>
                                      </p:cBhvr>
                                      <p:tavLst>
                                        <p:tav tm="0">
                                          <p:val>
                                            <p:strVal val="ppt_x"/>
                                          </p:val>
                                        </p:tav>
                                        <p:tav tm="100000">
                                          <p:val>
                                            <p:strVal val="0-ppt_w/2"/>
                                          </p:val>
                                        </p:tav>
                                      </p:tavLst>
                                    </p:anim>
                                    <p:anim calcmode="lin" valueType="num">
                                      <p:cBhvr additive="base">
                                        <p:cTn id="98" dur="3000"/>
                                        <p:tgtEl>
                                          <p:spTgt spid="10"/>
                                        </p:tgtEl>
                                        <p:attrNameLst>
                                          <p:attrName>ppt_y</p:attrName>
                                        </p:attrNameLst>
                                      </p:cBhvr>
                                      <p:tavLst>
                                        <p:tav tm="0">
                                          <p:val>
                                            <p:strVal val="ppt_y"/>
                                          </p:val>
                                        </p:tav>
                                        <p:tav tm="100000">
                                          <p:val>
                                            <p:strVal val="ppt_y"/>
                                          </p:val>
                                        </p:tav>
                                      </p:tavLst>
                                    </p:anim>
                                    <p:set>
                                      <p:cBhvr>
                                        <p:cTn id="99" dur="1" fill="hold">
                                          <p:stCondLst>
                                            <p:cond delay="2999"/>
                                          </p:stCondLst>
                                        </p:cTn>
                                        <p:tgtEl>
                                          <p:spTgt spid="10"/>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3000"/>
                                        <p:tgtEl>
                                          <p:spTgt spid="11"/>
                                        </p:tgtEl>
                                        <p:attrNameLst>
                                          <p:attrName>ppt_x</p:attrName>
                                        </p:attrNameLst>
                                      </p:cBhvr>
                                      <p:tavLst>
                                        <p:tav tm="0">
                                          <p:val>
                                            <p:strVal val="ppt_x"/>
                                          </p:val>
                                        </p:tav>
                                        <p:tav tm="100000">
                                          <p:val>
                                            <p:strVal val="1+ppt_w/2"/>
                                          </p:val>
                                        </p:tav>
                                      </p:tavLst>
                                    </p:anim>
                                    <p:anim calcmode="lin" valueType="num">
                                      <p:cBhvr additive="base">
                                        <p:cTn id="102" dur="3000"/>
                                        <p:tgtEl>
                                          <p:spTgt spid="11"/>
                                        </p:tgtEl>
                                        <p:attrNameLst>
                                          <p:attrName>ppt_y</p:attrName>
                                        </p:attrNameLst>
                                      </p:cBhvr>
                                      <p:tavLst>
                                        <p:tav tm="0">
                                          <p:val>
                                            <p:strVal val="ppt_y"/>
                                          </p:val>
                                        </p:tav>
                                        <p:tav tm="100000">
                                          <p:val>
                                            <p:strVal val="ppt_y"/>
                                          </p:val>
                                        </p:tav>
                                      </p:tavLst>
                                    </p:anim>
                                    <p:set>
                                      <p:cBhvr>
                                        <p:cTn id="103" dur="1" fill="hold">
                                          <p:stCondLst>
                                            <p:cond delay="2999"/>
                                          </p:stCondLst>
                                        </p:cTn>
                                        <p:tgtEl>
                                          <p:spTgt spid="11"/>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0-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3000"/>
                                        <p:tgtEl>
                                          <p:spTgt spid="13"/>
                                        </p:tgtEl>
                                        <p:attrNameLst>
                                          <p:attrName>ppt_x</p:attrName>
                                        </p:attrNameLst>
                                      </p:cBhvr>
                                      <p:tavLst>
                                        <p:tav tm="0">
                                          <p:val>
                                            <p:strVal val="ppt_x"/>
                                          </p:val>
                                        </p:tav>
                                        <p:tav tm="100000">
                                          <p:val>
                                            <p:strVal val="1+ppt_w/2"/>
                                          </p:val>
                                        </p:tav>
                                      </p:tavLst>
                                    </p:anim>
                                    <p:anim calcmode="lin" valueType="num">
                                      <p:cBhvr additive="base">
                                        <p:cTn id="110" dur="3000"/>
                                        <p:tgtEl>
                                          <p:spTgt spid="13"/>
                                        </p:tgtEl>
                                        <p:attrNameLst>
                                          <p:attrName>ppt_y</p:attrName>
                                        </p:attrNameLst>
                                      </p:cBhvr>
                                      <p:tavLst>
                                        <p:tav tm="0">
                                          <p:val>
                                            <p:strVal val="ppt_y"/>
                                          </p:val>
                                        </p:tav>
                                        <p:tav tm="100000">
                                          <p:val>
                                            <p:strVal val="ppt_y"/>
                                          </p:val>
                                        </p:tav>
                                      </p:tavLst>
                                    </p:anim>
                                    <p:set>
                                      <p:cBhvr>
                                        <p:cTn id="111" dur="1" fill="hold">
                                          <p:stCondLst>
                                            <p:cond delay="2999"/>
                                          </p:stCondLst>
                                        </p:cTn>
                                        <p:tgtEl>
                                          <p:spTgt spid="13"/>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14"/>
                                        </p:tgtEl>
                                        <p:attrNameLst>
                                          <p:attrName>ppt_x</p:attrName>
                                        </p:attrNameLst>
                                      </p:cBhvr>
                                      <p:tavLst>
                                        <p:tav tm="0">
                                          <p:val>
                                            <p:strVal val="ppt_x"/>
                                          </p:val>
                                        </p:tav>
                                        <p:tav tm="100000">
                                          <p:val>
                                            <p:strVal val="0-ppt_w/2"/>
                                          </p:val>
                                        </p:tav>
                                      </p:tavLst>
                                    </p:anim>
                                    <p:anim calcmode="lin" valueType="num">
                                      <p:cBhvr additive="base">
                                        <p:cTn id="114" dur="3000"/>
                                        <p:tgtEl>
                                          <p:spTgt spid="14"/>
                                        </p:tgtEl>
                                        <p:attrNameLst>
                                          <p:attrName>ppt_y</p:attrName>
                                        </p:attrNameLst>
                                      </p:cBhvr>
                                      <p:tavLst>
                                        <p:tav tm="0">
                                          <p:val>
                                            <p:strVal val="ppt_y"/>
                                          </p:val>
                                        </p:tav>
                                        <p:tav tm="100000">
                                          <p:val>
                                            <p:strVal val="ppt_y"/>
                                          </p:val>
                                        </p:tav>
                                      </p:tavLst>
                                    </p:anim>
                                    <p:set>
                                      <p:cBhvr>
                                        <p:cTn id="115" dur="1" fill="hold">
                                          <p:stCondLst>
                                            <p:cond delay="2999"/>
                                          </p:stCondLst>
                                        </p:cTn>
                                        <p:tgtEl>
                                          <p:spTgt spid="14"/>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3000"/>
                                        <p:tgtEl>
                                          <p:spTgt spid="15"/>
                                        </p:tgtEl>
                                        <p:attrNameLst>
                                          <p:attrName>ppt_x</p:attrName>
                                        </p:attrNameLst>
                                      </p:cBhvr>
                                      <p:tavLst>
                                        <p:tav tm="0">
                                          <p:val>
                                            <p:strVal val="ppt_x"/>
                                          </p:val>
                                        </p:tav>
                                        <p:tav tm="100000">
                                          <p:val>
                                            <p:strVal val="1+ppt_w/2"/>
                                          </p:val>
                                        </p:tav>
                                      </p:tavLst>
                                    </p:anim>
                                    <p:anim calcmode="lin" valueType="num">
                                      <p:cBhvr additive="base">
                                        <p:cTn id="118" dur="3000"/>
                                        <p:tgtEl>
                                          <p:spTgt spid="15"/>
                                        </p:tgtEl>
                                        <p:attrNameLst>
                                          <p:attrName>ppt_y</p:attrName>
                                        </p:attrNameLst>
                                      </p:cBhvr>
                                      <p:tavLst>
                                        <p:tav tm="0">
                                          <p:val>
                                            <p:strVal val="ppt_y"/>
                                          </p:val>
                                        </p:tav>
                                        <p:tav tm="100000">
                                          <p:val>
                                            <p:strVal val="ppt_y"/>
                                          </p:val>
                                        </p:tav>
                                      </p:tavLst>
                                    </p:anim>
                                    <p:set>
                                      <p:cBhvr>
                                        <p:cTn id="119" dur="1" fill="hold">
                                          <p:stCondLst>
                                            <p:cond delay="2999"/>
                                          </p:stCondLst>
                                        </p:cTn>
                                        <p:tgtEl>
                                          <p:spTgt spid="15"/>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3000"/>
                                        <p:tgtEl>
                                          <p:spTgt spid="16"/>
                                        </p:tgtEl>
                                        <p:attrNameLst>
                                          <p:attrName>ppt_x</p:attrName>
                                        </p:attrNameLst>
                                      </p:cBhvr>
                                      <p:tavLst>
                                        <p:tav tm="0">
                                          <p:val>
                                            <p:strVal val="ppt_x"/>
                                          </p:val>
                                        </p:tav>
                                        <p:tav tm="100000">
                                          <p:val>
                                            <p:strVal val="0-ppt_w/2"/>
                                          </p:val>
                                        </p:tav>
                                      </p:tavLst>
                                    </p:anim>
                                    <p:anim calcmode="lin" valueType="num">
                                      <p:cBhvr additive="base">
                                        <p:cTn id="122" dur="3000"/>
                                        <p:tgtEl>
                                          <p:spTgt spid="16"/>
                                        </p:tgtEl>
                                        <p:attrNameLst>
                                          <p:attrName>ppt_y</p:attrName>
                                        </p:attrNameLst>
                                      </p:cBhvr>
                                      <p:tavLst>
                                        <p:tav tm="0">
                                          <p:val>
                                            <p:strVal val="ppt_y"/>
                                          </p:val>
                                        </p:tav>
                                        <p:tav tm="100000">
                                          <p:val>
                                            <p:strVal val="ppt_y"/>
                                          </p:val>
                                        </p:tav>
                                      </p:tavLst>
                                    </p:anim>
                                    <p:set>
                                      <p:cBhvr>
                                        <p:cTn id="123" dur="1" fill="hold">
                                          <p:stCondLst>
                                            <p:cond delay="2999"/>
                                          </p:stCondLst>
                                        </p:cTn>
                                        <p:tgtEl>
                                          <p:spTgt spid="16"/>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3000"/>
                                        <p:tgtEl>
                                          <p:spTgt spid="17"/>
                                        </p:tgtEl>
                                        <p:attrNameLst>
                                          <p:attrName>ppt_x</p:attrName>
                                        </p:attrNameLst>
                                      </p:cBhvr>
                                      <p:tavLst>
                                        <p:tav tm="0">
                                          <p:val>
                                            <p:strVal val="ppt_x"/>
                                          </p:val>
                                        </p:tav>
                                        <p:tav tm="100000">
                                          <p:val>
                                            <p:strVal val="1+ppt_w/2"/>
                                          </p:val>
                                        </p:tav>
                                      </p:tavLst>
                                    </p:anim>
                                    <p:anim calcmode="lin" valueType="num">
                                      <p:cBhvr additive="base">
                                        <p:cTn id="126" dur="3000"/>
                                        <p:tgtEl>
                                          <p:spTgt spid="17"/>
                                        </p:tgtEl>
                                        <p:attrNameLst>
                                          <p:attrName>ppt_y</p:attrName>
                                        </p:attrNameLst>
                                      </p:cBhvr>
                                      <p:tavLst>
                                        <p:tav tm="0">
                                          <p:val>
                                            <p:strVal val="ppt_y"/>
                                          </p:val>
                                        </p:tav>
                                        <p:tav tm="100000">
                                          <p:val>
                                            <p:strVal val="ppt_y"/>
                                          </p:val>
                                        </p:tav>
                                      </p:tavLst>
                                    </p:anim>
                                    <p:set>
                                      <p:cBhvr>
                                        <p:cTn id="127" dur="1" fill="hold">
                                          <p:stCondLst>
                                            <p:cond delay="2999"/>
                                          </p:stCondLst>
                                        </p:cTn>
                                        <p:tgtEl>
                                          <p:spTgt spid="17"/>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3000"/>
                                        <p:tgtEl>
                                          <p:spTgt spid="18"/>
                                        </p:tgtEl>
                                        <p:attrNameLst>
                                          <p:attrName>ppt_x</p:attrName>
                                        </p:attrNameLst>
                                      </p:cBhvr>
                                      <p:tavLst>
                                        <p:tav tm="0">
                                          <p:val>
                                            <p:strVal val="ppt_x"/>
                                          </p:val>
                                        </p:tav>
                                        <p:tav tm="100000">
                                          <p:val>
                                            <p:strVal val="0-ppt_w/2"/>
                                          </p:val>
                                        </p:tav>
                                      </p:tavLst>
                                    </p:anim>
                                    <p:anim calcmode="lin" valueType="num">
                                      <p:cBhvr additive="base">
                                        <p:cTn id="130" dur="3000"/>
                                        <p:tgtEl>
                                          <p:spTgt spid="18"/>
                                        </p:tgtEl>
                                        <p:attrNameLst>
                                          <p:attrName>ppt_y</p:attrName>
                                        </p:attrNameLst>
                                      </p:cBhvr>
                                      <p:tavLst>
                                        <p:tav tm="0">
                                          <p:val>
                                            <p:strVal val="ppt_y"/>
                                          </p:val>
                                        </p:tav>
                                        <p:tav tm="100000">
                                          <p:val>
                                            <p:strVal val="ppt_y"/>
                                          </p:val>
                                        </p:tav>
                                      </p:tavLst>
                                    </p:anim>
                                    <p:set>
                                      <p:cBhvr>
                                        <p:cTn id="131" dur="1" fill="hold">
                                          <p:stCondLst>
                                            <p:cond delay="2999"/>
                                          </p:stCondLst>
                                        </p:cTn>
                                        <p:tgtEl>
                                          <p:spTgt spid="18"/>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3000"/>
                                        <p:tgtEl>
                                          <p:spTgt spid="19"/>
                                        </p:tgtEl>
                                        <p:attrNameLst>
                                          <p:attrName>ppt_x</p:attrName>
                                        </p:attrNameLst>
                                      </p:cBhvr>
                                      <p:tavLst>
                                        <p:tav tm="0">
                                          <p:val>
                                            <p:strVal val="ppt_x"/>
                                          </p:val>
                                        </p:tav>
                                        <p:tav tm="100000">
                                          <p:val>
                                            <p:strVal val="1+ppt_w/2"/>
                                          </p:val>
                                        </p:tav>
                                      </p:tavLst>
                                    </p:anim>
                                    <p:anim calcmode="lin" valueType="num">
                                      <p:cBhvr additive="base">
                                        <p:cTn id="134" dur="3000"/>
                                        <p:tgtEl>
                                          <p:spTgt spid="19"/>
                                        </p:tgtEl>
                                        <p:attrNameLst>
                                          <p:attrName>ppt_y</p:attrName>
                                        </p:attrNameLst>
                                      </p:cBhvr>
                                      <p:tavLst>
                                        <p:tav tm="0">
                                          <p:val>
                                            <p:strVal val="ppt_y"/>
                                          </p:val>
                                        </p:tav>
                                        <p:tav tm="100000">
                                          <p:val>
                                            <p:strVal val="ppt_y"/>
                                          </p:val>
                                        </p:tav>
                                      </p:tavLst>
                                    </p:anim>
                                    <p:set>
                                      <p:cBhvr>
                                        <p:cTn id="135" dur="1" fill="hold">
                                          <p:stCondLst>
                                            <p:cond delay="2999"/>
                                          </p:stCondLst>
                                        </p:cTn>
                                        <p:tgtEl>
                                          <p:spTgt spid="19"/>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3000"/>
                                        <p:tgtEl>
                                          <p:spTgt spid="20"/>
                                        </p:tgtEl>
                                        <p:attrNameLst>
                                          <p:attrName>ppt_x</p:attrName>
                                        </p:attrNameLst>
                                      </p:cBhvr>
                                      <p:tavLst>
                                        <p:tav tm="0">
                                          <p:val>
                                            <p:strVal val="ppt_x"/>
                                          </p:val>
                                        </p:tav>
                                        <p:tav tm="100000">
                                          <p:val>
                                            <p:strVal val="0-ppt_w/2"/>
                                          </p:val>
                                        </p:tav>
                                      </p:tavLst>
                                    </p:anim>
                                    <p:anim calcmode="lin" valueType="num">
                                      <p:cBhvr additive="base">
                                        <p:cTn id="138" dur="3000"/>
                                        <p:tgtEl>
                                          <p:spTgt spid="20"/>
                                        </p:tgtEl>
                                        <p:attrNameLst>
                                          <p:attrName>ppt_y</p:attrName>
                                        </p:attrNameLst>
                                      </p:cBhvr>
                                      <p:tavLst>
                                        <p:tav tm="0">
                                          <p:val>
                                            <p:strVal val="ppt_y"/>
                                          </p:val>
                                        </p:tav>
                                        <p:tav tm="100000">
                                          <p:val>
                                            <p:strVal val="ppt_y"/>
                                          </p:val>
                                        </p:tav>
                                      </p:tavLst>
                                    </p:anim>
                                    <p:set>
                                      <p:cBhvr>
                                        <p:cTn id="139" dur="1" fill="hold">
                                          <p:stCondLst>
                                            <p:cond delay="2999"/>
                                          </p:stCondLst>
                                        </p:cTn>
                                        <p:tgtEl>
                                          <p:spTgt spid="20"/>
                                        </p:tgtEl>
                                        <p:attrNameLst>
                                          <p:attrName>style.visibility</p:attrName>
                                        </p:attrNameLst>
                                      </p:cBhvr>
                                      <p:to>
                                        <p:strVal val="hidden"/>
                                      </p:to>
                                    </p:set>
                                  </p:childTnLst>
                                </p:cTn>
                              </p:par>
                              <p:par>
                                <p:cTn id="140" presetID="23" presetClass="entr" presetSubtype="272"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 calcmode="lin" valueType="num">
                                      <p:cBhvr>
                                        <p:cTn id="142" dur="3000" fill="hold"/>
                                        <p:tgtEl>
                                          <p:spTgt spid="4"/>
                                        </p:tgtEl>
                                        <p:attrNameLst>
                                          <p:attrName>ppt_w</p:attrName>
                                        </p:attrNameLst>
                                      </p:cBhvr>
                                      <p:tavLst>
                                        <p:tav tm="0">
                                          <p:val>
                                            <p:strVal val="2/3*#ppt_w"/>
                                          </p:val>
                                        </p:tav>
                                        <p:tav tm="100000">
                                          <p:val>
                                            <p:strVal val="#ppt_w"/>
                                          </p:val>
                                        </p:tav>
                                      </p:tavLst>
                                    </p:anim>
                                    <p:anim calcmode="lin" valueType="num">
                                      <p:cBhvr>
                                        <p:cTn id="143" dur="3000" fill="hold"/>
                                        <p:tgtEl>
                                          <p:spTgt spid="4"/>
                                        </p:tgtEl>
                                        <p:attrNameLst>
                                          <p:attrName>ppt_h</p:attrName>
                                        </p:attrNameLst>
                                      </p:cBhvr>
                                      <p:tavLst>
                                        <p:tav tm="0">
                                          <p:val>
                                            <p:strVal val="2/3*#ppt_h"/>
                                          </p:val>
                                        </p:tav>
                                        <p:tav tm="100000">
                                          <p:val>
                                            <p:strVal val="#ppt_h"/>
                                          </p:val>
                                        </p:tav>
                                      </p:tavLst>
                                    </p:anim>
                                  </p:childTnLst>
                                </p:cTn>
                              </p:par>
                              <p:par>
                                <p:cTn id="144" presetID="16" presetClass="entr" presetSubtype="37" fill="hold" nodeType="withEffect">
                                  <p:stCondLst>
                                    <p:cond delay="0"/>
                                  </p:stCondLst>
                                  <p:childTnLst>
                                    <p:set>
                                      <p:cBhvr>
                                        <p:cTn id="145" dur="1" fill="hold">
                                          <p:stCondLst>
                                            <p:cond delay="0"/>
                                          </p:stCondLst>
                                        </p:cTn>
                                        <p:tgtEl>
                                          <p:spTgt spid="4"/>
                                        </p:tgtEl>
                                        <p:attrNameLst>
                                          <p:attrName>style.visibility</p:attrName>
                                        </p:attrNameLst>
                                      </p:cBhvr>
                                      <p:to>
                                        <p:strVal val="visible"/>
                                      </p:to>
                                    </p:set>
                                    <p:animEffect transition="in" filter="barn(outVertical)">
                                      <p:cBhvr>
                                        <p:cTn id="14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P spid="6" grpId="1" animBg="1"/>
      <p:bldP spid="6" grpId="2" animBg="1"/>
      <p:bldP spid="7" grpId="1" animBg="1"/>
      <p:bldP spid="7" grpId="2" animBg="1"/>
      <p:bldP spid="8" grpId="1" animBg="1"/>
      <p:bldP spid="8" grpId="2" animBg="1"/>
      <p:bldP spid="9" grpId="1" animBg="1"/>
      <p:bldP spid="9" grpId="2" animBg="1"/>
      <p:bldP spid="10" grpId="1" animBg="1"/>
      <p:bldP spid="10" grpId="2" animBg="1"/>
      <p:bldP spid="11" grpId="1" animBg="1"/>
      <p:bldP spid="11" grpId="2" animBg="1"/>
      <p:bldP spid="12" grpId="1" animBg="1"/>
      <p:bldP spid="12" grpId="2" animBg="1"/>
      <p:bldP spid="13" grpId="1" animBg="1"/>
      <p:bldP spid="13" grpId="2" animBg="1"/>
      <p:bldP spid="14" grpId="1" animBg="1"/>
      <p:bldP spid="14" grpId="2" animBg="1"/>
      <p:bldP spid="15" grpId="1" animBg="1"/>
      <p:bldP spid="15" grpId="2" animBg="1"/>
      <p:bldP spid="16" grpId="1" animBg="1"/>
      <p:bldP spid="16" grpId="2" animBg="1"/>
      <p:bldP spid="17" grpId="1" animBg="1"/>
      <p:bldP spid="17" grpId="2" animBg="1"/>
      <p:bldP spid="18" grpId="1" animBg="1"/>
      <p:bldP spid="18" grpId="2" animBg="1"/>
      <p:bldP spid="19" grpId="1" animBg="1"/>
      <p:bldP spid="19" grpId="2" animBg="1"/>
      <p:bldP spid="20" grpId="1" animBg="1"/>
      <p:bldP spid="20" grpId="2" animBg="1"/>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193.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16200000">
            <a:off x="-2286032" y="2357470"/>
            <a:ext cx="5429288" cy="857224"/>
          </a:xfrm>
          <a:prstGeom prst="wave">
            <a:avLst>
              <a:gd name="adj1" fmla="val 20000"/>
              <a:gd name="adj2" fmla="val -7895"/>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200000">
            <a:off x="-1571668" y="2286016"/>
            <a:ext cx="5429288" cy="857256"/>
          </a:xfrm>
          <a:prstGeom prst="wave">
            <a:avLst>
              <a:gd name="adj1" fmla="val 20000"/>
              <a:gd name="adj2" fmla="val -7895"/>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857288" y="2286016"/>
            <a:ext cx="5429288" cy="857256"/>
          </a:xfrm>
          <a:prstGeom prst="wave">
            <a:avLst>
              <a:gd name="adj1" fmla="val 20000"/>
              <a:gd name="adj2" fmla="val -7895"/>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a:off x="-142908" y="2286016"/>
            <a:ext cx="5429288" cy="857256"/>
          </a:xfrm>
          <a:prstGeom prst="wave">
            <a:avLst>
              <a:gd name="adj1" fmla="val 20000"/>
              <a:gd name="adj2" fmla="val -7895"/>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642910" y="2214578"/>
            <a:ext cx="5429288" cy="1000132"/>
          </a:xfrm>
          <a:prstGeom prst="wave">
            <a:avLst>
              <a:gd name="adj1" fmla="val 20000"/>
              <a:gd name="adj2" fmla="val -7895"/>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a:off x="1464447" y="2250297"/>
            <a:ext cx="5429288" cy="928694"/>
          </a:xfrm>
          <a:prstGeom prst="wave">
            <a:avLst>
              <a:gd name="adj1" fmla="val 20000"/>
              <a:gd name="adj2" fmla="val -7895"/>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2250265" y="2250297"/>
            <a:ext cx="5429288" cy="928694"/>
          </a:xfrm>
          <a:prstGeom prst="wave">
            <a:avLst>
              <a:gd name="adj1" fmla="val 20000"/>
              <a:gd name="adj2" fmla="val -7895"/>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200000">
            <a:off x="3000364" y="2286016"/>
            <a:ext cx="5429288" cy="857256"/>
          </a:xfrm>
          <a:prstGeom prst="wave">
            <a:avLst>
              <a:gd name="adj1" fmla="val 20000"/>
              <a:gd name="adj2" fmla="val -7895"/>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3750463" y="2250297"/>
            <a:ext cx="5429288" cy="928694"/>
          </a:xfrm>
          <a:prstGeom prst="wave">
            <a:avLst>
              <a:gd name="adj1" fmla="val 20000"/>
              <a:gd name="adj2" fmla="val -7895"/>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200000">
            <a:off x="4500562" y="2286016"/>
            <a:ext cx="5429288" cy="857256"/>
          </a:xfrm>
          <a:prstGeom prst="wave">
            <a:avLst>
              <a:gd name="adj1" fmla="val 20000"/>
              <a:gd name="adj2" fmla="val -7895"/>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5214942" y="2286016"/>
            <a:ext cx="5429288" cy="857256"/>
          </a:xfrm>
          <a:prstGeom prst="wave">
            <a:avLst>
              <a:gd name="adj1" fmla="val 20000"/>
              <a:gd name="adj2" fmla="val -7895"/>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6200000">
            <a:off x="6000728" y="2286016"/>
            <a:ext cx="5429288" cy="857256"/>
          </a:xfrm>
          <a:prstGeom prst="wave">
            <a:avLst>
              <a:gd name="adj1" fmla="val 20000"/>
              <a:gd name="adj2" fmla="val -7895"/>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3000" fill="hold"/>
                                        <p:tgtEl>
                                          <p:spTgt spid="6"/>
                                        </p:tgtEl>
                                        <p:attrNameLst>
                                          <p:attrName>ppt_w</p:attrName>
                                        </p:attrNameLst>
                                      </p:cBhvr>
                                      <p:tavLst>
                                        <p:tav tm="0" fmla="#ppt_w*sin(2.5*pi*$)">
                                          <p:val>
                                            <p:fltVal val="0"/>
                                          </p:val>
                                        </p:tav>
                                        <p:tav tm="100000">
                                          <p:val>
                                            <p:fltVal val="1"/>
                                          </p:val>
                                        </p:tav>
                                      </p:tavLst>
                                    </p:anim>
                                    <p:anim calcmode="lin" valueType="num">
                                      <p:cBhvr>
                                        <p:cTn id="63" dur="3000" fill="hold"/>
                                        <p:tgtEl>
                                          <p:spTgt spid="6"/>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fmla="#ppt_w*sin(2.5*pi*$)">
                                          <p:val>
                                            <p:fltVal val="0"/>
                                          </p:val>
                                        </p:tav>
                                        <p:tav tm="100000">
                                          <p:val>
                                            <p:fltVal val="1"/>
                                          </p:val>
                                        </p:tav>
                                      </p:tavLst>
                                    </p:anim>
                                    <p:anim calcmode="lin" valueType="num">
                                      <p:cBhvr>
                                        <p:cTn id="67" dur="3000" fill="hold"/>
                                        <p:tgtEl>
                                          <p:spTgt spid="7"/>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fmla="#ppt_w*sin(2.5*pi*$)">
                                          <p:val>
                                            <p:fltVal val="0"/>
                                          </p:val>
                                        </p:tav>
                                        <p:tav tm="100000">
                                          <p:val>
                                            <p:fltVal val="1"/>
                                          </p:val>
                                        </p:tav>
                                      </p:tavLst>
                                    </p:anim>
                                    <p:anim calcmode="lin" valueType="num">
                                      <p:cBhvr>
                                        <p:cTn id="71" dur="3000" fill="hold"/>
                                        <p:tgtEl>
                                          <p:spTgt spid="8"/>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3000" fill="hold"/>
                                        <p:tgtEl>
                                          <p:spTgt spid="9"/>
                                        </p:tgtEl>
                                        <p:attrNameLst>
                                          <p:attrName>ppt_w</p:attrName>
                                        </p:attrNameLst>
                                      </p:cBhvr>
                                      <p:tavLst>
                                        <p:tav tm="0" fmla="#ppt_w*sin(2.5*pi*$)">
                                          <p:val>
                                            <p:fltVal val="0"/>
                                          </p:val>
                                        </p:tav>
                                        <p:tav tm="100000">
                                          <p:val>
                                            <p:fltVal val="1"/>
                                          </p:val>
                                        </p:tav>
                                      </p:tavLst>
                                    </p:anim>
                                    <p:anim calcmode="lin" valueType="num">
                                      <p:cBhvr>
                                        <p:cTn id="75" dur="3000" fill="hold"/>
                                        <p:tgtEl>
                                          <p:spTgt spid="9"/>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fmla="#ppt_w*sin(2.5*pi*$)">
                                          <p:val>
                                            <p:fltVal val="0"/>
                                          </p:val>
                                        </p:tav>
                                        <p:tav tm="100000">
                                          <p:val>
                                            <p:fltVal val="1"/>
                                          </p:val>
                                        </p:tav>
                                      </p:tavLst>
                                    </p:anim>
                                    <p:anim calcmode="lin" valueType="num">
                                      <p:cBhvr>
                                        <p:cTn id="79" dur="3000" fill="hold"/>
                                        <p:tgtEl>
                                          <p:spTgt spid="10"/>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ppt_w</p:attrName>
                                        </p:attrNameLst>
                                      </p:cBhvr>
                                      <p:tavLst>
                                        <p:tav tm="0" fmla="#ppt_w*sin(2.5*pi*$)">
                                          <p:val>
                                            <p:fltVal val="0"/>
                                          </p:val>
                                        </p:tav>
                                        <p:tav tm="100000">
                                          <p:val>
                                            <p:fltVal val="1"/>
                                          </p:val>
                                        </p:tav>
                                      </p:tavLst>
                                    </p:anim>
                                    <p:anim calcmode="lin" valueType="num">
                                      <p:cBhvr>
                                        <p:cTn id="83" dur="3000" fill="hold"/>
                                        <p:tgtEl>
                                          <p:spTgt spid="11"/>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3000" fill="hold"/>
                                        <p:tgtEl>
                                          <p:spTgt spid="12"/>
                                        </p:tgtEl>
                                        <p:attrNameLst>
                                          <p:attrName>ppt_w</p:attrName>
                                        </p:attrNameLst>
                                      </p:cBhvr>
                                      <p:tavLst>
                                        <p:tav tm="0" fmla="#ppt_w*sin(2.5*pi*$)">
                                          <p:val>
                                            <p:fltVal val="0"/>
                                          </p:val>
                                        </p:tav>
                                        <p:tav tm="100000">
                                          <p:val>
                                            <p:fltVal val="1"/>
                                          </p:val>
                                        </p:tav>
                                      </p:tavLst>
                                    </p:anim>
                                    <p:anim calcmode="lin" valueType="num">
                                      <p:cBhvr>
                                        <p:cTn id="87" dur="3000" fill="hold"/>
                                        <p:tgtEl>
                                          <p:spTgt spid="12"/>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fmla="#ppt_w*sin(2.5*pi*$)">
                                          <p:val>
                                            <p:fltVal val="0"/>
                                          </p:val>
                                        </p:tav>
                                        <p:tav tm="100000">
                                          <p:val>
                                            <p:fltVal val="1"/>
                                          </p:val>
                                        </p:tav>
                                      </p:tavLst>
                                    </p:anim>
                                    <p:anim calcmode="lin" valueType="num">
                                      <p:cBhvr>
                                        <p:cTn id="91" dur="3000" fill="hold"/>
                                        <p:tgtEl>
                                          <p:spTgt spid="13"/>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fmla="#ppt_w*sin(2.5*pi*$)">
                                          <p:val>
                                            <p:fltVal val="0"/>
                                          </p:val>
                                        </p:tav>
                                        <p:tav tm="100000">
                                          <p:val>
                                            <p:fltVal val="1"/>
                                          </p:val>
                                        </p:tav>
                                      </p:tavLst>
                                    </p:anim>
                                    <p:anim calcmode="lin" valueType="num">
                                      <p:cBhvr>
                                        <p:cTn id="95" dur="3000" fill="hold"/>
                                        <p:tgtEl>
                                          <p:spTgt spid="14"/>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p:cTn id="98" dur="3000" fill="hold"/>
                                        <p:tgtEl>
                                          <p:spTgt spid="15"/>
                                        </p:tgtEl>
                                        <p:attrNameLst>
                                          <p:attrName>ppt_w</p:attrName>
                                        </p:attrNameLst>
                                      </p:cBhvr>
                                      <p:tavLst>
                                        <p:tav tm="0" fmla="#ppt_w*sin(2.5*pi*$)">
                                          <p:val>
                                            <p:fltVal val="0"/>
                                          </p:val>
                                        </p:tav>
                                        <p:tav tm="100000">
                                          <p:val>
                                            <p:fltVal val="1"/>
                                          </p:val>
                                        </p:tav>
                                      </p:tavLst>
                                    </p:anim>
                                    <p:anim calcmode="lin" valueType="num">
                                      <p:cBhvr>
                                        <p:cTn id="99" dur="3000" fill="hold"/>
                                        <p:tgtEl>
                                          <p:spTgt spid="15"/>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p:cTn id="102" dur="3000" fill="hold"/>
                                        <p:tgtEl>
                                          <p:spTgt spid="16"/>
                                        </p:tgtEl>
                                        <p:attrNameLst>
                                          <p:attrName>ppt_w</p:attrName>
                                        </p:attrNameLst>
                                      </p:cBhvr>
                                      <p:tavLst>
                                        <p:tav tm="0" fmla="#ppt_w*sin(2.5*pi*$)">
                                          <p:val>
                                            <p:fltVal val="0"/>
                                          </p:val>
                                        </p:tav>
                                        <p:tav tm="100000">
                                          <p:val>
                                            <p:fltVal val="1"/>
                                          </p:val>
                                        </p:tav>
                                      </p:tavLst>
                                    </p:anim>
                                    <p:anim calcmode="lin" valueType="num">
                                      <p:cBhvr>
                                        <p:cTn id="103" dur="3000" fill="hold"/>
                                        <p:tgtEl>
                                          <p:spTgt spid="16"/>
                                        </p:tgtEl>
                                        <p:attrNameLst>
                                          <p:attrName>ppt_h</p:attrName>
                                        </p:attrNameLst>
                                      </p:cBhvr>
                                      <p:tavLst>
                                        <p:tav tm="0">
                                          <p:val>
                                            <p:strVal val="#ppt_h"/>
                                          </p:val>
                                        </p:tav>
                                        <p:tav tm="100000">
                                          <p:val>
                                            <p:strVal val="#ppt_h"/>
                                          </p:val>
                                        </p:tav>
                                      </p:tavLst>
                                    </p:anim>
                                  </p:childTnLst>
                                </p:cTn>
                              </p:par>
                              <p:par>
                                <p:cTn id="104" presetID="2" presetClass="exit" presetSubtype="2" fill="hold" grpId="2"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1+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0-ppt_w/2"/>
                                          </p:val>
                                        </p:tav>
                                      </p:tavLst>
                                    </p:anim>
                                    <p:anim calcmode="lin" valueType="num">
                                      <p:cBhvr additive="base">
                                        <p:cTn id="118" dur="3000"/>
                                        <p:tgtEl>
                                          <p:spTgt spid="8"/>
                                        </p:tgtEl>
                                        <p:attrNameLst>
                                          <p:attrName>ppt_y</p:attrName>
                                        </p:attrNameLst>
                                      </p:cBhvr>
                                      <p:tavLst>
                                        <p:tav tm="0">
                                          <p:val>
                                            <p:strVal val="ppt_y"/>
                                          </p:val>
                                        </p:tav>
                                        <p:tav tm="100000">
                                          <p:val>
                                            <p:strVal val="ppt_y"/>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1+ppt_w/2"/>
                                          </p:val>
                                        </p:tav>
                                      </p:tavLst>
                                    </p:anim>
                                    <p:anim calcmode="lin" valueType="num">
                                      <p:cBhvr additive="base">
                                        <p:cTn id="122" dur="3000"/>
                                        <p:tgtEl>
                                          <p:spTgt spid="9"/>
                                        </p:tgtEl>
                                        <p:attrNameLst>
                                          <p:attrName>ppt_y</p:attrName>
                                        </p:attrNameLst>
                                      </p:cBhvr>
                                      <p:tavLst>
                                        <p:tav tm="0">
                                          <p:val>
                                            <p:strVal val="ppt_y"/>
                                          </p:val>
                                        </p:tav>
                                        <p:tav tm="100000">
                                          <p:val>
                                            <p:strVal val="ppt_y"/>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0-ppt_w/2"/>
                                          </p:val>
                                        </p:tav>
                                      </p:tavLst>
                                    </p:anim>
                                    <p:anim calcmode="lin" valueType="num">
                                      <p:cBhvr additive="base">
                                        <p:cTn id="126" dur="3000"/>
                                        <p:tgtEl>
                                          <p:spTgt spid="10"/>
                                        </p:tgtEl>
                                        <p:attrNameLst>
                                          <p:attrName>ppt_y</p:attrName>
                                        </p:attrNameLst>
                                      </p:cBhvr>
                                      <p:tavLst>
                                        <p:tav tm="0">
                                          <p:val>
                                            <p:strVal val="ppt_y"/>
                                          </p:val>
                                        </p:tav>
                                        <p:tav tm="100000">
                                          <p:val>
                                            <p:strVal val="ppt_y"/>
                                          </p:val>
                                        </p:tav>
                                      </p:tavLst>
                                    </p:anim>
                                    <p:set>
                                      <p:cBhvr>
                                        <p:cTn id="127" dur="1" fill="hold">
                                          <p:stCondLst>
                                            <p:cond delay="2999"/>
                                          </p:stCondLst>
                                        </p:cTn>
                                        <p:tgtEl>
                                          <p:spTgt spid="10"/>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3000"/>
                                        <p:tgtEl>
                                          <p:spTgt spid="11"/>
                                        </p:tgtEl>
                                        <p:attrNameLst>
                                          <p:attrName>ppt_x</p:attrName>
                                        </p:attrNameLst>
                                      </p:cBhvr>
                                      <p:tavLst>
                                        <p:tav tm="0">
                                          <p:val>
                                            <p:strVal val="ppt_x"/>
                                          </p:val>
                                        </p:tav>
                                        <p:tav tm="100000">
                                          <p:val>
                                            <p:strVal val="1+ppt_w/2"/>
                                          </p:val>
                                        </p:tav>
                                      </p:tavLst>
                                    </p:anim>
                                    <p:anim calcmode="lin" valueType="num">
                                      <p:cBhvr additive="base">
                                        <p:cTn id="130" dur="3000"/>
                                        <p:tgtEl>
                                          <p:spTgt spid="11"/>
                                        </p:tgtEl>
                                        <p:attrNameLst>
                                          <p:attrName>ppt_y</p:attrName>
                                        </p:attrNameLst>
                                      </p:cBhvr>
                                      <p:tavLst>
                                        <p:tav tm="0">
                                          <p:val>
                                            <p:strVal val="ppt_y"/>
                                          </p:val>
                                        </p:tav>
                                        <p:tav tm="100000">
                                          <p:val>
                                            <p:strVal val="ppt_y"/>
                                          </p:val>
                                        </p:tav>
                                      </p:tavLst>
                                    </p:anim>
                                    <p:set>
                                      <p:cBhvr>
                                        <p:cTn id="131" dur="1" fill="hold">
                                          <p:stCondLst>
                                            <p:cond delay="2999"/>
                                          </p:stCondLst>
                                        </p:cTn>
                                        <p:tgtEl>
                                          <p:spTgt spid="11"/>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000"/>
                                        <p:tgtEl>
                                          <p:spTgt spid="13"/>
                                        </p:tgtEl>
                                        <p:attrNameLst>
                                          <p:attrName>ppt_x</p:attrName>
                                        </p:attrNameLst>
                                      </p:cBhvr>
                                      <p:tavLst>
                                        <p:tav tm="0">
                                          <p:val>
                                            <p:strVal val="ppt_x"/>
                                          </p:val>
                                        </p:tav>
                                        <p:tav tm="100000">
                                          <p:val>
                                            <p:strVal val="1+ppt_w/2"/>
                                          </p:val>
                                        </p:tav>
                                      </p:tavLst>
                                    </p:anim>
                                    <p:anim calcmode="lin" valueType="num">
                                      <p:cBhvr additive="base">
                                        <p:cTn id="138" dur="3000"/>
                                        <p:tgtEl>
                                          <p:spTgt spid="13"/>
                                        </p:tgtEl>
                                        <p:attrNameLst>
                                          <p:attrName>ppt_y</p:attrName>
                                        </p:attrNameLst>
                                      </p:cBhvr>
                                      <p:tavLst>
                                        <p:tav tm="0">
                                          <p:val>
                                            <p:strVal val="ppt_y"/>
                                          </p:val>
                                        </p:tav>
                                        <p:tav tm="100000">
                                          <p:val>
                                            <p:strVal val="ppt_y"/>
                                          </p:val>
                                        </p:tav>
                                      </p:tavLst>
                                    </p:anim>
                                    <p:set>
                                      <p:cBhvr>
                                        <p:cTn id="139" dur="1" fill="hold">
                                          <p:stCondLst>
                                            <p:cond delay="2999"/>
                                          </p:stCondLst>
                                        </p:cTn>
                                        <p:tgtEl>
                                          <p:spTgt spid="13"/>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14"/>
                                        </p:tgtEl>
                                        <p:attrNameLst>
                                          <p:attrName>ppt_x</p:attrName>
                                        </p:attrNameLst>
                                      </p:cBhvr>
                                      <p:tavLst>
                                        <p:tav tm="0">
                                          <p:val>
                                            <p:strVal val="ppt_x"/>
                                          </p:val>
                                        </p:tav>
                                        <p:tav tm="100000">
                                          <p:val>
                                            <p:strVal val="0-ppt_w/2"/>
                                          </p:val>
                                        </p:tav>
                                      </p:tavLst>
                                    </p:anim>
                                    <p:anim calcmode="lin" valueType="num">
                                      <p:cBhvr additive="base">
                                        <p:cTn id="142" dur="3000"/>
                                        <p:tgtEl>
                                          <p:spTgt spid="14"/>
                                        </p:tgtEl>
                                        <p:attrNameLst>
                                          <p:attrName>ppt_y</p:attrName>
                                        </p:attrNameLst>
                                      </p:cBhvr>
                                      <p:tavLst>
                                        <p:tav tm="0">
                                          <p:val>
                                            <p:strVal val="ppt_y"/>
                                          </p:val>
                                        </p:tav>
                                        <p:tav tm="100000">
                                          <p:val>
                                            <p:strVal val="ppt_y"/>
                                          </p:val>
                                        </p:tav>
                                      </p:tavLst>
                                    </p:anim>
                                    <p:set>
                                      <p:cBhvr>
                                        <p:cTn id="143" dur="1" fill="hold">
                                          <p:stCondLst>
                                            <p:cond delay="2999"/>
                                          </p:stCondLst>
                                        </p:cTn>
                                        <p:tgtEl>
                                          <p:spTgt spid="14"/>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15"/>
                                        </p:tgtEl>
                                        <p:attrNameLst>
                                          <p:attrName>ppt_x</p:attrName>
                                        </p:attrNameLst>
                                      </p:cBhvr>
                                      <p:tavLst>
                                        <p:tav tm="0">
                                          <p:val>
                                            <p:strVal val="ppt_x"/>
                                          </p:val>
                                        </p:tav>
                                        <p:tav tm="100000">
                                          <p:val>
                                            <p:strVal val="1+ppt_w/2"/>
                                          </p:val>
                                        </p:tav>
                                      </p:tavLst>
                                    </p:anim>
                                    <p:anim calcmode="lin" valueType="num">
                                      <p:cBhvr additive="base">
                                        <p:cTn id="146" dur="3000"/>
                                        <p:tgtEl>
                                          <p:spTgt spid="15"/>
                                        </p:tgtEl>
                                        <p:attrNameLst>
                                          <p:attrName>ppt_y</p:attrName>
                                        </p:attrNameLst>
                                      </p:cBhvr>
                                      <p:tavLst>
                                        <p:tav tm="0">
                                          <p:val>
                                            <p:strVal val="ppt_y"/>
                                          </p:val>
                                        </p:tav>
                                        <p:tav tm="100000">
                                          <p:val>
                                            <p:strVal val="ppt_y"/>
                                          </p:val>
                                        </p:tav>
                                      </p:tavLst>
                                    </p:anim>
                                    <p:set>
                                      <p:cBhvr>
                                        <p:cTn id="147" dur="1" fill="hold">
                                          <p:stCondLst>
                                            <p:cond delay="2999"/>
                                          </p:stCondLst>
                                        </p:cTn>
                                        <p:tgtEl>
                                          <p:spTgt spid="15"/>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6"/>
                                        </p:tgtEl>
                                        <p:attrNameLst>
                                          <p:attrName>ppt_x</p:attrName>
                                        </p:attrNameLst>
                                      </p:cBhvr>
                                      <p:tavLst>
                                        <p:tav tm="0">
                                          <p:val>
                                            <p:strVal val="ppt_x"/>
                                          </p:val>
                                        </p:tav>
                                        <p:tav tm="100000">
                                          <p:val>
                                            <p:strVal val="0-ppt_w/2"/>
                                          </p:val>
                                        </p:tav>
                                      </p:tavLst>
                                    </p:anim>
                                    <p:anim calcmode="lin" valueType="num">
                                      <p:cBhvr additive="base">
                                        <p:cTn id="150" dur="3000"/>
                                        <p:tgtEl>
                                          <p:spTgt spid="16"/>
                                        </p:tgtEl>
                                        <p:attrNameLst>
                                          <p:attrName>ppt_y</p:attrName>
                                        </p:attrNameLst>
                                      </p:cBhvr>
                                      <p:tavLst>
                                        <p:tav tm="0">
                                          <p:val>
                                            <p:strVal val="ppt_y"/>
                                          </p:val>
                                        </p:tav>
                                        <p:tav tm="100000">
                                          <p:val>
                                            <p:strVal val="ppt_y"/>
                                          </p:val>
                                        </p:tav>
                                      </p:tavLst>
                                    </p:anim>
                                    <p:set>
                                      <p:cBhvr>
                                        <p:cTn id="151" dur="1" fill="hold">
                                          <p:stCondLst>
                                            <p:cond delay="2999"/>
                                          </p:stCondLst>
                                        </p:cTn>
                                        <p:tgtEl>
                                          <p:spTgt spid="16"/>
                                        </p:tgtEl>
                                        <p:attrNameLst>
                                          <p:attrName>style.visibility</p:attrName>
                                        </p:attrNameLst>
                                      </p:cBhvr>
                                      <p:to>
                                        <p:strVal val="hidden"/>
                                      </p:to>
                                    </p:set>
                                  </p:childTnLst>
                                </p:cTn>
                              </p:par>
                              <p:par>
                                <p:cTn id="152" presetID="23" presetClass="entr" presetSubtype="272"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2/3*#ppt_w"/>
                                          </p:val>
                                        </p:tav>
                                        <p:tav tm="100000">
                                          <p:val>
                                            <p:strVal val="#ppt_w"/>
                                          </p:val>
                                        </p:tav>
                                      </p:tavLst>
                                    </p:anim>
                                    <p:anim calcmode="lin" valueType="num">
                                      <p:cBhvr>
                                        <p:cTn id="155" dur="3000" fill="hold"/>
                                        <p:tgtEl>
                                          <p:spTgt spid="4"/>
                                        </p:tgtEl>
                                        <p:attrNameLst>
                                          <p:attrName>ppt_h</p:attrName>
                                        </p:attrNameLst>
                                      </p:cBhvr>
                                      <p:tavLst>
                                        <p:tav tm="0">
                                          <p:val>
                                            <p:strVal val="2/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arn(outVertical)">
                                      <p:cBhvr>
                                        <p:cTn id="15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643.jpg"/>
          <p:cNvPicPr>
            <a:picLocks noChangeAspect="1"/>
          </p:cNvPicPr>
          <p:nvPr/>
        </p:nvPicPr>
        <p:blipFill>
          <a:blip r:embed="rId2"/>
          <a:stretch>
            <a:fillRect/>
          </a:stretch>
        </p:blipFill>
        <p:spPr>
          <a:xfrm>
            <a:off x="0" y="13342"/>
            <a:ext cx="9144000" cy="6831315"/>
          </a:xfrm>
          <a:prstGeom prst="rect">
            <a:avLst/>
          </a:prstGeom>
        </p:spPr>
      </p:pic>
      <p:sp>
        <p:nvSpPr>
          <p:cNvPr id="5" name="4 Lágrima"/>
          <p:cNvSpPr/>
          <p:nvPr/>
        </p:nvSpPr>
        <p:spPr>
          <a:xfrm>
            <a:off x="3057150" y="0"/>
            <a:ext cx="1357290" cy="1357298"/>
          </a:xfrm>
          <a:prstGeom prst="teardrop">
            <a:avLst/>
          </a:prstGeom>
          <a:gradFill flip="none" rotWithShape="1">
            <a:gsLst>
              <a:gs pos="57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31108">
            <a:off x="4362407" y="66992"/>
            <a:ext cx="1355049" cy="1305717"/>
          </a:xfrm>
          <a:prstGeom prst="teardrop">
            <a:avLst/>
          </a:prstGeom>
          <a:gradFill flip="none" rotWithShape="1">
            <a:gsLst>
              <a:gs pos="57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557084" y="571480"/>
            <a:ext cx="1357290" cy="1357298"/>
          </a:xfrm>
          <a:prstGeom prst="teardrop">
            <a:avLst/>
          </a:prstGeom>
          <a:gradFill flip="none" rotWithShape="1">
            <a:gsLst>
              <a:gs pos="57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933910" y="638472"/>
            <a:ext cx="1355049" cy="1305717"/>
          </a:xfrm>
          <a:prstGeom prst="teardrop">
            <a:avLst/>
          </a:prstGeom>
          <a:gradFill flip="none" rotWithShape="1">
            <a:gsLst>
              <a:gs pos="57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303646">
            <a:off x="1970053" y="1341771"/>
            <a:ext cx="1357290" cy="1357298"/>
          </a:xfrm>
          <a:prstGeom prst="teardrop">
            <a:avLst/>
          </a:prstGeom>
          <a:gradFill flip="none" rotWithShape="1">
            <a:gsLst>
              <a:gs pos="57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532814" y="1381964"/>
            <a:ext cx="1355049" cy="1305717"/>
          </a:xfrm>
          <a:prstGeom prst="teardrop">
            <a:avLst/>
          </a:prstGeom>
          <a:gradFill flip="none" rotWithShape="1">
            <a:gsLst>
              <a:gs pos="57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058068">
            <a:off x="1485514" y="2071678"/>
            <a:ext cx="1357290" cy="1357298"/>
          </a:xfrm>
          <a:prstGeom prst="teardrop">
            <a:avLst/>
          </a:prstGeom>
          <a:gradFill flip="none" rotWithShape="1">
            <a:gsLst>
              <a:gs pos="57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6200426" y="2000236"/>
            <a:ext cx="1357290" cy="1357298"/>
          </a:xfrm>
          <a:prstGeom prst="teardrop">
            <a:avLst/>
          </a:prstGeom>
          <a:gradFill flip="none" rotWithShape="1">
            <a:gsLst>
              <a:gs pos="57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1058068">
            <a:off x="940697" y="2812746"/>
            <a:ext cx="1357290" cy="1357298"/>
          </a:xfrm>
          <a:prstGeom prst="teardrop">
            <a:avLst/>
          </a:prstGeom>
          <a:gradFill flip="none" rotWithShape="1">
            <a:gsLst>
              <a:gs pos="57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6843368" y="2643178"/>
            <a:ext cx="1357290" cy="1357298"/>
          </a:xfrm>
          <a:prstGeom prst="teardrop">
            <a:avLst/>
          </a:prstGeom>
          <a:gradFill flip="none" rotWithShape="1">
            <a:gsLst>
              <a:gs pos="57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058068">
            <a:off x="440633" y="3598564"/>
            <a:ext cx="1357290" cy="1357298"/>
          </a:xfrm>
          <a:prstGeom prst="teardrop">
            <a:avLst/>
          </a:prstGeom>
          <a:gradFill flip="none" rotWithShape="1">
            <a:gsLst>
              <a:gs pos="57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542337">
            <a:off x="7493632" y="3350227"/>
            <a:ext cx="1357290" cy="1357298"/>
          </a:xfrm>
          <a:prstGeom prst="teardrop">
            <a:avLst/>
          </a:prstGeom>
          <a:gradFill flip="none" rotWithShape="1">
            <a:gsLst>
              <a:gs pos="57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15"/>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6"/>
                                        </p:tgtEl>
                                        <p:attrNameLst>
                                          <p:attrName>r</p:attrName>
                                        </p:attrNameLst>
                                      </p:cBhvr>
                                    </p:animRot>
                                  </p:childTnLst>
                                </p:cTn>
                              </p:par>
                              <p:par>
                                <p:cTn id="22" presetID="8" presetClass="emph" presetSubtype="0" fill="hold" grpId="0" nodeType="withEffect">
                                  <p:stCondLst>
                                    <p:cond delay="0"/>
                                  </p:stCondLst>
                                  <p:childTnLst>
                                    <p:animRot by="-21600000">
                                      <p:cBhvr>
                                        <p:cTn id="23" dur="2000" fill="hold"/>
                                        <p:tgtEl>
                                          <p:spTgt spid="8"/>
                                        </p:tgtEl>
                                        <p:attrNameLst>
                                          <p:attrName>r</p:attrName>
                                        </p:attrNameLst>
                                      </p:cBhvr>
                                    </p:animRot>
                                  </p:childTnLst>
                                </p:cTn>
                              </p:par>
                              <p:par>
                                <p:cTn id="24" presetID="8" presetClass="emph" presetSubtype="0" fill="hold" grpId="0" nodeType="withEffect">
                                  <p:stCondLst>
                                    <p:cond delay="0"/>
                                  </p:stCondLst>
                                  <p:childTnLst>
                                    <p:animRot by="-21600000">
                                      <p:cBhvr>
                                        <p:cTn id="25" dur="2000" fill="hold"/>
                                        <p:tgtEl>
                                          <p:spTgt spid="10"/>
                                        </p:tgtEl>
                                        <p:attrNameLst>
                                          <p:attrName>r</p:attrName>
                                        </p:attrNameLst>
                                      </p:cBhvr>
                                    </p:animRot>
                                  </p:childTnLst>
                                </p:cTn>
                              </p:par>
                              <p:par>
                                <p:cTn id="26" presetID="8" presetClass="emph" presetSubtype="0" fill="hold" grpId="0" nodeType="withEffect">
                                  <p:stCondLst>
                                    <p:cond delay="0"/>
                                  </p:stCondLst>
                                  <p:childTnLst>
                                    <p:animRot by="-21600000">
                                      <p:cBhvr>
                                        <p:cTn id="27" dur="2000" fill="hold"/>
                                        <p:tgtEl>
                                          <p:spTgt spid="12"/>
                                        </p:tgtEl>
                                        <p:attrNameLst>
                                          <p:attrName>r</p:attrName>
                                        </p:attrNameLst>
                                      </p:cBhvr>
                                    </p:animRot>
                                  </p:childTnLst>
                                </p:cTn>
                              </p:par>
                              <p:par>
                                <p:cTn id="28" presetID="8" presetClass="emph" presetSubtype="0" fill="hold" grpId="0" nodeType="withEffect">
                                  <p:stCondLst>
                                    <p:cond delay="0"/>
                                  </p:stCondLst>
                                  <p:childTnLst>
                                    <p:animRot by="-21600000">
                                      <p:cBhvr>
                                        <p:cTn id="29" dur="2000" fill="hold"/>
                                        <p:tgtEl>
                                          <p:spTgt spid="14"/>
                                        </p:tgtEl>
                                        <p:attrNameLst>
                                          <p:attrName>r</p:attrName>
                                        </p:attrNameLst>
                                      </p:cBhvr>
                                    </p:animRot>
                                  </p:childTnLst>
                                </p:cTn>
                              </p:par>
                              <p:par>
                                <p:cTn id="30" presetID="8" presetClass="emph" presetSubtype="0" fill="hold" grpId="0" nodeType="withEffect">
                                  <p:stCondLst>
                                    <p:cond delay="0"/>
                                  </p:stCondLst>
                                  <p:childTnLst>
                                    <p:animRot by="-21600000">
                                      <p:cBhvr>
                                        <p:cTn id="31" dur="2000" fill="hold"/>
                                        <p:tgtEl>
                                          <p:spTgt spid="16"/>
                                        </p:tgtEl>
                                        <p:attrNameLst>
                                          <p:attrName>r</p:attrName>
                                        </p:attrNameLst>
                                      </p:cBhvr>
                                    </p:animRot>
                                  </p:childTnLst>
                                </p:cTn>
                              </p:par>
                              <p:par>
                                <p:cTn id="32" presetID="2" presetClass="entr" presetSubtype="12"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0-#ppt_w/2"/>
                                          </p:val>
                                        </p:tav>
                                        <p:tav tm="100000">
                                          <p:val>
                                            <p:strVal val="#ppt_x"/>
                                          </p:val>
                                        </p:tav>
                                      </p:tavLst>
                                    </p:anim>
                                    <p:anim calcmode="lin" valueType="num">
                                      <p:cBhvr additive="base">
                                        <p:cTn id="35" dur="2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0-#ppt_w/2"/>
                                          </p:val>
                                        </p:tav>
                                        <p:tav tm="100000">
                                          <p:val>
                                            <p:strVal val="#ppt_x"/>
                                          </p:val>
                                        </p:tav>
                                      </p:tavLst>
                                    </p:anim>
                                    <p:anim calcmode="lin" valueType="num">
                                      <p:cBhvr additive="base">
                                        <p:cTn id="39" dur="2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0-#ppt_w/2"/>
                                          </p:val>
                                        </p:tav>
                                        <p:tav tm="100000">
                                          <p:val>
                                            <p:strVal val="#ppt_x"/>
                                          </p:val>
                                        </p:tav>
                                      </p:tavLst>
                                    </p:anim>
                                    <p:anim calcmode="lin" valueType="num">
                                      <p:cBhvr additive="base">
                                        <p:cTn id="43" dur="2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0-#ppt_w/2"/>
                                          </p:val>
                                        </p:tav>
                                        <p:tav tm="100000">
                                          <p:val>
                                            <p:strVal val="#ppt_x"/>
                                          </p:val>
                                        </p:tav>
                                      </p:tavLst>
                                    </p:anim>
                                    <p:anim calcmode="lin" valueType="num">
                                      <p:cBhvr additive="base">
                                        <p:cTn id="47" dur="2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1"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1"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2000" fill="hold"/>
                                        <p:tgtEl>
                                          <p:spTgt spid="15"/>
                                        </p:tgtEl>
                                        <p:attrNameLst>
                                          <p:attrName>ppt_x</p:attrName>
                                        </p:attrNameLst>
                                      </p:cBhvr>
                                      <p:tavLst>
                                        <p:tav tm="0">
                                          <p:val>
                                            <p:strVal val="0-#ppt_w/2"/>
                                          </p:val>
                                        </p:tav>
                                        <p:tav tm="100000">
                                          <p:val>
                                            <p:strVal val="#ppt_x"/>
                                          </p:val>
                                        </p:tav>
                                      </p:tavLst>
                                    </p:anim>
                                    <p:anim calcmode="lin" valueType="num">
                                      <p:cBhvr additive="base">
                                        <p:cTn id="55" dur="2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6"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1+#ppt_w/2"/>
                                          </p:val>
                                        </p:tav>
                                        <p:tav tm="100000">
                                          <p:val>
                                            <p:strVal val="#ppt_x"/>
                                          </p:val>
                                        </p:tav>
                                      </p:tavLst>
                                    </p:anim>
                                    <p:anim calcmode="lin" valueType="num">
                                      <p:cBhvr additive="base">
                                        <p:cTn id="59" dur="2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2000" fill="hold"/>
                                        <p:tgtEl>
                                          <p:spTgt spid="8"/>
                                        </p:tgtEl>
                                        <p:attrNameLst>
                                          <p:attrName>ppt_x</p:attrName>
                                        </p:attrNameLst>
                                      </p:cBhvr>
                                      <p:tavLst>
                                        <p:tav tm="0">
                                          <p:val>
                                            <p:strVal val="1+#ppt_w/2"/>
                                          </p:val>
                                        </p:tav>
                                        <p:tav tm="100000">
                                          <p:val>
                                            <p:strVal val="#ppt_x"/>
                                          </p:val>
                                        </p:tav>
                                      </p:tavLst>
                                    </p:anim>
                                    <p:anim calcmode="lin" valueType="num">
                                      <p:cBhvr additive="base">
                                        <p:cTn id="63" dur="2000" fill="hold"/>
                                        <p:tgtEl>
                                          <p:spTgt spid="8"/>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1+#ppt_w/2"/>
                                          </p:val>
                                        </p:tav>
                                        <p:tav tm="100000">
                                          <p:val>
                                            <p:strVal val="#ppt_x"/>
                                          </p:val>
                                        </p:tav>
                                      </p:tavLst>
                                    </p:anim>
                                    <p:anim calcmode="lin" valueType="num">
                                      <p:cBhvr additive="base">
                                        <p:cTn id="67" dur="2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1+#ppt_w/2"/>
                                          </p:val>
                                        </p:tav>
                                        <p:tav tm="100000">
                                          <p:val>
                                            <p:strVal val="#ppt_x"/>
                                          </p:val>
                                        </p:tav>
                                      </p:tavLst>
                                    </p:anim>
                                    <p:anim calcmode="lin" valueType="num">
                                      <p:cBhvr additive="base">
                                        <p:cTn id="71" dur="2000" fill="hold"/>
                                        <p:tgtEl>
                                          <p:spTgt spid="12"/>
                                        </p:tgtEl>
                                        <p:attrNameLst>
                                          <p:attrName>ppt_y</p:attrName>
                                        </p:attrNameLst>
                                      </p:cBhvr>
                                      <p:tavLst>
                                        <p:tav tm="0">
                                          <p:val>
                                            <p:strVal val="1+#ppt_h/2"/>
                                          </p:val>
                                        </p:tav>
                                        <p:tav tm="100000">
                                          <p:val>
                                            <p:strVal val="#ppt_y"/>
                                          </p:val>
                                        </p:tav>
                                      </p:tavLst>
                                    </p:anim>
                                  </p:childTnLst>
                                </p:cTn>
                              </p:par>
                              <p:par>
                                <p:cTn id="72" presetID="2" presetClass="entr" presetSubtype="6"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2000" fill="hold"/>
                                        <p:tgtEl>
                                          <p:spTgt spid="14"/>
                                        </p:tgtEl>
                                        <p:attrNameLst>
                                          <p:attrName>ppt_x</p:attrName>
                                        </p:attrNameLst>
                                      </p:cBhvr>
                                      <p:tavLst>
                                        <p:tav tm="0">
                                          <p:val>
                                            <p:strVal val="1+#ppt_w/2"/>
                                          </p:val>
                                        </p:tav>
                                        <p:tav tm="100000">
                                          <p:val>
                                            <p:strVal val="#ppt_x"/>
                                          </p:val>
                                        </p:tav>
                                      </p:tavLst>
                                    </p:anim>
                                    <p:anim calcmode="lin" valueType="num">
                                      <p:cBhvr additive="base">
                                        <p:cTn id="75" dur="2000" fill="hold"/>
                                        <p:tgtEl>
                                          <p:spTgt spid="14"/>
                                        </p:tgtEl>
                                        <p:attrNameLst>
                                          <p:attrName>ppt_y</p:attrName>
                                        </p:attrNameLst>
                                      </p:cBhvr>
                                      <p:tavLst>
                                        <p:tav tm="0">
                                          <p:val>
                                            <p:strVal val="1+#ppt_h/2"/>
                                          </p:val>
                                        </p:tav>
                                        <p:tav tm="100000">
                                          <p:val>
                                            <p:strVal val="#ppt_y"/>
                                          </p:val>
                                        </p:tav>
                                      </p:tavLst>
                                    </p:anim>
                                  </p:childTnLst>
                                </p:cTn>
                              </p:par>
                              <p:par>
                                <p:cTn id="76" presetID="2" presetClass="entr" presetSubtype="6"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2000" fill="hold"/>
                                        <p:tgtEl>
                                          <p:spTgt spid="16"/>
                                        </p:tgtEl>
                                        <p:attrNameLst>
                                          <p:attrName>ppt_x</p:attrName>
                                        </p:attrNameLst>
                                      </p:cBhvr>
                                      <p:tavLst>
                                        <p:tav tm="0">
                                          <p:val>
                                            <p:strVal val="1+#ppt_w/2"/>
                                          </p:val>
                                        </p:tav>
                                        <p:tav tm="100000">
                                          <p:val>
                                            <p:strVal val="#ppt_x"/>
                                          </p:val>
                                        </p:tav>
                                      </p:tavLst>
                                    </p:anim>
                                    <p:anim calcmode="lin" valueType="num">
                                      <p:cBhvr additive="base">
                                        <p:cTn id="79" dur="2000" fill="hold"/>
                                        <p:tgtEl>
                                          <p:spTgt spid="16"/>
                                        </p:tgtEl>
                                        <p:attrNameLst>
                                          <p:attrName>ppt_y</p:attrName>
                                        </p:attrNameLst>
                                      </p:cBhvr>
                                      <p:tavLst>
                                        <p:tav tm="0">
                                          <p:val>
                                            <p:strVal val="1+#ppt_h/2"/>
                                          </p:val>
                                        </p:tav>
                                        <p:tav tm="100000">
                                          <p:val>
                                            <p:strVal val="#ppt_y"/>
                                          </p:val>
                                        </p:tav>
                                      </p:tavLst>
                                    </p:anim>
                                  </p:childTnLst>
                                </p:cTn>
                              </p:par>
                            </p:childTnLst>
                          </p:cTn>
                        </p:par>
                        <p:par>
                          <p:cTn id="80" fill="hold">
                            <p:stCondLst>
                              <p:cond delay="2000"/>
                            </p:stCondLst>
                            <p:childTnLst>
                              <p:par>
                                <p:cTn id="81" presetID="2" presetClass="exit" presetSubtype="12" fill="hold" grpId="2"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0-ppt_w/2"/>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0-ppt_w/2"/>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0-ppt_w/2"/>
                                          </p:val>
                                        </p:tav>
                                      </p:tavLst>
                                    </p:anim>
                                    <p:anim calcmode="lin" valueType="num">
                                      <p:cBhvr additive="base">
                                        <p:cTn id="91" dur="2000"/>
                                        <p:tgtEl>
                                          <p:spTgt spid="9"/>
                                        </p:tgtEl>
                                        <p:attrNameLst>
                                          <p:attrName>ppt_y</p:attrName>
                                        </p:attrNameLst>
                                      </p:cBhvr>
                                      <p:tavLst>
                                        <p:tav tm="0">
                                          <p:val>
                                            <p:strVal val="ppt_y"/>
                                          </p:val>
                                        </p:tav>
                                        <p:tav tm="100000">
                                          <p:val>
                                            <p:strVal val="1+ppt_h/2"/>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1+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2000"/>
                                        <p:tgtEl>
                                          <p:spTgt spid="13"/>
                                        </p:tgtEl>
                                        <p:attrNameLst>
                                          <p:attrName>ppt_x</p:attrName>
                                        </p:attrNameLst>
                                      </p:cBhvr>
                                      <p:tavLst>
                                        <p:tav tm="0">
                                          <p:val>
                                            <p:strVal val="ppt_x"/>
                                          </p:val>
                                        </p:tav>
                                        <p:tav tm="100000">
                                          <p:val>
                                            <p:strVal val="0-ppt_w/2"/>
                                          </p:val>
                                        </p:tav>
                                      </p:tavLst>
                                    </p:anim>
                                    <p:anim calcmode="lin" valueType="num">
                                      <p:cBhvr additive="base">
                                        <p:cTn id="99" dur="2000"/>
                                        <p:tgtEl>
                                          <p:spTgt spid="13"/>
                                        </p:tgtEl>
                                        <p:attrNameLst>
                                          <p:attrName>ppt_y</p:attrName>
                                        </p:attrNameLst>
                                      </p:cBhvr>
                                      <p:tavLst>
                                        <p:tav tm="0">
                                          <p:val>
                                            <p:strVal val="ppt_y"/>
                                          </p:val>
                                        </p:tav>
                                        <p:tav tm="100000">
                                          <p:val>
                                            <p:strVal val="1+ppt_h/2"/>
                                          </p:val>
                                        </p:tav>
                                      </p:tavLst>
                                    </p:anim>
                                    <p:set>
                                      <p:cBhvr>
                                        <p:cTn id="100" dur="1" fill="hold">
                                          <p:stCondLst>
                                            <p:cond delay="1999"/>
                                          </p:stCondLst>
                                        </p:cTn>
                                        <p:tgtEl>
                                          <p:spTgt spid="13"/>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2000"/>
                                        <p:tgtEl>
                                          <p:spTgt spid="15"/>
                                        </p:tgtEl>
                                        <p:attrNameLst>
                                          <p:attrName>ppt_x</p:attrName>
                                        </p:attrNameLst>
                                      </p:cBhvr>
                                      <p:tavLst>
                                        <p:tav tm="0">
                                          <p:val>
                                            <p:strVal val="ppt_x"/>
                                          </p:val>
                                        </p:tav>
                                        <p:tav tm="100000">
                                          <p:val>
                                            <p:strVal val="0-ppt_w/2"/>
                                          </p:val>
                                        </p:tav>
                                      </p:tavLst>
                                    </p:anim>
                                    <p:anim calcmode="lin" valueType="num">
                                      <p:cBhvr additive="base">
                                        <p:cTn id="103" dur="2000"/>
                                        <p:tgtEl>
                                          <p:spTgt spid="15"/>
                                        </p:tgtEl>
                                        <p:attrNameLst>
                                          <p:attrName>ppt_y</p:attrName>
                                        </p:attrNameLst>
                                      </p:cBhvr>
                                      <p:tavLst>
                                        <p:tav tm="0">
                                          <p:val>
                                            <p:strVal val="ppt_y"/>
                                          </p:val>
                                        </p:tav>
                                        <p:tav tm="100000">
                                          <p:val>
                                            <p:strVal val="1+ppt_h/2"/>
                                          </p:val>
                                        </p:tav>
                                      </p:tavLst>
                                    </p:anim>
                                    <p:set>
                                      <p:cBhvr>
                                        <p:cTn id="104" dur="1" fill="hold">
                                          <p:stCondLst>
                                            <p:cond delay="1999"/>
                                          </p:stCondLst>
                                        </p:cTn>
                                        <p:tgtEl>
                                          <p:spTgt spid="15"/>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1+ppt_h/2"/>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2000"/>
                                        <p:tgtEl>
                                          <p:spTgt spid="10"/>
                                        </p:tgtEl>
                                        <p:attrNameLst>
                                          <p:attrName>ppt_x</p:attrName>
                                        </p:attrNameLst>
                                      </p:cBhvr>
                                      <p:tavLst>
                                        <p:tav tm="0">
                                          <p:val>
                                            <p:strVal val="ppt_x"/>
                                          </p:val>
                                        </p:tav>
                                        <p:tav tm="100000">
                                          <p:val>
                                            <p:strVal val="1+ppt_w/2"/>
                                          </p:val>
                                        </p:tav>
                                      </p:tavLst>
                                    </p:anim>
                                    <p:anim calcmode="lin" valueType="num">
                                      <p:cBhvr additive="base">
                                        <p:cTn id="115" dur="2000"/>
                                        <p:tgtEl>
                                          <p:spTgt spid="10"/>
                                        </p:tgtEl>
                                        <p:attrNameLst>
                                          <p:attrName>ppt_y</p:attrName>
                                        </p:attrNameLst>
                                      </p:cBhvr>
                                      <p:tavLst>
                                        <p:tav tm="0">
                                          <p:val>
                                            <p:strVal val="ppt_y"/>
                                          </p:val>
                                        </p:tav>
                                        <p:tav tm="100000">
                                          <p:val>
                                            <p:strVal val="1+ppt_h/2"/>
                                          </p:val>
                                        </p:tav>
                                      </p:tavLst>
                                    </p:anim>
                                    <p:set>
                                      <p:cBhvr>
                                        <p:cTn id="116" dur="1" fill="hold">
                                          <p:stCondLst>
                                            <p:cond delay="1999"/>
                                          </p:stCondLst>
                                        </p:cTn>
                                        <p:tgtEl>
                                          <p:spTgt spid="10"/>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2000"/>
                                        <p:tgtEl>
                                          <p:spTgt spid="12"/>
                                        </p:tgtEl>
                                        <p:attrNameLst>
                                          <p:attrName>ppt_x</p:attrName>
                                        </p:attrNameLst>
                                      </p:cBhvr>
                                      <p:tavLst>
                                        <p:tav tm="0">
                                          <p:val>
                                            <p:strVal val="ppt_x"/>
                                          </p:val>
                                        </p:tav>
                                        <p:tav tm="100000">
                                          <p:val>
                                            <p:strVal val="1+ppt_w/2"/>
                                          </p:val>
                                        </p:tav>
                                      </p:tavLst>
                                    </p:anim>
                                    <p:anim calcmode="lin" valueType="num">
                                      <p:cBhvr additive="base">
                                        <p:cTn id="119" dur="2000"/>
                                        <p:tgtEl>
                                          <p:spTgt spid="12"/>
                                        </p:tgtEl>
                                        <p:attrNameLst>
                                          <p:attrName>ppt_y</p:attrName>
                                        </p:attrNameLst>
                                      </p:cBhvr>
                                      <p:tavLst>
                                        <p:tav tm="0">
                                          <p:val>
                                            <p:strVal val="ppt_y"/>
                                          </p:val>
                                        </p:tav>
                                        <p:tav tm="100000">
                                          <p:val>
                                            <p:strVal val="1+ppt_h/2"/>
                                          </p:val>
                                        </p:tav>
                                      </p:tavLst>
                                    </p:anim>
                                    <p:set>
                                      <p:cBhvr>
                                        <p:cTn id="120" dur="1" fill="hold">
                                          <p:stCondLst>
                                            <p:cond delay="1999"/>
                                          </p:stCondLst>
                                        </p:cTn>
                                        <p:tgtEl>
                                          <p:spTgt spid="12"/>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2000"/>
                                        <p:tgtEl>
                                          <p:spTgt spid="14"/>
                                        </p:tgtEl>
                                        <p:attrNameLst>
                                          <p:attrName>ppt_x</p:attrName>
                                        </p:attrNameLst>
                                      </p:cBhvr>
                                      <p:tavLst>
                                        <p:tav tm="0">
                                          <p:val>
                                            <p:strVal val="ppt_x"/>
                                          </p:val>
                                        </p:tav>
                                        <p:tav tm="100000">
                                          <p:val>
                                            <p:strVal val="1+ppt_w/2"/>
                                          </p:val>
                                        </p:tav>
                                      </p:tavLst>
                                    </p:anim>
                                    <p:anim calcmode="lin" valueType="num">
                                      <p:cBhvr additive="base">
                                        <p:cTn id="123" dur="2000"/>
                                        <p:tgtEl>
                                          <p:spTgt spid="14"/>
                                        </p:tgtEl>
                                        <p:attrNameLst>
                                          <p:attrName>ppt_y</p:attrName>
                                        </p:attrNameLst>
                                      </p:cBhvr>
                                      <p:tavLst>
                                        <p:tav tm="0">
                                          <p:val>
                                            <p:strVal val="ppt_y"/>
                                          </p:val>
                                        </p:tav>
                                        <p:tav tm="100000">
                                          <p:val>
                                            <p:strVal val="1+ppt_h/2"/>
                                          </p:val>
                                        </p:tav>
                                      </p:tavLst>
                                    </p:anim>
                                    <p:set>
                                      <p:cBhvr>
                                        <p:cTn id="124" dur="1" fill="hold">
                                          <p:stCondLst>
                                            <p:cond delay="1999"/>
                                          </p:stCondLst>
                                        </p:cTn>
                                        <p:tgtEl>
                                          <p:spTgt spid="14"/>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2000"/>
                                        <p:tgtEl>
                                          <p:spTgt spid="16"/>
                                        </p:tgtEl>
                                        <p:attrNameLst>
                                          <p:attrName>ppt_x</p:attrName>
                                        </p:attrNameLst>
                                      </p:cBhvr>
                                      <p:tavLst>
                                        <p:tav tm="0">
                                          <p:val>
                                            <p:strVal val="ppt_x"/>
                                          </p:val>
                                        </p:tav>
                                        <p:tav tm="100000">
                                          <p:val>
                                            <p:strVal val="1+ppt_w/2"/>
                                          </p:val>
                                        </p:tav>
                                      </p:tavLst>
                                    </p:anim>
                                    <p:anim calcmode="lin" valueType="num">
                                      <p:cBhvr additive="base">
                                        <p:cTn id="127" dur="2000"/>
                                        <p:tgtEl>
                                          <p:spTgt spid="16"/>
                                        </p:tgtEl>
                                        <p:attrNameLst>
                                          <p:attrName>ppt_y</p:attrName>
                                        </p:attrNameLst>
                                      </p:cBhvr>
                                      <p:tavLst>
                                        <p:tav tm="0">
                                          <p:val>
                                            <p:strVal val="ppt_y"/>
                                          </p:val>
                                        </p:tav>
                                        <p:tav tm="100000">
                                          <p:val>
                                            <p:strVal val="1+ppt_h/2"/>
                                          </p:val>
                                        </p:tav>
                                      </p:tavLst>
                                    </p:anim>
                                    <p:set>
                                      <p:cBhvr>
                                        <p:cTn id="128" dur="1" fill="hold">
                                          <p:stCondLst>
                                            <p:cond delay="1999"/>
                                          </p:stCondLst>
                                        </p:cTn>
                                        <p:tgtEl>
                                          <p:spTgt spid="16"/>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fltVal val="0"/>
                                          </p:val>
                                        </p:tav>
                                        <p:tav tm="100000">
                                          <p:val>
                                            <p:strVal val="#ppt_w"/>
                                          </p:val>
                                        </p:tav>
                                      </p:tavLst>
                                    </p:anim>
                                    <p:anim calcmode="lin" valueType="num">
                                      <p:cBhvr>
                                        <p:cTn id="132" dur="2000" fill="hold"/>
                                        <p:tgtEl>
                                          <p:spTgt spid="4"/>
                                        </p:tgtEl>
                                        <p:attrNameLst>
                                          <p:attrName>ppt_h</p:attrName>
                                        </p:attrNameLst>
                                      </p:cBhvr>
                                      <p:tavLst>
                                        <p:tav tm="0">
                                          <p:val>
                                            <p:strVal val="#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ox(out)">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fff.jpg"/>
          <p:cNvPicPr>
            <a:picLocks noChangeAspect="1"/>
          </p:cNvPicPr>
          <p:nvPr/>
        </p:nvPicPr>
        <p:blipFill>
          <a:blip r:embed="rId2"/>
          <a:stretch>
            <a:fillRect/>
          </a:stretch>
        </p:blipFill>
        <p:spPr>
          <a:xfrm>
            <a:off x="0" y="3345"/>
            <a:ext cx="9144000" cy="6851309"/>
          </a:xfrm>
          <a:prstGeom prst="rect">
            <a:avLst/>
          </a:prstGeom>
        </p:spPr>
      </p:pic>
      <p:sp>
        <p:nvSpPr>
          <p:cNvPr id="5" name="4 Lágrima"/>
          <p:cNvSpPr/>
          <p:nvPr/>
        </p:nvSpPr>
        <p:spPr>
          <a:xfrm rot="5743516">
            <a:off x="3621967" y="2478967"/>
            <a:ext cx="1057276" cy="1057276"/>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800000">
            <a:off x="4669544" y="2453382"/>
            <a:ext cx="974671" cy="1034680"/>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1262067">
            <a:off x="3689662" y="3477994"/>
            <a:ext cx="1047418" cy="996188"/>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552074">
            <a:off x="4606267" y="3503185"/>
            <a:ext cx="1024104" cy="1004146"/>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43516">
            <a:off x="3264777" y="2050339"/>
            <a:ext cx="1057276" cy="1057276"/>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5000628" y="2000240"/>
            <a:ext cx="974671" cy="1034680"/>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552074">
            <a:off x="4897492" y="3844815"/>
            <a:ext cx="1024104" cy="1004146"/>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262067">
            <a:off x="3332471" y="3906620"/>
            <a:ext cx="1047418" cy="996188"/>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743516">
            <a:off x="3050463" y="1764587"/>
            <a:ext cx="1057276" cy="1057276"/>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800000">
            <a:off x="5286380" y="1714488"/>
            <a:ext cx="974671" cy="1034680"/>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262067">
            <a:off x="2903844" y="4335250"/>
            <a:ext cx="1047418" cy="996188"/>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552074">
            <a:off x="5254682" y="4273443"/>
            <a:ext cx="1024104" cy="1004146"/>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743516">
            <a:off x="2764711" y="1478835"/>
            <a:ext cx="1057276" cy="1057276"/>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5743516">
            <a:off x="2407521" y="1050207"/>
            <a:ext cx="1057276" cy="1057276"/>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5743516">
            <a:off x="2193207" y="764455"/>
            <a:ext cx="1057276" cy="1057276"/>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0800000">
            <a:off x="5598238" y="1381812"/>
            <a:ext cx="974671" cy="1034680"/>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0800000">
            <a:off x="5929322" y="928670"/>
            <a:ext cx="974671" cy="1034680"/>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0800000">
            <a:off x="6215074" y="642918"/>
            <a:ext cx="974671" cy="1034680"/>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21262067">
            <a:off x="2618093" y="4763877"/>
            <a:ext cx="1047418" cy="996188"/>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21262067">
            <a:off x="2260902" y="5192503"/>
            <a:ext cx="1047418" cy="996188"/>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21262067">
            <a:off x="1832275" y="5621133"/>
            <a:ext cx="1047418" cy="996188"/>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6552074">
            <a:off x="5749276" y="4789069"/>
            <a:ext cx="1024104" cy="1004146"/>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6552074">
            <a:off x="6040501" y="5130699"/>
            <a:ext cx="1024104" cy="1004146"/>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6552074">
            <a:off x="6397691" y="5559327"/>
            <a:ext cx="1024104" cy="1004146"/>
          </a:xfrm>
          <a:prstGeom prst="teardrop">
            <a:avLst/>
          </a:prstGeom>
          <a:gradFill flip="none" rotWithShape="1">
            <a:gsLst>
              <a:gs pos="7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2"/>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5"/>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7"/>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8"/>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9"/>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23"/>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24"/>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25"/>
                                        </p:tgtEl>
                                        <p:attrNameLst>
                                          <p:attrName>r</p:attrName>
                                        </p:attrNameLst>
                                      </p:cBhvr>
                                    </p:animRot>
                                  </p:childTnLst>
                                </p:cTn>
                              </p:par>
                              <p:par>
                                <p:cTn id="32" presetID="8" presetClass="emph" presetSubtype="0" fill="hold" grpId="0"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8"/>
                                        </p:tgtEl>
                                        <p:attrNameLst>
                                          <p:attrName>r</p:attrName>
                                        </p:attrNameLst>
                                      </p:cBhvr>
                                    </p:animRot>
                                  </p:childTnLst>
                                </p:cTn>
                              </p:par>
                              <p:par>
                                <p:cTn id="36" presetID="8" presetClass="emph" presetSubtype="0" fill="hold" grpId="0" nodeType="withEffect">
                                  <p:stCondLst>
                                    <p:cond delay="0"/>
                                  </p:stCondLst>
                                  <p:childTnLst>
                                    <p:animRot by="-21600000">
                                      <p:cBhvr>
                                        <p:cTn id="37" dur="3000" fill="hold"/>
                                        <p:tgtEl>
                                          <p:spTgt spid="10"/>
                                        </p:tgtEl>
                                        <p:attrNameLst>
                                          <p:attrName>r</p:attrName>
                                        </p:attrNameLst>
                                      </p:cBhvr>
                                    </p:animRot>
                                  </p:childTnLst>
                                </p:cTn>
                              </p:par>
                              <p:par>
                                <p:cTn id="38" presetID="8" presetClass="emph" presetSubtype="0" fill="hold" grpId="0" nodeType="withEffect">
                                  <p:stCondLst>
                                    <p:cond delay="0"/>
                                  </p:stCondLst>
                                  <p:childTnLst>
                                    <p:animRot by="-21600000">
                                      <p:cBhvr>
                                        <p:cTn id="39" dur="3000" fill="hold"/>
                                        <p:tgtEl>
                                          <p:spTgt spid="11"/>
                                        </p:tgtEl>
                                        <p:attrNameLst>
                                          <p:attrName>r</p:attrName>
                                        </p:attrNameLst>
                                      </p:cBhvr>
                                    </p:animRot>
                                  </p:childTnLst>
                                </p:cTn>
                              </p:par>
                              <p:par>
                                <p:cTn id="40" presetID="8" presetClass="emph" presetSubtype="0" fill="hold" grpId="0" nodeType="withEffect">
                                  <p:stCondLst>
                                    <p:cond delay="0"/>
                                  </p:stCondLst>
                                  <p:childTnLst>
                                    <p:animRot by="-21600000">
                                      <p:cBhvr>
                                        <p:cTn id="41" dur="3000" fill="hold"/>
                                        <p:tgtEl>
                                          <p:spTgt spid="14"/>
                                        </p:tgtEl>
                                        <p:attrNameLst>
                                          <p:attrName>r</p:attrName>
                                        </p:attrNameLst>
                                      </p:cBhvr>
                                    </p:animRot>
                                  </p:childTnLst>
                                </p:cTn>
                              </p:par>
                              <p:par>
                                <p:cTn id="42" presetID="8" presetClass="emph" presetSubtype="0" fill="hold" grpId="0" nodeType="withEffect">
                                  <p:stCondLst>
                                    <p:cond delay="0"/>
                                  </p:stCondLst>
                                  <p:childTnLst>
                                    <p:animRot by="-21600000">
                                      <p:cBhvr>
                                        <p:cTn id="43" dur="3000" fill="hold"/>
                                        <p:tgtEl>
                                          <p:spTgt spid="16"/>
                                        </p:tgtEl>
                                        <p:attrNameLst>
                                          <p:attrName>r</p:attrName>
                                        </p:attrNameLst>
                                      </p:cBhvr>
                                    </p:animRot>
                                  </p:childTnLst>
                                </p:cTn>
                              </p:par>
                              <p:par>
                                <p:cTn id="44" presetID="8" presetClass="emph" presetSubtype="0" fill="hold" grpId="0" nodeType="withEffect">
                                  <p:stCondLst>
                                    <p:cond delay="0"/>
                                  </p:stCondLst>
                                  <p:childTnLst>
                                    <p:animRot by="-21600000">
                                      <p:cBhvr>
                                        <p:cTn id="45" dur="3000" fill="hold"/>
                                        <p:tgtEl>
                                          <p:spTgt spid="20"/>
                                        </p:tgtEl>
                                        <p:attrNameLst>
                                          <p:attrName>r</p:attrName>
                                        </p:attrNameLst>
                                      </p:cBhvr>
                                    </p:animRot>
                                  </p:childTnLst>
                                </p:cTn>
                              </p:par>
                              <p:par>
                                <p:cTn id="46" presetID="8" presetClass="emph" presetSubtype="0" fill="hold" grpId="0" nodeType="withEffect">
                                  <p:stCondLst>
                                    <p:cond delay="0"/>
                                  </p:stCondLst>
                                  <p:childTnLst>
                                    <p:animRot by="-21600000">
                                      <p:cBhvr>
                                        <p:cTn id="47" dur="3000" fill="hold"/>
                                        <p:tgtEl>
                                          <p:spTgt spid="21"/>
                                        </p:tgtEl>
                                        <p:attrNameLst>
                                          <p:attrName>r</p:attrName>
                                        </p:attrNameLst>
                                      </p:cBhvr>
                                    </p:animRot>
                                  </p:childTnLst>
                                </p:cTn>
                              </p:par>
                              <p:par>
                                <p:cTn id="48" presetID="8" presetClass="emph" presetSubtype="0" fill="hold" grpId="0" nodeType="withEffect">
                                  <p:stCondLst>
                                    <p:cond delay="0"/>
                                  </p:stCondLst>
                                  <p:childTnLst>
                                    <p:animRot by="-21600000">
                                      <p:cBhvr>
                                        <p:cTn id="49" dur="3000" fill="hold"/>
                                        <p:tgtEl>
                                          <p:spTgt spid="22"/>
                                        </p:tgtEl>
                                        <p:attrNameLst>
                                          <p:attrName>r</p:attrName>
                                        </p:attrNameLst>
                                      </p:cBhvr>
                                    </p:animRot>
                                  </p:childTnLst>
                                </p:cTn>
                              </p:par>
                              <p:par>
                                <p:cTn id="50" presetID="8" presetClass="emph" presetSubtype="0" fill="hold" grpId="0" nodeType="withEffect">
                                  <p:stCondLst>
                                    <p:cond delay="0"/>
                                  </p:stCondLst>
                                  <p:childTnLst>
                                    <p:animRot by="-21600000">
                                      <p:cBhvr>
                                        <p:cTn id="51" dur="3000" fill="hold"/>
                                        <p:tgtEl>
                                          <p:spTgt spid="26"/>
                                        </p:tgtEl>
                                        <p:attrNameLst>
                                          <p:attrName>r</p:attrName>
                                        </p:attrNameLst>
                                      </p:cBhvr>
                                    </p:animRot>
                                  </p:childTnLst>
                                </p:cTn>
                              </p:par>
                              <p:par>
                                <p:cTn id="52" presetID="8" presetClass="emph" presetSubtype="0" fill="hold" grpId="0" nodeType="withEffect">
                                  <p:stCondLst>
                                    <p:cond delay="0"/>
                                  </p:stCondLst>
                                  <p:childTnLst>
                                    <p:animRot by="-21600000">
                                      <p:cBhvr>
                                        <p:cTn id="53" dur="3000" fill="hold"/>
                                        <p:tgtEl>
                                          <p:spTgt spid="27"/>
                                        </p:tgtEl>
                                        <p:attrNameLst>
                                          <p:attrName>r</p:attrName>
                                        </p:attrNameLst>
                                      </p:cBhvr>
                                    </p:animRot>
                                  </p:childTnLst>
                                </p:cTn>
                              </p:par>
                              <p:par>
                                <p:cTn id="54" presetID="8" presetClass="emph" presetSubtype="0" fill="hold" grpId="0" nodeType="withEffect">
                                  <p:stCondLst>
                                    <p:cond delay="0"/>
                                  </p:stCondLst>
                                  <p:childTnLst>
                                    <p:animRot by="-21600000">
                                      <p:cBhvr>
                                        <p:cTn id="55" dur="3000" fill="hold"/>
                                        <p:tgtEl>
                                          <p:spTgt spid="28"/>
                                        </p:tgtEl>
                                        <p:attrNameLst>
                                          <p:attrName>r</p:attrName>
                                        </p:attrNameLst>
                                      </p:cBhvr>
                                    </p:animRot>
                                  </p:childTnLst>
                                </p:cTn>
                              </p:par>
                              <p:par>
                                <p:cTn id="56" presetID="2" presetClass="entr" presetSubtype="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3000" fill="hold"/>
                                        <p:tgtEl>
                                          <p:spTgt spid="5"/>
                                        </p:tgtEl>
                                        <p:attrNameLst>
                                          <p:attrName>ppt_x</p:attrName>
                                        </p:attrNameLst>
                                      </p:cBhvr>
                                      <p:tavLst>
                                        <p:tav tm="0">
                                          <p:val>
                                            <p:strVal val="1+#ppt_w/2"/>
                                          </p:val>
                                        </p:tav>
                                        <p:tav tm="100000">
                                          <p:val>
                                            <p:strVal val="#ppt_x"/>
                                          </p:val>
                                        </p:tav>
                                      </p:tavLst>
                                    </p:anim>
                                    <p:anim calcmode="lin" valueType="num">
                                      <p:cBhvr additive="base">
                                        <p:cTn id="59" dur="3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1+#ppt_w/2"/>
                                          </p:val>
                                        </p:tav>
                                        <p:tav tm="100000">
                                          <p:val>
                                            <p:strVal val="#ppt_x"/>
                                          </p:val>
                                        </p:tav>
                                      </p:tavLst>
                                    </p:anim>
                                    <p:anim calcmode="lin" valueType="num">
                                      <p:cBhvr additive="base">
                                        <p:cTn id="63" dur="3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1+#ppt_w/2"/>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1+#ppt_w/2"/>
                                          </p:val>
                                        </p:tav>
                                        <p:tav tm="100000">
                                          <p:val>
                                            <p:strVal val="#ppt_x"/>
                                          </p:val>
                                        </p:tav>
                                      </p:tavLst>
                                    </p:anim>
                                    <p:anim calcmode="lin" valueType="num">
                                      <p:cBhvr additive="base">
                                        <p:cTn id="71" dur="3000" fill="hold"/>
                                        <p:tgtEl>
                                          <p:spTgt spid="17"/>
                                        </p:tgtEl>
                                        <p:attrNameLst>
                                          <p:attrName>ppt_y</p:attrName>
                                        </p:attrNameLst>
                                      </p:cBhvr>
                                      <p:tavLst>
                                        <p:tav tm="0">
                                          <p:val>
                                            <p:strVal val="1+#ppt_h/2"/>
                                          </p:val>
                                        </p:tav>
                                        <p:tav tm="100000">
                                          <p:val>
                                            <p:strVal val="#ppt_y"/>
                                          </p:val>
                                        </p:tav>
                                      </p:tavLst>
                                    </p:anim>
                                  </p:childTnLst>
                                </p:cTn>
                              </p:par>
                              <p:par>
                                <p:cTn id="72" presetID="2" presetClass="entr" presetSubtype="6" fill="hold" grpId="1"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1+#ppt_w/2"/>
                                          </p:val>
                                        </p:tav>
                                        <p:tav tm="100000">
                                          <p:val>
                                            <p:strVal val="#ppt_x"/>
                                          </p:val>
                                        </p:tav>
                                      </p:tavLst>
                                    </p:anim>
                                    <p:anim calcmode="lin" valueType="num">
                                      <p:cBhvr additive="base">
                                        <p:cTn id="75" dur="3000" fill="hold"/>
                                        <p:tgtEl>
                                          <p:spTgt spid="18"/>
                                        </p:tgtEl>
                                        <p:attrNameLst>
                                          <p:attrName>ppt_y</p:attrName>
                                        </p:attrNameLst>
                                      </p:cBhvr>
                                      <p:tavLst>
                                        <p:tav tm="0">
                                          <p:val>
                                            <p:strVal val="1+#ppt_h/2"/>
                                          </p:val>
                                        </p:tav>
                                        <p:tav tm="100000">
                                          <p:val>
                                            <p:strVal val="#ppt_y"/>
                                          </p:val>
                                        </p:tav>
                                      </p:tavLst>
                                    </p:anim>
                                  </p:childTnLst>
                                </p:cTn>
                              </p:par>
                              <p:par>
                                <p:cTn id="76" presetID="2" presetClass="entr" presetSubtype="6" fill="hold" grpId="1"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3000" fill="hold"/>
                                        <p:tgtEl>
                                          <p:spTgt spid="19"/>
                                        </p:tgtEl>
                                        <p:attrNameLst>
                                          <p:attrName>ppt_x</p:attrName>
                                        </p:attrNameLst>
                                      </p:cBhvr>
                                      <p:tavLst>
                                        <p:tav tm="0">
                                          <p:val>
                                            <p:strVal val="1+#ppt_w/2"/>
                                          </p:val>
                                        </p:tav>
                                        <p:tav tm="100000">
                                          <p:val>
                                            <p:strVal val="#ppt_x"/>
                                          </p:val>
                                        </p:tav>
                                      </p:tavLst>
                                    </p:anim>
                                    <p:anim calcmode="lin" valueType="num">
                                      <p:cBhvr additive="base">
                                        <p:cTn id="79" dur="3000" fill="hold"/>
                                        <p:tgtEl>
                                          <p:spTgt spid="19"/>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0-#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0-#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0-#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1"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0-#ppt_w/2"/>
                                          </p:val>
                                        </p:tav>
                                        <p:tav tm="100000">
                                          <p:val>
                                            <p:strVal val="#ppt_x"/>
                                          </p:val>
                                        </p:tav>
                                      </p:tavLst>
                                    </p:anim>
                                    <p:anim calcmode="lin" valueType="num">
                                      <p:cBhvr additive="base">
                                        <p:cTn id="95" dur="3000" fill="hold"/>
                                        <p:tgtEl>
                                          <p:spTgt spid="20"/>
                                        </p:tgtEl>
                                        <p:attrNameLst>
                                          <p:attrName>ppt_y</p:attrName>
                                        </p:attrNameLst>
                                      </p:cBhvr>
                                      <p:tavLst>
                                        <p:tav tm="0">
                                          <p:val>
                                            <p:strVal val="1+#ppt_h/2"/>
                                          </p:val>
                                        </p:tav>
                                        <p:tav tm="100000">
                                          <p:val>
                                            <p:strVal val="#ppt_y"/>
                                          </p:val>
                                        </p:tav>
                                      </p:tavLst>
                                    </p:anim>
                                  </p:childTnLst>
                                </p:cTn>
                              </p:par>
                              <p:par>
                                <p:cTn id="96" presetID="2" presetClass="entr" presetSubtype="12" fill="hold" grpId="1"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3000" fill="hold"/>
                                        <p:tgtEl>
                                          <p:spTgt spid="21"/>
                                        </p:tgtEl>
                                        <p:attrNameLst>
                                          <p:attrName>ppt_x</p:attrName>
                                        </p:attrNameLst>
                                      </p:cBhvr>
                                      <p:tavLst>
                                        <p:tav tm="0">
                                          <p:val>
                                            <p:strVal val="0-#ppt_w/2"/>
                                          </p:val>
                                        </p:tav>
                                        <p:tav tm="100000">
                                          <p:val>
                                            <p:strVal val="#ppt_x"/>
                                          </p:val>
                                        </p:tav>
                                      </p:tavLst>
                                    </p:anim>
                                    <p:anim calcmode="lin" valueType="num">
                                      <p:cBhvr additive="base">
                                        <p:cTn id="99" dur="3000" fill="hold"/>
                                        <p:tgtEl>
                                          <p:spTgt spid="21"/>
                                        </p:tgtEl>
                                        <p:attrNameLst>
                                          <p:attrName>ppt_y</p:attrName>
                                        </p:attrNameLst>
                                      </p:cBhvr>
                                      <p:tavLst>
                                        <p:tav tm="0">
                                          <p:val>
                                            <p:strVal val="1+#ppt_h/2"/>
                                          </p:val>
                                        </p:tav>
                                        <p:tav tm="100000">
                                          <p:val>
                                            <p:strVal val="#ppt_y"/>
                                          </p:val>
                                        </p:tav>
                                      </p:tavLst>
                                    </p:anim>
                                  </p:childTnLst>
                                </p:cTn>
                              </p:par>
                              <p:par>
                                <p:cTn id="100" presetID="2" presetClass="entr" presetSubtype="12" fill="hold" grpId="1" nodeType="withEffect">
                                  <p:stCondLst>
                                    <p:cond delay="0"/>
                                  </p:stCondLst>
                                  <p:childTnLst>
                                    <p:set>
                                      <p:cBhvr>
                                        <p:cTn id="101" dur="1" fill="hold">
                                          <p:stCondLst>
                                            <p:cond delay="0"/>
                                          </p:stCondLst>
                                        </p:cTn>
                                        <p:tgtEl>
                                          <p:spTgt spid="22"/>
                                        </p:tgtEl>
                                        <p:attrNameLst>
                                          <p:attrName>style.visibility</p:attrName>
                                        </p:attrNameLst>
                                      </p:cBhvr>
                                      <p:to>
                                        <p:strVal val="visible"/>
                                      </p:to>
                                    </p:set>
                                    <p:anim calcmode="lin" valueType="num">
                                      <p:cBhvr additive="base">
                                        <p:cTn id="102" dur="3000" fill="hold"/>
                                        <p:tgtEl>
                                          <p:spTgt spid="22"/>
                                        </p:tgtEl>
                                        <p:attrNameLst>
                                          <p:attrName>ppt_x</p:attrName>
                                        </p:attrNameLst>
                                      </p:cBhvr>
                                      <p:tavLst>
                                        <p:tav tm="0">
                                          <p:val>
                                            <p:strVal val="0-#ppt_w/2"/>
                                          </p:val>
                                        </p:tav>
                                        <p:tav tm="100000">
                                          <p:val>
                                            <p:strVal val="#ppt_x"/>
                                          </p:val>
                                        </p:tav>
                                      </p:tavLst>
                                    </p:anim>
                                    <p:anim calcmode="lin" valueType="num">
                                      <p:cBhvr additive="base">
                                        <p:cTn id="103" dur="3000" fill="hold"/>
                                        <p:tgtEl>
                                          <p:spTgt spid="22"/>
                                        </p:tgtEl>
                                        <p:attrNameLst>
                                          <p:attrName>ppt_y</p:attrName>
                                        </p:attrNameLst>
                                      </p:cBhvr>
                                      <p:tavLst>
                                        <p:tav tm="0">
                                          <p:val>
                                            <p:strVal val="1+#ppt_h/2"/>
                                          </p:val>
                                        </p:tav>
                                        <p:tav tm="100000">
                                          <p:val>
                                            <p:strVal val="#ppt_y"/>
                                          </p:val>
                                        </p:tav>
                                      </p:tavLst>
                                    </p:anim>
                                  </p:childTnLst>
                                </p:cTn>
                              </p:par>
                              <p:par>
                                <p:cTn id="104" presetID="2" presetClass="entr" presetSubtype="3" fill="hold" grpId="1"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3000" fill="hold"/>
                                        <p:tgtEl>
                                          <p:spTgt spid="7"/>
                                        </p:tgtEl>
                                        <p:attrNameLst>
                                          <p:attrName>ppt_x</p:attrName>
                                        </p:attrNameLst>
                                      </p:cBhvr>
                                      <p:tavLst>
                                        <p:tav tm="0">
                                          <p:val>
                                            <p:strVal val="1+#ppt_w/2"/>
                                          </p:val>
                                        </p:tav>
                                        <p:tav tm="100000">
                                          <p:val>
                                            <p:strVal val="#ppt_x"/>
                                          </p:val>
                                        </p:tav>
                                      </p:tavLst>
                                    </p:anim>
                                    <p:anim calcmode="lin" valueType="num">
                                      <p:cBhvr additive="base">
                                        <p:cTn id="107" dur="3000" fill="hold"/>
                                        <p:tgtEl>
                                          <p:spTgt spid="7"/>
                                        </p:tgtEl>
                                        <p:attrNameLst>
                                          <p:attrName>ppt_y</p:attrName>
                                        </p:attrNameLst>
                                      </p:cBhvr>
                                      <p:tavLst>
                                        <p:tav tm="0">
                                          <p:val>
                                            <p:strVal val="0-#ppt_h/2"/>
                                          </p:val>
                                        </p:tav>
                                        <p:tav tm="100000">
                                          <p:val>
                                            <p:strVal val="#ppt_y"/>
                                          </p:val>
                                        </p:tav>
                                      </p:tavLst>
                                    </p:anim>
                                  </p:childTnLst>
                                </p:cTn>
                              </p:par>
                              <p:par>
                                <p:cTn id="108" presetID="2" presetClass="entr" presetSubtype="3"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3" fill="hold" grpId="1"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1+#ppt_w/2"/>
                                          </p:val>
                                        </p:tav>
                                        <p:tav tm="100000">
                                          <p:val>
                                            <p:strVal val="#ppt_x"/>
                                          </p:val>
                                        </p:tav>
                                      </p:tavLst>
                                    </p:anim>
                                    <p:anim calcmode="lin" valueType="num">
                                      <p:cBhvr additive="base">
                                        <p:cTn id="119" dur="3000" fill="hold"/>
                                        <p:tgtEl>
                                          <p:spTgt spid="23"/>
                                        </p:tgtEl>
                                        <p:attrNameLst>
                                          <p:attrName>ppt_y</p:attrName>
                                        </p:attrNameLst>
                                      </p:cBhvr>
                                      <p:tavLst>
                                        <p:tav tm="0">
                                          <p:val>
                                            <p:strVal val="0-#ppt_h/2"/>
                                          </p:val>
                                        </p:tav>
                                        <p:tav tm="100000">
                                          <p:val>
                                            <p:strVal val="#ppt_y"/>
                                          </p:val>
                                        </p:tav>
                                      </p:tavLst>
                                    </p:anim>
                                  </p:childTnLst>
                                </p:cTn>
                              </p:par>
                              <p:par>
                                <p:cTn id="120" presetID="2" presetClass="entr" presetSubtype="3" fill="hold" grpId="1" nodeType="with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3000" fill="hold"/>
                                        <p:tgtEl>
                                          <p:spTgt spid="24"/>
                                        </p:tgtEl>
                                        <p:attrNameLst>
                                          <p:attrName>ppt_x</p:attrName>
                                        </p:attrNameLst>
                                      </p:cBhvr>
                                      <p:tavLst>
                                        <p:tav tm="0">
                                          <p:val>
                                            <p:strVal val="1+#ppt_w/2"/>
                                          </p:val>
                                        </p:tav>
                                        <p:tav tm="100000">
                                          <p:val>
                                            <p:strVal val="#ppt_x"/>
                                          </p:val>
                                        </p:tav>
                                      </p:tavLst>
                                    </p:anim>
                                    <p:anim calcmode="lin" valueType="num">
                                      <p:cBhvr additive="base">
                                        <p:cTn id="123" dur="3000" fill="hold"/>
                                        <p:tgtEl>
                                          <p:spTgt spid="24"/>
                                        </p:tgtEl>
                                        <p:attrNameLst>
                                          <p:attrName>ppt_y</p:attrName>
                                        </p:attrNameLst>
                                      </p:cBhvr>
                                      <p:tavLst>
                                        <p:tav tm="0">
                                          <p:val>
                                            <p:strVal val="0-#ppt_h/2"/>
                                          </p:val>
                                        </p:tav>
                                        <p:tav tm="100000">
                                          <p:val>
                                            <p:strVal val="#ppt_y"/>
                                          </p:val>
                                        </p:tav>
                                      </p:tavLst>
                                    </p:anim>
                                  </p:childTnLst>
                                </p:cTn>
                              </p:par>
                              <p:par>
                                <p:cTn id="124" presetID="2" presetClass="entr" presetSubtype="3" fill="hold" grpId="1" nodeType="withEffect">
                                  <p:stCondLst>
                                    <p:cond delay="0"/>
                                  </p:stCondLst>
                                  <p:childTnLst>
                                    <p:set>
                                      <p:cBhvr>
                                        <p:cTn id="125" dur="1" fill="hold">
                                          <p:stCondLst>
                                            <p:cond delay="0"/>
                                          </p:stCondLst>
                                        </p:cTn>
                                        <p:tgtEl>
                                          <p:spTgt spid="25"/>
                                        </p:tgtEl>
                                        <p:attrNameLst>
                                          <p:attrName>style.visibility</p:attrName>
                                        </p:attrNameLst>
                                      </p:cBhvr>
                                      <p:to>
                                        <p:strVal val="visible"/>
                                      </p:to>
                                    </p:set>
                                    <p:anim calcmode="lin" valueType="num">
                                      <p:cBhvr additive="base">
                                        <p:cTn id="126" dur="3000" fill="hold"/>
                                        <p:tgtEl>
                                          <p:spTgt spid="25"/>
                                        </p:tgtEl>
                                        <p:attrNameLst>
                                          <p:attrName>ppt_x</p:attrName>
                                        </p:attrNameLst>
                                      </p:cBhvr>
                                      <p:tavLst>
                                        <p:tav tm="0">
                                          <p:val>
                                            <p:strVal val="1+#ppt_w/2"/>
                                          </p:val>
                                        </p:tav>
                                        <p:tav tm="100000">
                                          <p:val>
                                            <p:strVal val="#ppt_x"/>
                                          </p:val>
                                        </p:tav>
                                      </p:tavLst>
                                    </p:anim>
                                    <p:anim calcmode="lin" valueType="num">
                                      <p:cBhvr additive="base">
                                        <p:cTn id="127" dur="3000" fill="hold"/>
                                        <p:tgtEl>
                                          <p:spTgt spid="25"/>
                                        </p:tgtEl>
                                        <p:attrNameLst>
                                          <p:attrName>ppt_y</p:attrName>
                                        </p:attrNameLst>
                                      </p:cBhvr>
                                      <p:tavLst>
                                        <p:tav tm="0">
                                          <p:val>
                                            <p:strVal val="0-#ppt_h/2"/>
                                          </p:val>
                                        </p:tav>
                                        <p:tav tm="100000">
                                          <p:val>
                                            <p:strVal val="#ppt_y"/>
                                          </p:val>
                                        </p:tav>
                                      </p:tavLst>
                                    </p:anim>
                                  </p:childTnLst>
                                </p:cTn>
                              </p:par>
                              <p:par>
                                <p:cTn id="128" presetID="2" presetClass="entr" presetSubtype="9" fill="hold" grpId="1"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3000" fill="hold"/>
                                        <p:tgtEl>
                                          <p:spTgt spid="8"/>
                                        </p:tgtEl>
                                        <p:attrNameLst>
                                          <p:attrName>ppt_x</p:attrName>
                                        </p:attrNameLst>
                                      </p:cBhvr>
                                      <p:tavLst>
                                        <p:tav tm="0">
                                          <p:val>
                                            <p:strVal val="0-#ppt_w/2"/>
                                          </p:val>
                                        </p:tav>
                                        <p:tav tm="100000">
                                          <p:val>
                                            <p:strVal val="#ppt_x"/>
                                          </p:val>
                                        </p:tav>
                                      </p:tavLst>
                                    </p:anim>
                                    <p:anim calcmode="lin" valueType="num">
                                      <p:cBhvr additive="base">
                                        <p:cTn id="131" dur="3000" fill="hold"/>
                                        <p:tgtEl>
                                          <p:spTgt spid="8"/>
                                        </p:tgtEl>
                                        <p:attrNameLst>
                                          <p:attrName>ppt_y</p:attrName>
                                        </p:attrNameLst>
                                      </p:cBhvr>
                                      <p:tavLst>
                                        <p:tav tm="0">
                                          <p:val>
                                            <p:strVal val="0-#ppt_h/2"/>
                                          </p:val>
                                        </p:tav>
                                        <p:tav tm="100000">
                                          <p:val>
                                            <p:strVal val="#ppt_y"/>
                                          </p:val>
                                        </p:tav>
                                      </p:tavLst>
                                    </p:anim>
                                  </p:childTnLst>
                                </p:cTn>
                              </p:par>
                              <p:par>
                                <p:cTn id="132" presetID="2" presetClass="entr" presetSubtype="9" fill="hold" grpId="1" nodeType="withEffect">
                                  <p:stCondLst>
                                    <p:cond delay="0"/>
                                  </p:stCondLst>
                                  <p:childTnLst>
                                    <p:set>
                                      <p:cBhvr>
                                        <p:cTn id="133" dur="1" fill="hold">
                                          <p:stCondLst>
                                            <p:cond delay="0"/>
                                          </p:stCondLst>
                                        </p:cTn>
                                        <p:tgtEl>
                                          <p:spTgt spid="11"/>
                                        </p:tgtEl>
                                        <p:attrNameLst>
                                          <p:attrName>style.visibility</p:attrName>
                                        </p:attrNameLst>
                                      </p:cBhvr>
                                      <p:to>
                                        <p:strVal val="visible"/>
                                      </p:to>
                                    </p:set>
                                    <p:anim calcmode="lin" valueType="num">
                                      <p:cBhvr additive="base">
                                        <p:cTn id="134" dur="3000" fill="hold"/>
                                        <p:tgtEl>
                                          <p:spTgt spid="11"/>
                                        </p:tgtEl>
                                        <p:attrNameLst>
                                          <p:attrName>ppt_x</p:attrName>
                                        </p:attrNameLst>
                                      </p:cBhvr>
                                      <p:tavLst>
                                        <p:tav tm="0">
                                          <p:val>
                                            <p:strVal val="0-#ppt_w/2"/>
                                          </p:val>
                                        </p:tav>
                                        <p:tav tm="100000">
                                          <p:val>
                                            <p:strVal val="#ppt_x"/>
                                          </p:val>
                                        </p:tav>
                                      </p:tavLst>
                                    </p:anim>
                                    <p:anim calcmode="lin" valueType="num">
                                      <p:cBhvr additive="base">
                                        <p:cTn id="135" dur="3000" fill="hold"/>
                                        <p:tgtEl>
                                          <p:spTgt spid="11"/>
                                        </p:tgtEl>
                                        <p:attrNameLst>
                                          <p:attrName>ppt_y</p:attrName>
                                        </p:attrNameLst>
                                      </p:cBhvr>
                                      <p:tavLst>
                                        <p:tav tm="0">
                                          <p:val>
                                            <p:strVal val="0-#ppt_h/2"/>
                                          </p:val>
                                        </p:tav>
                                        <p:tav tm="100000">
                                          <p:val>
                                            <p:strVal val="#ppt_y"/>
                                          </p:val>
                                        </p:tav>
                                      </p:tavLst>
                                    </p:anim>
                                  </p:childTnLst>
                                </p:cTn>
                              </p:par>
                              <p:par>
                                <p:cTn id="136" presetID="2" presetClass="entr" presetSubtype="9" fill="hold" grpId="1"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additive="base">
                                        <p:cTn id="138" dur="3000" fill="hold"/>
                                        <p:tgtEl>
                                          <p:spTgt spid="16"/>
                                        </p:tgtEl>
                                        <p:attrNameLst>
                                          <p:attrName>ppt_x</p:attrName>
                                        </p:attrNameLst>
                                      </p:cBhvr>
                                      <p:tavLst>
                                        <p:tav tm="0">
                                          <p:val>
                                            <p:strVal val="0-#ppt_w/2"/>
                                          </p:val>
                                        </p:tav>
                                        <p:tav tm="100000">
                                          <p:val>
                                            <p:strVal val="#ppt_x"/>
                                          </p:val>
                                        </p:tav>
                                      </p:tavLst>
                                    </p:anim>
                                    <p:anim calcmode="lin" valueType="num">
                                      <p:cBhvr additive="base">
                                        <p:cTn id="139" dur="3000" fill="hold"/>
                                        <p:tgtEl>
                                          <p:spTgt spid="16"/>
                                        </p:tgtEl>
                                        <p:attrNameLst>
                                          <p:attrName>ppt_y</p:attrName>
                                        </p:attrNameLst>
                                      </p:cBhvr>
                                      <p:tavLst>
                                        <p:tav tm="0">
                                          <p:val>
                                            <p:strVal val="0-#ppt_h/2"/>
                                          </p:val>
                                        </p:tav>
                                        <p:tav tm="100000">
                                          <p:val>
                                            <p:strVal val="#ppt_y"/>
                                          </p:val>
                                        </p:tav>
                                      </p:tavLst>
                                    </p:anim>
                                  </p:childTnLst>
                                </p:cTn>
                              </p:par>
                              <p:par>
                                <p:cTn id="140" presetID="2" presetClass="entr" presetSubtype="9" fill="hold" grpId="1" nodeType="withEffect">
                                  <p:stCondLst>
                                    <p:cond delay="0"/>
                                  </p:stCondLst>
                                  <p:childTnLst>
                                    <p:set>
                                      <p:cBhvr>
                                        <p:cTn id="141" dur="1" fill="hold">
                                          <p:stCondLst>
                                            <p:cond delay="0"/>
                                          </p:stCondLst>
                                        </p:cTn>
                                        <p:tgtEl>
                                          <p:spTgt spid="26"/>
                                        </p:tgtEl>
                                        <p:attrNameLst>
                                          <p:attrName>style.visibility</p:attrName>
                                        </p:attrNameLst>
                                      </p:cBhvr>
                                      <p:to>
                                        <p:strVal val="visible"/>
                                      </p:to>
                                    </p:set>
                                    <p:anim calcmode="lin" valueType="num">
                                      <p:cBhvr additive="base">
                                        <p:cTn id="142" dur="3000" fill="hold"/>
                                        <p:tgtEl>
                                          <p:spTgt spid="26"/>
                                        </p:tgtEl>
                                        <p:attrNameLst>
                                          <p:attrName>ppt_x</p:attrName>
                                        </p:attrNameLst>
                                      </p:cBhvr>
                                      <p:tavLst>
                                        <p:tav tm="0">
                                          <p:val>
                                            <p:strVal val="0-#ppt_w/2"/>
                                          </p:val>
                                        </p:tav>
                                        <p:tav tm="100000">
                                          <p:val>
                                            <p:strVal val="#ppt_x"/>
                                          </p:val>
                                        </p:tav>
                                      </p:tavLst>
                                    </p:anim>
                                    <p:anim calcmode="lin" valueType="num">
                                      <p:cBhvr additive="base">
                                        <p:cTn id="143" dur="3000" fill="hold"/>
                                        <p:tgtEl>
                                          <p:spTgt spid="26"/>
                                        </p:tgtEl>
                                        <p:attrNameLst>
                                          <p:attrName>ppt_y</p:attrName>
                                        </p:attrNameLst>
                                      </p:cBhvr>
                                      <p:tavLst>
                                        <p:tav tm="0">
                                          <p:val>
                                            <p:strVal val="0-#ppt_h/2"/>
                                          </p:val>
                                        </p:tav>
                                        <p:tav tm="100000">
                                          <p:val>
                                            <p:strVal val="#ppt_y"/>
                                          </p:val>
                                        </p:tav>
                                      </p:tavLst>
                                    </p:anim>
                                  </p:childTnLst>
                                </p:cTn>
                              </p:par>
                              <p:par>
                                <p:cTn id="144" presetID="2" presetClass="entr" presetSubtype="9" fill="hold" grpId="1" nodeType="withEffect">
                                  <p:stCondLst>
                                    <p:cond delay="0"/>
                                  </p:stCondLst>
                                  <p:childTnLst>
                                    <p:set>
                                      <p:cBhvr>
                                        <p:cTn id="145" dur="1" fill="hold">
                                          <p:stCondLst>
                                            <p:cond delay="0"/>
                                          </p:stCondLst>
                                        </p:cTn>
                                        <p:tgtEl>
                                          <p:spTgt spid="27"/>
                                        </p:tgtEl>
                                        <p:attrNameLst>
                                          <p:attrName>style.visibility</p:attrName>
                                        </p:attrNameLst>
                                      </p:cBhvr>
                                      <p:to>
                                        <p:strVal val="visible"/>
                                      </p:to>
                                    </p:set>
                                    <p:anim calcmode="lin" valueType="num">
                                      <p:cBhvr additive="base">
                                        <p:cTn id="146" dur="3000" fill="hold"/>
                                        <p:tgtEl>
                                          <p:spTgt spid="27"/>
                                        </p:tgtEl>
                                        <p:attrNameLst>
                                          <p:attrName>ppt_x</p:attrName>
                                        </p:attrNameLst>
                                      </p:cBhvr>
                                      <p:tavLst>
                                        <p:tav tm="0">
                                          <p:val>
                                            <p:strVal val="0-#ppt_w/2"/>
                                          </p:val>
                                        </p:tav>
                                        <p:tav tm="100000">
                                          <p:val>
                                            <p:strVal val="#ppt_x"/>
                                          </p:val>
                                        </p:tav>
                                      </p:tavLst>
                                    </p:anim>
                                    <p:anim calcmode="lin" valueType="num">
                                      <p:cBhvr additive="base">
                                        <p:cTn id="147" dur="3000" fill="hold"/>
                                        <p:tgtEl>
                                          <p:spTgt spid="27"/>
                                        </p:tgtEl>
                                        <p:attrNameLst>
                                          <p:attrName>ppt_y</p:attrName>
                                        </p:attrNameLst>
                                      </p:cBhvr>
                                      <p:tavLst>
                                        <p:tav tm="0">
                                          <p:val>
                                            <p:strVal val="0-#ppt_h/2"/>
                                          </p:val>
                                        </p:tav>
                                        <p:tav tm="100000">
                                          <p:val>
                                            <p:strVal val="#ppt_y"/>
                                          </p:val>
                                        </p:tav>
                                      </p:tavLst>
                                    </p:anim>
                                  </p:childTnLst>
                                </p:cTn>
                              </p:par>
                              <p:par>
                                <p:cTn id="148" presetID="2" presetClass="entr" presetSubtype="9" fill="hold" grpId="1"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3000" fill="hold"/>
                                        <p:tgtEl>
                                          <p:spTgt spid="28"/>
                                        </p:tgtEl>
                                        <p:attrNameLst>
                                          <p:attrName>ppt_x</p:attrName>
                                        </p:attrNameLst>
                                      </p:cBhvr>
                                      <p:tavLst>
                                        <p:tav tm="0">
                                          <p:val>
                                            <p:strVal val="0-#ppt_w/2"/>
                                          </p:val>
                                        </p:tav>
                                        <p:tav tm="100000">
                                          <p:val>
                                            <p:strVal val="#ppt_x"/>
                                          </p:val>
                                        </p:tav>
                                      </p:tavLst>
                                    </p:anim>
                                    <p:anim calcmode="lin" valueType="num">
                                      <p:cBhvr additive="base">
                                        <p:cTn id="151" dur="3000" fill="hold"/>
                                        <p:tgtEl>
                                          <p:spTgt spid="28"/>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6" fill="hold" grpId="2"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1+ppt_h/2"/>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1+ppt_w/2"/>
                                          </p:val>
                                        </p:tav>
                                      </p:tavLst>
                                    </p:anim>
                                    <p:anim calcmode="lin" valueType="num">
                                      <p:cBhvr additive="base">
                                        <p:cTn id="163" dur="3000"/>
                                        <p:tgtEl>
                                          <p:spTgt spid="13"/>
                                        </p:tgtEl>
                                        <p:attrNameLst>
                                          <p:attrName>ppt_y</p:attrName>
                                        </p:attrNameLst>
                                      </p:cBhvr>
                                      <p:tavLst>
                                        <p:tav tm="0">
                                          <p:val>
                                            <p:strVal val="ppt_y"/>
                                          </p:val>
                                        </p:tav>
                                        <p:tav tm="100000">
                                          <p:val>
                                            <p:strVal val="1+ppt_h/2"/>
                                          </p:val>
                                        </p:tav>
                                      </p:tavLst>
                                    </p:anim>
                                    <p:set>
                                      <p:cBhvr>
                                        <p:cTn id="164" dur="1" fill="hold">
                                          <p:stCondLst>
                                            <p:cond delay="2999"/>
                                          </p:stCondLst>
                                        </p:cTn>
                                        <p:tgtEl>
                                          <p:spTgt spid="13"/>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1+ppt_h/2"/>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1+ppt_w/2"/>
                                          </p:val>
                                        </p:tav>
                                      </p:tavLst>
                                    </p:anim>
                                    <p:anim calcmode="lin" valueType="num">
                                      <p:cBhvr additive="base">
                                        <p:cTn id="171" dur="3000"/>
                                        <p:tgtEl>
                                          <p:spTgt spid="18"/>
                                        </p:tgtEl>
                                        <p:attrNameLst>
                                          <p:attrName>ppt_y</p:attrName>
                                        </p:attrNameLst>
                                      </p:cBhvr>
                                      <p:tavLst>
                                        <p:tav tm="0">
                                          <p:val>
                                            <p:strVal val="ppt_y"/>
                                          </p:val>
                                        </p:tav>
                                        <p:tav tm="100000">
                                          <p:val>
                                            <p:strVal val="1+ppt_h/2"/>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1+ppt_w/2"/>
                                          </p:val>
                                        </p:tav>
                                      </p:tavLst>
                                    </p:anim>
                                    <p:anim calcmode="lin" valueType="num">
                                      <p:cBhvr additive="base">
                                        <p:cTn id="175" dur="3000"/>
                                        <p:tgtEl>
                                          <p:spTgt spid="19"/>
                                        </p:tgtEl>
                                        <p:attrNameLst>
                                          <p:attrName>ppt_y</p:attrName>
                                        </p:attrNameLst>
                                      </p:cBhvr>
                                      <p:tavLst>
                                        <p:tav tm="0">
                                          <p:val>
                                            <p:strVal val="ppt_y"/>
                                          </p:val>
                                        </p:tav>
                                        <p:tav tm="100000">
                                          <p:val>
                                            <p:strVal val="1+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12" fill="hold" grpId="2" nodeType="with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0-ppt_w/2"/>
                                          </p:val>
                                        </p:tav>
                                      </p:tavLst>
                                    </p:anim>
                                    <p:anim calcmode="lin" valueType="num">
                                      <p:cBhvr additive="base">
                                        <p:cTn id="179" dur="3000"/>
                                        <p:tgtEl>
                                          <p:spTgt spid="6"/>
                                        </p:tgtEl>
                                        <p:attrNameLst>
                                          <p:attrName>ppt_y</p:attrName>
                                        </p:attrNameLst>
                                      </p:cBhvr>
                                      <p:tavLst>
                                        <p:tav tm="0">
                                          <p:val>
                                            <p:strVal val="ppt_y"/>
                                          </p:val>
                                        </p:tav>
                                        <p:tav tm="100000">
                                          <p:val>
                                            <p:strVal val="1+ppt_h/2"/>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12" fill="hold" grpId="2"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0-ppt_w/2"/>
                                          </p:val>
                                        </p:tav>
                                      </p:tavLst>
                                    </p:anim>
                                    <p:anim calcmode="lin" valueType="num">
                                      <p:cBhvr additive="base">
                                        <p:cTn id="183" dur="3000"/>
                                        <p:tgtEl>
                                          <p:spTgt spid="10"/>
                                        </p:tgtEl>
                                        <p:attrNameLst>
                                          <p:attrName>ppt_y</p:attrName>
                                        </p:attrNameLst>
                                      </p:cBhvr>
                                      <p:tavLst>
                                        <p:tav tm="0">
                                          <p:val>
                                            <p:strVal val="ppt_y"/>
                                          </p:val>
                                        </p:tav>
                                        <p:tav tm="100000">
                                          <p:val>
                                            <p:strVal val="1+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12"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1+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12" fill="hold" grpId="2"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0-ppt_w/2"/>
                                          </p:val>
                                        </p:tav>
                                      </p:tavLst>
                                    </p:anim>
                                    <p:anim calcmode="lin" valueType="num">
                                      <p:cBhvr additive="base">
                                        <p:cTn id="191" dur="3000"/>
                                        <p:tgtEl>
                                          <p:spTgt spid="20"/>
                                        </p:tgtEl>
                                        <p:attrNameLst>
                                          <p:attrName>ppt_y</p:attrName>
                                        </p:attrNameLst>
                                      </p:cBhvr>
                                      <p:tavLst>
                                        <p:tav tm="0">
                                          <p:val>
                                            <p:strVal val="ppt_y"/>
                                          </p:val>
                                        </p:tav>
                                        <p:tav tm="100000">
                                          <p:val>
                                            <p:strVal val="1+ppt_h/2"/>
                                          </p:val>
                                        </p:tav>
                                      </p:tavLst>
                                    </p:anim>
                                    <p:set>
                                      <p:cBhvr>
                                        <p:cTn id="192" dur="1" fill="hold">
                                          <p:stCondLst>
                                            <p:cond delay="2999"/>
                                          </p:stCondLst>
                                        </p:cTn>
                                        <p:tgtEl>
                                          <p:spTgt spid="20"/>
                                        </p:tgtEl>
                                        <p:attrNameLst>
                                          <p:attrName>style.visibility</p:attrName>
                                        </p:attrNameLst>
                                      </p:cBhvr>
                                      <p:to>
                                        <p:strVal val="hidden"/>
                                      </p:to>
                                    </p:set>
                                  </p:childTnLst>
                                </p:cTn>
                              </p:par>
                              <p:par>
                                <p:cTn id="193" presetID="2" presetClass="exit" presetSubtype="12" fill="hold" grpId="2" nodeType="withEffect">
                                  <p:stCondLst>
                                    <p:cond delay="0"/>
                                  </p:stCondLst>
                                  <p:childTnLst>
                                    <p:anim calcmode="lin" valueType="num">
                                      <p:cBhvr additive="base">
                                        <p:cTn id="194" dur="3000"/>
                                        <p:tgtEl>
                                          <p:spTgt spid="21"/>
                                        </p:tgtEl>
                                        <p:attrNameLst>
                                          <p:attrName>ppt_x</p:attrName>
                                        </p:attrNameLst>
                                      </p:cBhvr>
                                      <p:tavLst>
                                        <p:tav tm="0">
                                          <p:val>
                                            <p:strVal val="ppt_x"/>
                                          </p:val>
                                        </p:tav>
                                        <p:tav tm="100000">
                                          <p:val>
                                            <p:strVal val="0-ppt_w/2"/>
                                          </p:val>
                                        </p:tav>
                                      </p:tavLst>
                                    </p:anim>
                                    <p:anim calcmode="lin" valueType="num">
                                      <p:cBhvr additive="base">
                                        <p:cTn id="195" dur="3000"/>
                                        <p:tgtEl>
                                          <p:spTgt spid="21"/>
                                        </p:tgtEl>
                                        <p:attrNameLst>
                                          <p:attrName>ppt_y</p:attrName>
                                        </p:attrNameLst>
                                      </p:cBhvr>
                                      <p:tavLst>
                                        <p:tav tm="0">
                                          <p:val>
                                            <p:strVal val="ppt_y"/>
                                          </p:val>
                                        </p:tav>
                                        <p:tav tm="100000">
                                          <p:val>
                                            <p:strVal val="1+ppt_h/2"/>
                                          </p:val>
                                        </p:tav>
                                      </p:tavLst>
                                    </p:anim>
                                    <p:set>
                                      <p:cBhvr>
                                        <p:cTn id="196" dur="1" fill="hold">
                                          <p:stCondLst>
                                            <p:cond delay="2999"/>
                                          </p:stCondLst>
                                        </p:cTn>
                                        <p:tgtEl>
                                          <p:spTgt spid="21"/>
                                        </p:tgtEl>
                                        <p:attrNameLst>
                                          <p:attrName>style.visibility</p:attrName>
                                        </p:attrNameLst>
                                      </p:cBhvr>
                                      <p:to>
                                        <p:strVal val="hidden"/>
                                      </p:to>
                                    </p:set>
                                  </p:childTnLst>
                                </p:cTn>
                              </p:par>
                              <p:par>
                                <p:cTn id="197" presetID="2" presetClass="exit" presetSubtype="12" fill="hold" grpId="2" nodeType="withEffect">
                                  <p:stCondLst>
                                    <p:cond delay="0"/>
                                  </p:stCondLst>
                                  <p:childTnLst>
                                    <p:anim calcmode="lin" valueType="num">
                                      <p:cBhvr additive="base">
                                        <p:cTn id="198" dur="3000"/>
                                        <p:tgtEl>
                                          <p:spTgt spid="22"/>
                                        </p:tgtEl>
                                        <p:attrNameLst>
                                          <p:attrName>ppt_x</p:attrName>
                                        </p:attrNameLst>
                                      </p:cBhvr>
                                      <p:tavLst>
                                        <p:tav tm="0">
                                          <p:val>
                                            <p:strVal val="ppt_x"/>
                                          </p:val>
                                        </p:tav>
                                        <p:tav tm="100000">
                                          <p:val>
                                            <p:strVal val="0-ppt_w/2"/>
                                          </p:val>
                                        </p:tav>
                                      </p:tavLst>
                                    </p:anim>
                                    <p:anim calcmode="lin" valueType="num">
                                      <p:cBhvr additive="base">
                                        <p:cTn id="199" dur="3000"/>
                                        <p:tgtEl>
                                          <p:spTgt spid="22"/>
                                        </p:tgtEl>
                                        <p:attrNameLst>
                                          <p:attrName>ppt_y</p:attrName>
                                        </p:attrNameLst>
                                      </p:cBhvr>
                                      <p:tavLst>
                                        <p:tav tm="0">
                                          <p:val>
                                            <p:strVal val="ppt_y"/>
                                          </p:val>
                                        </p:tav>
                                        <p:tav tm="100000">
                                          <p:val>
                                            <p:strVal val="1+ppt_h/2"/>
                                          </p:val>
                                        </p:tav>
                                      </p:tavLst>
                                    </p:anim>
                                    <p:set>
                                      <p:cBhvr>
                                        <p:cTn id="200" dur="1" fill="hold">
                                          <p:stCondLst>
                                            <p:cond delay="2999"/>
                                          </p:stCondLst>
                                        </p:cTn>
                                        <p:tgtEl>
                                          <p:spTgt spid="22"/>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1+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1+ppt_w/2"/>
                                          </p:val>
                                        </p:tav>
                                      </p:tavLst>
                                    </p:anim>
                                    <p:anim calcmode="lin" valueType="num">
                                      <p:cBhvr additive="base">
                                        <p:cTn id="207" dur="3000"/>
                                        <p:tgtEl>
                                          <p:spTgt spid="12"/>
                                        </p:tgtEl>
                                        <p:attrNameLst>
                                          <p:attrName>ppt_y</p:attrName>
                                        </p:attrNameLst>
                                      </p:cBhvr>
                                      <p:tavLst>
                                        <p:tav tm="0">
                                          <p:val>
                                            <p:strVal val="ppt_y"/>
                                          </p:val>
                                        </p:tav>
                                        <p:tav tm="100000">
                                          <p:val>
                                            <p:strVal val="0-ppt_h/2"/>
                                          </p:val>
                                        </p:tav>
                                      </p:tavLst>
                                    </p:anim>
                                    <p:set>
                                      <p:cBhvr>
                                        <p:cTn id="208" dur="1" fill="hold">
                                          <p:stCondLst>
                                            <p:cond delay="2999"/>
                                          </p:stCondLst>
                                        </p:cTn>
                                        <p:tgtEl>
                                          <p:spTgt spid="12"/>
                                        </p:tgtEl>
                                        <p:attrNameLst>
                                          <p:attrName>style.visibility</p:attrName>
                                        </p:attrNameLst>
                                      </p:cBhvr>
                                      <p:to>
                                        <p:strVal val="hidden"/>
                                      </p:to>
                                    </p:set>
                                  </p:childTnLst>
                                </p:cTn>
                              </p:par>
                              <p:par>
                                <p:cTn id="209" presetID="2" presetClass="exit" presetSubtype="3" fill="hold" grpId="2"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1+ppt_w/2"/>
                                          </p:val>
                                        </p:tav>
                                      </p:tavLst>
                                    </p:anim>
                                    <p:anim calcmode="lin" valueType="num">
                                      <p:cBhvr additive="base">
                                        <p:cTn id="211" dur="3000"/>
                                        <p:tgtEl>
                                          <p:spTgt spid="15"/>
                                        </p:tgtEl>
                                        <p:attrNameLst>
                                          <p:attrName>ppt_y</p:attrName>
                                        </p:attrNameLst>
                                      </p:cBhvr>
                                      <p:tavLst>
                                        <p:tav tm="0">
                                          <p:val>
                                            <p:strVal val="ppt_y"/>
                                          </p:val>
                                        </p:tav>
                                        <p:tav tm="100000">
                                          <p:val>
                                            <p:strVal val="0-ppt_h/2"/>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3" fill="hold" grpId="2"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1+ppt_w/2"/>
                                          </p:val>
                                        </p:tav>
                                      </p:tavLst>
                                    </p:anim>
                                    <p:anim calcmode="lin" valueType="num">
                                      <p:cBhvr additive="base">
                                        <p:cTn id="215" dur="3000"/>
                                        <p:tgtEl>
                                          <p:spTgt spid="23"/>
                                        </p:tgtEl>
                                        <p:attrNameLst>
                                          <p:attrName>ppt_y</p:attrName>
                                        </p:attrNameLst>
                                      </p:cBhvr>
                                      <p:tavLst>
                                        <p:tav tm="0">
                                          <p:val>
                                            <p:strVal val="ppt_y"/>
                                          </p:val>
                                        </p:tav>
                                        <p:tav tm="100000">
                                          <p:val>
                                            <p:strVal val="0-ppt_h/2"/>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3" fill="hold" grpId="2" nodeType="withEffect">
                                  <p:stCondLst>
                                    <p:cond delay="0"/>
                                  </p:stCondLst>
                                  <p:childTnLst>
                                    <p:anim calcmode="lin" valueType="num">
                                      <p:cBhvr additive="base">
                                        <p:cTn id="218" dur="3000"/>
                                        <p:tgtEl>
                                          <p:spTgt spid="24"/>
                                        </p:tgtEl>
                                        <p:attrNameLst>
                                          <p:attrName>ppt_x</p:attrName>
                                        </p:attrNameLst>
                                      </p:cBhvr>
                                      <p:tavLst>
                                        <p:tav tm="0">
                                          <p:val>
                                            <p:strVal val="ppt_x"/>
                                          </p:val>
                                        </p:tav>
                                        <p:tav tm="100000">
                                          <p:val>
                                            <p:strVal val="1+ppt_w/2"/>
                                          </p:val>
                                        </p:tav>
                                      </p:tavLst>
                                    </p:anim>
                                    <p:anim calcmode="lin" valueType="num">
                                      <p:cBhvr additive="base">
                                        <p:cTn id="219" dur="3000"/>
                                        <p:tgtEl>
                                          <p:spTgt spid="24"/>
                                        </p:tgtEl>
                                        <p:attrNameLst>
                                          <p:attrName>ppt_y</p:attrName>
                                        </p:attrNameLst>
                                      </p:cBhvr>
                                      <p:tavLst>
                                        <p:tav tm="0">
                                          <p:val>
                                            <p:strVal val="ppt_y"/>
                                          </p:val>
                                        </p:tav>
                                        <p:tav tm="100000">
                                          <p:val>
                                            <p:strVal val="0-ppt_h/2"/>
                                          </p:val>
                                        </p:tav>
                                      </p:tavLst>
                                    </p:anim>
                                    <p:set>
                                      <p:cBhvr>
                                        <p:cTn id="220" dur="1" fill="hold">
                                          <p:stCondLst>
                                            <p:cond delay="2999"/>
                                          </p:stCondLst>
                                        </p:cTn>
                                        <p:tgtEl>
                                          <p:spTgt spid="24"/>
                                        </p:tgtEl>
                                        <p:attrNameLst>
                                          <p:attrName>style.visibility</p:attrName>
                                        </p:attrNameLst>
                                      </p:cBhvr>
                                      <p:to>
                                        <p:strVal val="hidden"/>
                                      </p:to>
                                    </p:set>
                                  </p:childTnLst>
                                </p:cTn>
                              </p:par>
                              <p:par>
                                <p:cTn id="221" presetID="2" presetClass="exit" presetSubtype="3" fill="hold" grpId="2" nodeType="withEffect">
                                  <p:stCondLst>
                                    <p:cond delay="0"/>
                                  </p:stCondLst>
                                  <p:childTnLst>
                                    <p:anim calcmode="lin" valueType="num">
                                      <p:cBhvr additive="base">
                                        <p:cTn id="222" dur="3000"/>
                                        <p:tgtEl>
                                          <p:spTgt spid="25"/>
                                        </p:tgtEl>
                                        <p:attrNameLst>
                                          <p:attrName>ppt_x</p:attrName>
                                        </p:attrNameLst>
                                      </p:cBhvr>
                                      <p:tavLst>
                                        <p:tav tm="0">
                                          <p:val>
                                            <p:strVal val="ppt_x"/>
                                          </p:val>
                                        </p:tav>
                                        <p:tav tm="100000">
                                          <p:val>
                                            <p:strVal val="1+ppt_w/2"/>
                                          </p:val>
                                        </p:tav>
                                      </p:tavLst>
                                    </p:anim>
                                    <p:anim calcmode="lin" valueType="num">
                                      <p:cBhvr additive="base">
                                        <p:cTn id="223" dur="3000"/>
                                        <p:tgtEl>
                                          <p:spTgt spid="25"/>
                                        </p:tgtEl>
                                        <p:attrNameLst>
                                          <p:attrName>ppt_y</p:attrName>
                                        </p:attrNameLst>
                                      </p:cBhvr>
                                      <p:tavLst>
                                        <p:tav tm="0">
                                          <p:val>
                                            <p:strVal val="ppt_y"/>
                                          </p:val>
                                        </p:tav>
                                        <p:tav tm="100000">
                                          <p:val>
                                            <p:strVal val="0-ppt_h/2"/>
                                          </p:val>
                                        </p:tav>
                                      </p:tavLst>
                                    </p:anim>
                                    <p:set>
                                      <p:cBhvr>
                                        <p:cTn id="224" dur="1" fill="hold">
                                          <p:stCondLst>
                                            <p:cond delay="2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3000"/>
                                        <p:tgtEl>
                                          <p:spTgt spid="8"/>
                                        </p:tgtEl>
                                        <p:attrNameLst>
                                          <p:attrName>ppt_x</p:attrName>
                                        </p:attrNameLst>
                                      </p:cBhvr>
                                      <p:tavLst>
                                        <p:tav tm="0">
                                          <p:val>
                                            <p:strVal val="ppt_x"/>
                                          </p:val>
                                        </p:tav>
                                        <p:tav tm="100000">
                                          <p:val>
                                            <p:strVal val="0-ppt_w/2"/>
                                          </p:val>
                                        </p:tav>
                                      </p:tavLst>
                                    </p:anim>
                                    <p:anim calcmode="lin" valueType="num">
                                      <p:cBhvr additive="base">
                                        <p:cTn id="227" dur="3000"/>
                                        <p:tgtEl>
                                          <p:spTgt spid="8"/>
                                        </p:tgtEl>
                                        <p:attrNameLst>
                                          <p:attrName>ppt_y</p:attrName>
                                        </p:attrNameLst>
                                      </p:cBhvr>
                                      <p:tavLst>
                                        <p:tav tm="0">
                                          <p:val>
                                            <p:strVal val="ppt_y"/>
                                          </p:val>
                                        </p:tav>
                                        <p:tav tm="100000">
                                          <p:val>
                                            <p:strVal val="0-ppt_h/2"/>
                                          </p:val>
                                        </p:tav>
                                      </p:tavLst>
                                    </p:anim>
                                    <p:set>
                                      <p:cBhvr>
                                        <p:cTn id="228" dur="1" fill="hold">
                                          <p:stCondLst>
                                            <p:cond delay="2999"/>
                                          </p:stCondLst>
                                        </p:cTn>
                                        <p:tgtEl>
                                          <p:spTgt spid="8"/>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3000"/>
                                        <p:tgtEl>
                                          <p:spTgt spid="11"/>
                                        </p:tgtEl>
                                        <p:attrNameLst>
                                          <p:attrName>ppt_x</p:attrName>
                                        </p:attrNameLst>
                                      </p:cBhvr>
                                      <p:tavLst>
                                        <p:tav tm="0">
                                          <p:val>
                                            <p:strVal val="ppt_x"/>
                                          </p:val>
                                        </p:tav>
                                        <p:tav tm="100000">
                                          <p:val>
                                            <p:strVal val="0-ppt_w/2"/>
                                          </p:val>
                                        </p:tav>
                                      </p:tavLst>
                                    </p:anim>
                                    <p:anim calcmode="lin" valueType="num">
                                      <p:cBhvr additive="base">
                                        <p:cTn id="231" dur="3000"/>
                                        <p:tgtEl>
                                          <p:spTgt spid="11"/>
                                        </p:tgtEl>
                                        <p:attrNameLst>
                                          <p:attrName>ppt_y</p:attrName>
                                        </p:attrNameLst>
                                      </p:cBhvr>
                                      <p:tavLst>
                                        <p:tav tm="0">
                                          <p:val>
                                            <p:strVal val="ppt_y"/>
                                          </p:val>
                                        </p:tav>
                                        <p:tav tm="100000">
                                          <p:val>
                                            <p:strVal val="0-ppt_h/2"/>
                                          </p:val>
                                        </p:tav>
                                      </p:tavLst>
                                    </p:anim>
                                    <p:set>
                                      <p:cBhvr>
                                        <p:cTn id="232" dur="1" fill="hold">
                                          <p:stCondLst>
                                            <p:cond delay="2999"/>
                                          </p:stCondLst>
                                        </p:cTn>
                                        <p:tgtEl>
                                          <p:spTgt spid="11"/>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16"/>
                                        </p:tgtEl>
                                        <p:attrNameLst>
                                          <p:attrName>ppt_x</p:attrName>
                                        </p:attrNameLst>
                                      </p:cBhvr>
                                      <p:tavLst>
                                        <p:tav tm="0">
                                          <p:val>
                                            <p:strVal val="ppt_x"/>
                                          </p:val>
                                        </p:tav>
                                        <p:tav tm="100000">
                                          <p:val>
                                            <p:strVal val="0-ppt_w/2"/>
                                          </p:val>
                                        </p:tav>
                                      </p:tavLst>
                                    </p:anim>
                                    <p:anim calcmode="lin" valueType="num">
                                      <p:cBhvr additive="base">
                                        <p:cTn id="235" dur="3000"/>
                                        <p:tgtEl>
                                          <p:spTgt spid="16"/>
                                        </p:tgtEl>
                                        <p:attrNameLst>
                                          <p:attrName>ppt_y</p:attrName>
                                        </p:attrNameLst>
                                      </p:cBhvr>
                                      <p:tavLst>
                                        <p:tav tm="0">
                                          <p:val>
                                            <p:strVal val="ppt_y"/>
                                          </p:val>
                                        </p:tav>
                                        <p:tav tm="100000">
                                          <p:val>
                                            <p:strVal val="0-ppt_h/2"/>
                                          </p:val>
                                        </p:tav>
                                      </p:tavLst>
                                    </p:anim>
                                    <p:set>
                                      <p:cBhvr>
                                        <p:cTn id="236" dur="1" fill="hold">
                                          <p:stCondLst>
                                            <p:cond delay="2999"/>
                                          </p:stCondLst>
                                        </p:cTn>
                                        <p:tgtEl>
                                          <p:spTgt spid="16"/>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6"/>
                                        </p:tgtEl>
                                        <p:attrNameLst>
                                          <p:attrName>ppt_x</p:attrName>
                                        </p:attrNameLst>
                                      </p:cBhvr>
                                      <p:tavLst>
                                        <p:tav tm="0">
                                          <p:val>
                                            <p:strVal val="ppt_x"/>
                                          </p:val>
                                        </p:tav>
                                        <p:tav tm="100000">
                                          <p:val>
                                            <p:strVal val="0-ppt_w/2"/>
                                          </p:val>
                                        </p:tav>
                                      </p:tavLst>
                                    </p:anim>
                                    <p:anim calcmode="lin" valueType="num">
                                      <p:cBhvr additive="base">
                                        <p:cTn id="239" dur="3000"/>
                                        <p:tgtEl>
                                          <p:spTgt spid="26"/>
                                        </p:tgtEl>
                                        <p:attrNameLst>
                                          <p:attrName>ppt_y</p:attrName>
                                        </p:attrNameLst>
                                      </p:cBhvr>
                                      <p:tavLst>
                                        <p:tav tm="0">
                                          <p:val>
                                            <p:strVal val="ppt_y"/>
                                          </p:val>
                                        </p:tav>
                                        <p:tav tm="100000">
                                          <p:val>
                                            <p:strVal val="0-ppt_h/2"/>
                                          </p:val>
                                        </p:tav>
                                      </p:tavLst>
                                    </p:anim>
                                    <p:set>
                                      <p:cBhvr>
                                        <p:cTn id="240" dur="1" fill="hold">
                                          <p:stCondLst>
                                            <p:cond delay="2999"/>
                                          </p:stCondLst>
                                        </p:cTn>
                                        <p:tgtEl>
                                          <p:spTgt spid="26"/>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7"/>
                                        </p:tgtEl>
                                        <p:attrNameLst>
                                          <p:attrName>ppt_x</p:attrName>
                                        </p:attrNameLst>
                                      </p:cBhvr>
                                      <p:tavLst>
                                        <p:tav tm="0">
                                          <p:val>
                                            <p:strVal val="ppt_x"/>
                                          </p:val>
                                        </p:tav>
                                        <p:tav tm="100000">
                                          <p:val>
                                            <p:strVal val="0-ppt_w/2"/>
                                          </p:val>
                                        </p:tav>
                                      </p:tavLst>
                                    </p:anim>
                                    <p:anim calcmode="lin" valueType="num">
                                      <p:cBhvr additive="base">
                                        <p:cTn id="243" dur="3000"/>
                                        <p:tgtEl>
                                          <p:spTgt spid="27"/>
                                        </p:tgtEl>
                                        <p:attrNameLst>
                                          <p:attrName>ppt_y</p:attrName>
                                        </p:attrNameLst>
                                      </p:cBhvr>
                                      <p:tavLst>
                                        <p:tav tm="0">
                                          <p:val>
                                            <p:strVal val="ppt_y"/>
                                          </p:val>
                                        </p:tav>
                                        <p:tav tm="100000">
                                          <p:val>
                                            <p:strVal val="0-ppt_h/2"/>
                                          </p:val>
                                        </p:tav>
                                      </p:tavLst>
                                    </p:anim>
                                    <p:set>
                                      <p:cBhvr>
                                        <p:cTn id="244" dur="1" fill="hold">
                                          <p:stCondLst>
                                            <p:cond delay="2999"/>
                                          </p:stCondLst>
                                        </p:cTn>
                                        <p:tgtEl>
                                          <p:spTgt spid="27"/>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28"/>
                                        </p:tgtEl>
                                        <p:attrNameLst>
                                          <p:attrName>ppt_x</p:attrName>
                                        </p:attrNameLst>
                                      </p:cBhvr>
                                      <p:tavLst>
                                        <p:tav tm="0">
                                          <p:val>
                                            <p:strVal val="ppt_x"/>
                                          </p:val>
                                        </p:tav>
                                        <p:tav tm="100000">
                                          <p:val>
                                            <p:strVal val="0-ppt_w/2"/>
                                          </p:val>
                                        </p:tav>
                                      </p:tavLst>
                                    </p:anim>
                                    <p:anim calcmode="lin" valueType="num">
                                      <p:cBhvr additive="base">
                                        <p:cTn id="247" dur="3000"/>
                                        <p:tgtEl>
                                          <p:spTgt spid="28"/>
                                        </p:tgtEl>
                                        <p:attrNameLst>
                                          <p:attrName>ppt_y</p:attrName>
                                        </p:attrNameLst>
                                      </p:cBhvr>
                                      <p:tavLst>
                                        <p:tav tm="0">
                                          <p:val>
                                            <p:strVal val="ppt_y"/>
                                          </p:val>
                                        </p:tav>
                                        <p:tav tm="100000">
                                          <p:val>
                                            <p:strVal val="0-ppt_h/2"/>
                                          </p:val>
                                        </p:tav>
                                      </p:tavLst>
                                    </p:anim>
                                    <p:set>
                                      <p:cBhvr>
                                        <p:cTn id="248" dur="1" fill="hold">
                                          <p:stCondLst>
                                            <p:cond delay="2999"/>
                                          </p:stCondLst>
                                        </p:cTn>
                                        <p:tgtEl>
                                          <p:spTgt spid="28"/>
                                        </p:tgtEl>
                                        <p:attrNameLst>
                                          <p:attrName>style.visibility</p:attrName>
                                        </p:attrNameLst>
                                      </p:cBhvr>
                                      <p:to>
                                        <p:strVal val="hidden"/>
                                      </p:to>
                                    </p:set>
                                  </p:childTnLst>
                                </p:cTn>
                              </p:par>
                              <p:par>
                                <p:cTn id="249" presetID="23" presetClass="entr" presetSubtype="272"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2/3*#ppt_w"/>
                                          </p:val>
                                        </p:tav>
                                        <p:tav tm="100000">
                                          <p:val>
                                            <p:strVal val="#ppt_w"/>
                                          </p:val>
                                        </p:tav>
                                      </p:tavLst>
                                    </p:anim>
                                    <p:anim calcmode="lin" valueType="num">
                                      <p:cBhvr>
                                        <p:cTn id="252" dur="3000" fill="hold"/>
                                        <p:tgtEl>
                                          <p:spTgt spid="4"/>
                                        </p:tgtEl>
                                        <p:attrNameLst>
                                          <p:attrName>ppt_h</p:attrName>
                                        </p:attrNameLst>
                                      </p:cBhvr>
                                      <p:tavLst>
                                        <p:tav tm="0">
                                          <p:val>
                                            <p:strVal val="2/3*#ppt_h"/>
                                          </p:val>
                                        </p:tav>
                                        <p:tav tm="100000">
                                          <p:val>
                                            <p:strVal val="#ppt_h"/>
                                          </p:val>
                                        </p:tav>
                                      </p:tavLst>
                                    </p:anim>
                                  </p:childTnLst>
                                </p:cTn>
                              </p:par>
                              <p:par>
                                <p:cTn id="253" presetID="4" presetClass="entr" presetSubtype="3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ox(out)">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f.jpg"/>
          <p:cNvPicPr>
            <a:picLocks noChangeAspect="1"/>
          </p:cNvPicPr>
          <p:nvPr/>
        </p:nvPicPr>
        <p:blipFill>
          <a:blip r:embed="rId3"/>
          <a:stretch>
            <a:fillRect/>
          </a:stretch>
        </p:blipFill>
        <p:spPr>
          <a:xfrm>
            <a:off x="0" y="10016"/>
            <a:ext cx="9144000" cy="6837967"/>
          </a:xfrm>
          <a:prstGeom prst="rect">
            <a:avLst/>
          </a:prstGeom>
        </p:spPr>
      </p:pic>
      <p:sp>
        <p:nvSpPr>
          <p:cNvPr id="6" name="5 Paralelogramo"/>
          <p:cNvSpPr/>
          <p:nvPr/>
        </p:nvSpPr>
        <p:spPr>
          <a:xfrm>
            <a:off x="0" y="2428868"/>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5224434" y="3714752"/>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2928934"/>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0" y="3571852"/>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0" y="3214686"/>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1000108"/>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000216"/>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0" y="1500174"/>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500042"/>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0" y="0"/>
            <a:ext cx="4286248" cy="3286148"/>
          </a:xfrm>
          <a:prstGeom prst="parallelogram">
            <a:avLst>
              <a:gd name="adj" fmla="val 12208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224434" y="3286124"/>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5224434" y="2857496"/>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5224434" y="2357430"/>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5224434" y="1857364"/>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5224434" y="1428736"/>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5224434" y="1000108"/>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5224434" y="500042"/>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5224434" y="0"/>
            <a:ext cx="3919566" cy="3143248"/>
          </a:xfrm>
          <a:prstGeom prst="parallelogram">
            <a:avLst>
              <a:gd name="adj" fmla="val 1171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vertical)">
                                      <p:cBhvr>
                                        <p:cTn id="19" dur="3000"/>
                                        <p:tgtEl>
                                          <p:spTgt spid="10"/>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vertical)">
                                      <p:cBhvr>
                                        <p:cTn id="22" dur="3000"/>
                                        <p:tgtEl>
                                          <p:spTgt spid="11"/>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vertical)">
                                      <p:cBhvr>
                                        <p:cTn id="25" dur="3000"/>
                                        <p:tgtEl>
                                          <p:spTgt spid="12"/>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vertical)">
                                      <p:cBhvr>
                                        <p:cTn id="28" dur="3000"/>
                                        <p:tgtEl>
                                          <p:spTgt spid="13"/>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linds(vertical)">
                                      <p:cBhvr>
                                        <p:cTn id="31" dur="3000"/>
                                        <p:tgtEl>
                                          <p:spTgt spid="14"/>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linds(vertical)">
                                      <p:cBhvr>
                                        <p:cTn id="34" dur="3000"/>
                                        <p:tgtEl>
                                          <p:spTgt spid="15"/>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vertical)">
                                      <p:cBhvr>
                                        <p:cTn id="37" dur="3000"/>
                                        <p:tgtEl>
                                          <p:spTgt spid="7"/>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vertical)">
                                      <p:cBhvr>
                                        <p:cTn id="40" dur="3000"/>
                                        <p:tgtEl>
                                          <p:spTgt spid="16"/>
                                        </p:tgtEl>
                                      </p:cBhvr>
                                    </p:animEffect>
                                  </p:childTnLst>
                                </p:cTn>
                              </p:par>
                              <p:par>
                                <p:cTn id="41" presetID="3" presetClass="entr" presetSubtype="5"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linds(vertical)">
                                      <p:cBhvr>
                                        <p:cTn id="43" dur="3000"/>
                                        <p:tgtEl>
                                          <p:spTgt spid="17"/>
                                        </p:tgtEl>
                                      </p:cBhvr>
                                    </p:animEffect>
                                  </p:childTnLst>
                                </p:cTn>
                              </p:par>
                              <p:par>
                                <p:cTn id="44" presetID="3" presetClass="entr" presetSubtype="5"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linds(vertical)">
                                      <p:cBhvr>
                                        <p:cTn id="46" dur="3000"/>
                                        <p:tgtEl>
                                          <p:spTgt spid="18"/>
                                        </p:tgtEl>
                                      </p:cBhvr>
                                    </p:animEffect>
                                  </p:childTnLst>
                                </p:cTn>
                              </p:par>
                              <p:par>
                                <p:cTn id="47" presetID="3" presetClass="entr" presetSubtype="5"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3" presetClass="entr" presetSubtype="5"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linds(vertical)">
                                      <p:cBhvr>
                                        <p:cTn id="52" dur="3000"/>
                                        <p:tgtEl>
                                          <p:spTgt spid="20"/>
                                        </p:tgtEl>
                                      </p:cBhvr>
                                    </p:animEffect>
                                  </p:childTnLst>
                                </p:cTn>
                              </p:par>
                              <p:par>
                                <p:cTn id="53" presetID="3" presetClass="entr" presetSubtype="5"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linds(vertical)">
                                      <p:cBhvr>
                                        <p:cTn id="55" dur="3000"/>
                                        <p:tgtEl>
                                          <p:spTgt spid="21"/>
                                        </p:tgtEl>
                                      </p:cBhvr>
                                    </p:animEffect>
                                  </p:childTnLst>
                                </p:cTn>
                              </p:par>
                              <p:par>
                                <p:cTn id="56" presetID="3" presetClass="entr" presetSubtype="5"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blinds(vertical)">
                                      <p:cBhvr>
                                        <p:cTn id="58" dur="3000"/>
                                        <p:tgtEl>
                                          <p:spTgt spid="22"/>
                                        </p:tgtEl>
                                      </p:cBhvr>
                                    </p:animEffect>
                                  </p:childTnLst>
                                </p:cTn>
                              </p:par>
                              <p:par>
                                <p:cTn id="59" presetID="3" presetClass="entr" presetSubtype="5"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blinds(vertical)">
                                      <p:cBhvr>
                                        <p:cTn id="61" dur="3000"/>
                                        <p:tgtEl>
                                          <p:spTgt spid="23"/>
                                        </p:tgtEl>
                                      </p:cBhvr>
                                    </p:animEffect>
                                  </p:childTnLst>
                                </p:cTn>
                              </p:par>
                              <p:par>
                                <p:cTn id="62" presetID="2" presetClass="entr" presetSubtype="3"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additive="base">
                                        <p:cTn id="64" dur="3000" fill="hold"/>
                                        <p:tgtEl>
                                          <p:spTgt spid="6"/>
                                        </p:tgtEl>
                                        <p:attrNameLst>
                                          <p:attrName>ppt_x</p:attrName>
                                        </p:attrNameLst>
                                      </p:cBhvr>
                                      <p:tavLst>
                                        <p:tav tm="0">
                                          <p:val>
                                            <p:strVal val="1+#ppt_w/2"/>
                                          </p:val>
                                        </p:tav>
                                        <p:tav tm="100000">
                                          <p:val>
                                            <p:strVal val="#ppt_x"/>
                                          </p:val>
                                        </p:tav>
                                      </p:tavLst>
                                    </p:anim>
                                    <p:anim calcmode="lin" valueType="num">
                                      <p:cBhvr additive="base">
                                        <p:cTn id="65" dur="3000" fill="hold"/>
                                        <p:tgtEl>
                                          <p:spTgt spid="6"/>
                                        </p:tgtEl>
                                        <p:attrNameLst>
                                          <p:attrName>ppt_y</p:attrName>
                                        </p:attrNameLst>
                                      </p:cBhvr>
                                      <p:tavLst>
                                        <p:tav tm="0">
                                          <p:val>
                                            <p:strVal val="0-#ppt_h/2"/>
                                          </p:val>
                                        </p:tav>
                                        <p:tav tm="100000">
                                          <p:val>
                                            <p:strVal val="#ppt_y"/>
                                          </p:val>
                                        </p:tav>
                                      </p:tavLst>
                                    </p:anim>
                                  </p:childTnLst>
                                </p:cTn>
                              </p:par>
                              <p:par>
                                <p:cTn id="66" presetID="2" presetClass="entr" presetSubtype="3" fill="hold" grpId="1" nodeType="withEffect">
                                  <p:stCondLst>
                                    <p:cond delay="0"/>
                                  </p:stCondLst>
                                  <p:childTnLst>
                                    <p:set>
                                      <p:cBhvr>
                                        <p:cTn id="67" dur="1" fill="hold">
                                          <p:stCondLst>
                                            <p:cond delay="0"/>
                                          </p:stCondLst>
                                        </p:cTn>
                                        <p:tgtEl>
                                          <p:spTgt spid="8"/>
                                        </p:tgtEl>
                                        <p:attrNameLst>
                                          <p:attrName>style.visibility</p:attrName>
                                        </p:attrNameLst>
                                      </p:cBhvr>
                                      <p:to>
                                        <p:strVal val="visible"/>
                                      </p:to>
                                    </p:set>
                                    <p:anim calcmode="lin" valueType="num">
                                      <p:cBhvr additive="base">
                                        <p:cTn id="68" dur="3000" fill="hold"/>
                                        <p:tgtEl>
                                          <p:spTgt spid="8"/>
                                        </p:tgtEl>
                                        <p:attrNameLst>
                                          <p:attrName>ppt_x</p:attrName>
                                        </p:attrNameLst>
                                      </p:cBhvr>
                                      <p:tavLst>
                                        <p:tav tm="0">
                                          <p:val>
                                            <p:strVal val="1+#ppt_w/2"/>
                                          </p:val>
                                        </p:tav>
                                        <p:tav tm="100000">
                                          <p:val>
                                            <p:strVal val="#ppt_x"/>
                                          </p:val>
                                        </p:tav>
                                      </p:tavLst>
                                    </p:anim>
                                    <p:anim calcmode="lin" valueType="num">
                                      <p:cBhvr additive="base">
                                        <p:cTn id="69" dur="3000" fill="hold"/>
                                        <p:tgtEl>
                                          <p:spTgt spid="8"/>
                                        </p:tgtEl>
                                        <p:attrNameLst>
                                          <p:attrName>ppt_y</p:attrName>
                                        </p:attrNameLst>
                                      </p:cBhvr>
                                      <p:tavLst>
                                        <p:tav tm="0">
                                          <p:val>
                                            <p:strVal val="0-#ppt_h/2"/>
                                          </p:val>
                                        </p:tav>
                                        <p:tav tm="100000">
                                          <p:val>
                                            <p:strVal val="#ppt_y"/>
                                          </p:val>
                                        </p:tav>
                                      </p:tavLst>
                                    </p:anim>
                                  </p:childTnLst>
                                </p:cTn>
                              </p:par>
                              <p:par>
                                <p:cTn id="70" presetID="2" presetClass="entr" presetSubtype="3"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 calcmode="lin" valueType="num">
                                      <p:cBhvr additive="base">
                                        <p:cTn id="72" dur="3000" fill="hold"/>
                                        <p:tgtEl>
                                          <p:spTgt spid="9"/>
                                        </p:tgtEl>
                                        <p:attrNameLst>
                                          <p:attrName>ppt_x</p:attrName>
                                        </p:attrNameLst>
                                      </p:cBhvr>
                                      <p:tavLst>
                                        <p:tav tm="0">
                                          <p:val>
                                            <p:strVal val="1+#ppt_w/2"/>
                                          </p:val>
                                        </p:tav>
                                        <p:tav tm="100000">
                                          <p:val>
                                            <p:strVal val="#ppt_x"/>
                                          </p:val>
                                        </p:tav>
                                      </p:tavLst>
                                    </p:anim>
                                    <p:anim calcmode="lin" valueType="num">
                                      <p:cBhvr additive="base">
                                        <p:cTn id="73" dur="3000" fill="hold"/>
                                        <p:tgtEl>
                                          <p:spTgt spid="9"/>
                                        </p:tgtEl>
                                        <p:attrNameLst>
                                          <p:attrName>ppt_y</p:attrName>
                                        </p:attrNameLst>
                                      </p:cBhvr>
                                      <p:tavLst>
                                        <p:tav tm="0">
                                          <p:val>
                                            <p:strVal val="0-#ppt_h/2"/>
                                          </p:val>
                                        </p:tav>
                                        <p:tav tm="100000">
                                          <p:val>
                                            <p:strVal val="#ppt_y"/>
                                          </p:val>
                                        </p:tav>
                                      </p:tavLst>
                                    </p:anim>
                                  </p:childTnLst>
                                </p:cTn>
                              </p:par>
                              <p:par>
                                <p:cTn id="74" presetID="2" presetClass="entr" presetSubtype="3" fill="hold" grpId="1" nodeType="withEffect">
                                  <p:stCondLst>
                                    <p:cond delay="0"/>
                                  </p:stCondLst>
                                  <p:childTnLst>
                                    <p:set>
                                      <p:cBhvr>
                                        <p:cTn id="75" dur="1" fill="hold">
                                          <p:stCondLst>
                                            <p:cond delay="0"/>
                                          </p:stCondLst>
                                        </p:cTn>
                                        <p:tgtEl>
                                          <p:spTgt spid="10"/>
                                        </p:tgtEl>
                                        <p:attrNameLst>
                                          <p:attrName>style.visibility</p:attrName>
                                        </p:attrNameLst>
                                      </p:cBhvr>
                                      <p:to>
                                        <p:strVal val="visible"/>
                                      </p:to>
                                    </p:set>
                                    <p:anim calcmode="lin" valueType="num">
                                      <p:cBhvr additive="base">
                                        <p:cTn id="76" dur="3000" fill="hold"/>
                                        <p:tgtEl>
                                          <p:spTgt spid="10"/>
                                        </p:tgtEl>
                                        <p:attrNameLst>
                                          <p:attrName>ppt_x</p:attrName>
                                        </p:attrNameLst>
                                      </p:cBhvr>
                                      <p:tavLst>
                                        <p:tav tm="0">
                                          <p:val>
                                            <p:strVal val="1+#ppt_w/2"/>
                                          </p:val>
                                        </p:tav>
                                        <p:tav tm="100000">
                                          <p:val>
                                            <p:strVal val="#ppt_x"/>
                                          </p:val>
                                        </p:tav>
                                      </p:tavLst>
                                    </p:anim>
                                    <p:anim calcmode="lin" valueType="num">
                                      <p:cBhvr additive="base">
                                        <p:cTn id="77" dur="3000" fill="hold"/>
                                        <p:tgtEl>
                                          <p:spTgt spid="10"/>
                                        </p:tgtEl>
                                        <p:attrNameLst>
                                          <p:attrName>ppt_y</p:attrName>
                                        </p:attrNameLst>
                                      </p:cBhvr>
                                      <p:tavLst>
                                        <p:tav tm="0">
                                          <p:val>
                                            <p:strVal val="0-#ppt_h/2"/>
                                          </p:val>
                                        </p:tav>
                                        <p:tav tm="100000">
                                          <p:val>
                                            <p:strVal val="#ppt_y"/>
                                          </p:val>
                                        </p:tav>
                                      </p:tavLst>
                                    </p:anim>
                                  </p:childTnLst>
                                </p:cTn>
                              </p:par>
                              <p:par>
                                <p:cTn id="78" presetID="2" presetClass="entr" presetSubtype="3" fill="hold" grpId="1"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additive="base">
                                        <p:cTn id="80" dur="3000" fill="hold"/>
                                        <p:tgtEl>
                                          <p:spTgt spid="11"/>
                                        </p:tgtEl>
                                        <p:attrNameLst>
                                          <p:attrName>ppt_x</p:attrName>
                                        </p:attrNameLst>
                                      </p:cBhvr>
                                      <p:tavLst>
                                        <p:tav tm="0">
                                          <p:val>
                                            <p:strVal val="1+#ppt_w/2"/>
                                          </p:val>
                                        </p:tav>
                                        <p:tav tm="100000">
                                          <p:val>
                                            <p:strVal val="#ppt_x"/>
                                          </p:val>
                                        </p:tav>
                                      </p:tavLst>
                                    </p:anim>
                                    <p:anim calcmode="lin" valueType="num">
                                      <p:cBhvr additive="base">
                                        <p:cTn id="81" dur="3000" fill="hold"/>
                                        <p:tgtEl>
                                          <p:spTgt spid="11"/>
                                        </p:tgtEl>
                                        <p:attrNameLst>
                                          <p:attrName>ppt_y</p:attrName>
                                        </p:attrNameLst>
                                      </p:cBhvr>
                                      <p:tavLst>
                                        <p:tav tm="0">
                                          <p:val>
                                            <p:strVal val="0-#ppt_h/2"/>
                                          </p:val>
                                        </p:tav>
                                        <p:tav tm="100000">
                                          <p:val>
                                            <p:strVal val="#ppt_y"/>
                                          </p:val>
                                        </p:tav>
                                      </p:tavLst>
                                    </p:anim>
                                  </p:childTnLst>
                                </p:cTn>
                              </p:par>
                              <p:par>
                                <p:cTn id="82" presetID="2" presetClass="entr" presetSubtype="3"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additive="base">
                                        <p:cTn id="84" dur="3000" fill="hold"/>
                                        <p:tgtEl>
                                          <p:spTgt spid="12"/>
                                        </p:tgtEl>
                                        <p:attrNameLst>
                                          <p:attrName>ppt_x</p:attrName>
                                        </p:attrNameLst>
                                      </p:cBhvr>
                                      <p:tavLst>
                                        <p:tav tm="0">
                                          <p:val>
                                            <p:strVal val="1+#ppt_w/2"/>
                                          </p:val>
                                        </p:tav>
                                        <p:tav tm="100000">
                                          <p:val>
                                            <p:strVal val="#ppt_x"/>
                                          </p:val>
                                        </p:tav>
                                      </p:tavLst>
                                    </p:anim>
                                    <p:anim calcmode="lin" valueType="num">
                                      <p:cBhvr additive="base">
                                        <p:cTn id="85" dur="3000" fill="hold"/>
                                        <p:tgtEl>
                                          <p:spTgt spid="12"/>
                                        </p:tgtEl>
                                        <p:attrNameLst>
                                          <p:attrName>ppt_y</p:attrName>
                                        </p:attrNameLst>
                                      </p:cBhvr>
                                      <p:tavLst>
                                        <p:tav tm="0">
                                          <p:val>
                                            <p:strVal val="0-#ppt_h/2"/>
                                          </p:val>
                                        </p:tav>
                                        <p:tav tm="100000">
                                          <p:val>
                                            <p:strVal val="#ppt_y"/>
                                          </p:val>
                                        </p:tav>
                                      </p:tavLst>
                                    </p:anim>
                                  </p:childTnLst>
                                </p:cTn>
                              </p:par>
                              <p:par>
                                <p:cTn id="86" presetID="2" presetClass="entr" presetSubtype="3"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3000" fill="hold"/>
                                        <p:tgtEl>
                                          <p:spTgt spid="13"/>
                                        </p:tgtEl>
                                        <p:attrNameLst>
                                          <p:attrName>ppt_x</p:attrName>
                                        </p:attrNameLst>
                                      </p:cBhvr>
                                      <p:tavLst>
                                        <p:tav tm="0">
                                          <p:val>
                                            <p:strVal val="1+#ppt_w/2"/>
                                          </p:val>
                                        </p:tav>
                                        <p:tav tm="100000">
                                          <p:val>
                                            <p:strVal val="#ppt_x"/>
                                          </p:val>
                                        </p:tav>
                                      </p:tavLst>
                                    </p:anim>
                                    <p:anim calcmode="lin" valueType="num">
                                      <p:cBhvr additive="base">
                                        <p:cTn id="89" dur="3000" fill="hold"/>
                                        <p:tgtEl>
                                          <p:spTgt spid="13"/>
                                        </p:tgtEl>
                                        <p:attrNameLst>
                                          <p:attrName>ppt_y</p:attrName>
                                        </p:attrNameLst>
                                      </p:cBhvr>
                                      <p:tavLst>
                                        <p:tav tm="0">
                                          <p:val>
                                            <p:strVal val="0-#ppt_h/2"/>
                                          </p:val>
                                        </p:tav>
                                        <p:tav tm="100000">
                                          <p:val>
                                            <p:strVal val="#ppt_y"/>
                                          </p:val>
                                        </p:tav>
                                      </p:tavLst>
                                    </p:anim>
                                  </p:childTnLst>
                                </p:cTn>
                              </p:par>
                              <p:par>
                                <p:cTn id="90" presetID="2" presetClass="entr" presetSubtype="3" fill="hold" grpId="1" nodeType="withEffect">
                                  <p:stCondLst>
                                    <p:cond delay="0"/>
                                  </p:stCondLst>
                                  <p:childTnLst>
                                    <p:set>
                                      <p:cBhvr>
                                        <p:cTn id="91" dur="1" fill="hold">
                                          <p:stCondLst>
                                            <p:cond delay="0"/>
                                          </p:stCondLst>
                                        </p:cTn>
                                        <p:tgtEl>
                                          <p:spTgt spid="14"/>
                                        </p:tgtEl>
                                        <p:attrNameLst>
                                          <p:attrName>style.visibility</p:attrName>
                                        </p:attrNameLst>
                                      </p:cBhvr>
                                      <p:to>
                                        <p:strVal val="visible"/>
                                      </p:to>
                                    </p:set>
                                    <p:anim calcmode="lin" valueType="num">
                                      <p:cBhvr additive="base">
                                        <p:cTn id="92" dur="3000" fill="hold"/>
                                        <p:tgtEl>
                                          <p:spTgt spid="14"/>
                                        </p:tgtEl>
                                        <p:attrNameLst>
                                          <p:attrName>ppt_x</p:attrName>
                                        </p:attrNameLst>
                                      </p:cBhvr>
                                      <p:tavLst>
                                        <p:tav tm="0">
                                          <p:val>
                                            <p:strVal val="1+#ppt_w/2"/>
                                          </p:val>
                                        </p:tav>
                                        <p:tav tm="100000">
                                          <p:val>
                                            <p:strVal val="#ppt_x"/>
                                          </p:val>
                                        </p:tav>
                                      </p:tavLst>
                                    </p:anim>
                                    <p:anim calcmode="lin" valueType="num">
                                      <p:cBhvr additive="base">
                                        <p:cTn id="93" dur="3000" fill="hold"/>
                                        <p:tgtEl>
                                          <p:spTgt spid="14"/>
                                        </p:tgtEl>
                                        <p:attrNameLst>
                                          <p:attrName>ppt_y</p:attrName>
                                        </p:attrNameLst>
                                      </p:cBhvr>
                                      <p:tavLst>
                                        <p:tav tm="0">
                                          <p:val>
                                            <p:strVal val="0-#ppt_h/2"/>
                                          </p:val>
                                        </p:tav>
                                        <p:tav tm="100000">
                                          <p:val>
                                            <p:strVal val="#ppt_y"/>
                                          </p:val>
                                        </p:tav>
                                      </p:tavLst>
                                    </p:anim>
                                  </p:childTnLst>
                                </p:cTn>
                              </p:par>
                              <p:par>
                                <p:cTn id="94" presetID="2" presetClass="entr" presetSubtype="3"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1+#ppt_w/2"/>
                                          </p:val>
                                        </p:tav>
                                        <p:tav tm="100000">
                                          <p:val>
                                            <p:strVal val="#ppt_x"/>
                                          </p:val>
                                        </p:tav>
                                      </p:tavLst>
                                    </p:anim>
                                    <p:anim calcmode="lin" valueType="num">
                                      <p:cBhvr additive="base">
                                        <p:cTn id="97" dur="3000" fill="hold"/>
                                        <p:tgtEl>
                                          <p:spTgt spid="15"/>
                                        </p:tgtEl>
                                        <p:attrNameLst>
                                          <p:attrName>ppt_y</p:attrName>
                                        </p:attrNameLst>
                                      </p:cBhvr>
                                      <p:tavLst>
                                        <p:tav tm="0">
                                          <p:val>
                                            <p:strVal val="0-#ppt_h/2"/>
                                          </p:val>
                                        </p:tav>
                                        <p:tav tm="100000">
                                          <p:val>
                                            <p:strVal val="#ppt_y"/>
                                          </p:val>
                                        </p:tav>
                                      </p:tavLst>
                                    </p:anim>
                                  </p:childTnLst>
                                </p:cTn>
                              </p:par>
                              <p:par>
                                <p:cTn id="98" presetID="2" presetClass="entr" presetSubtype="9" fill="hold" grpId="1" nodeType="withEffect">
                                  <p:stCondLst>
                                    <p:cond delay="0"/>
                                  </p:stCondLst>
                                  <p:childTnLst>
                                    <p:set>
                                      <p:cBhvr>
                                        <p:cTn id="99" dur="1" fill="hold">
                                          <p:stCondLst>
                                            <p:cond delay="0"/>
                                          </p:stCondLst>
                                        </p:cTn>
                                        <p:tgtEl>
                                          <p:spTgt spid="7"/>
                                        </p:tgtEl>
                                        <p:attrNameLst>
                                          <p:attrName>style.visibility</p:attrName>
                                        </p:attrNameLst>
                                      </p:cBhvr>
                                      <p:to>
                                        <p:strVal val="visible"/>
                                      </p:to>
                                    </p:set>
                                    <p:anim calcmode="lin" valueType="num">
                                      <p:cBhvr additive="base">
                                        <p:cTn id="100" dur="3000" fill="hold"/>
                                        <p:tgtEl>
                                          <p:spTgt spid="7"/>
                                        </p:tgtEl>
                                        <p:attrNameLst>
                                          <p:attrName>ppt_x</p:attrName>
                                        </p:attrNameLst>
                                      </p:cBhvr>
                                      <p:tavLst>
                                        <p:tav tm="0">
                                          <p:val>
                                            <p:strVal val="0-#ppt_w/2"/>
                                          </p:val>
                                        </p:tav>
                                        <p:tav tm="100000">
                                          <p:val>
                                            <p:strVal val="#ppt_x"/>
                                          </p:val>
                                        </p:tav>
                                      </p:tavLst>
                                    </p:anim>
                                    <p:anim calcmode="lin" valueType="num">
                                      <p:cBhvr additive="base">
                                        <p:cTn id="101" dur="3000" fill="hold"/>
                                        <p:tgtEl>
                                          <p:spTgt spid="7"/>
                                        </p:tgtEl>
                                        <p:attrNameLst>
                                          <p:attrName>ppt_y</p:attrName>
                                        </p:attrNameLst>
                                      </p:cBhvr>
                                      <p:tavLst>
                                        <p:tav tm="0">
                                          <p:val>
                                            <p:strVal val="0-#ppt_h/2"/>
                                          </p:val>
                                        </p:tav>
                                        <p:tav tm="100000">
                                          <p:val>
                                            <p:strVal val="#ppt_y"/>
                                          </p:val>
                                        </p:tav>
                                      </p:tavLst>
                                    </p:anim>
                                  </p:childTnLst>
                                </p:cTn>
                              </p:par>
                              <p:par>
                                <p:cTn id="102" presetID="2" presetClass="entr" presetSubtype="9"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additive="base">
                                        <p:cTn id="104" dur="3000" fill="hold"/>
                                        <p:tgtEl>
                                          <p:spTgt spid="16"/>
                                        </p:tgtEl>
                                        <p:attrNameLst>
                                          <p:attrName>ppt_x</p:attrName>
                                        </p:attrNameLst>
                                      </p:cBhvr>
                                      <p:tavLst>
                                        <p:tav tm="0">
                                          <p:val>
                                            <p:strVal val="0-#ppt_w/2"/>
                                          </p:val>
                                        </p:tav>
                                        <p:tav tm="100000">
                                          <p:val>
                                            <p:strVal val="#ppt_x"/>
                                          </p:val>
                                        </p:tav>
                                      </p:tavLst>
                                    </p:anim>
                                    <p:anim calcmode="lin" valueType="num">
                                      <p:cBhvr additive="base">
                                        <p:cTn id="105" dur="3000" fill="hold"/>
                                        <p:tgtEl>
                                          <p:spTgt spid="16"/>
                                        </p:tgtEl>
                                        <p:attrNameLst>
                                          <p:attrName>ppt_y</p:attrName>
                                        </p:attrNameLst>
                                      </p:cBhvr>
                                      <p:tavLst>
                                        <p:tav tm="0">
                                          <p:val>
                                            <p:strVal val="0-#ppt_h/2"/>
                                          </p:val>
                                        </p:tav>
                                        <p:tav tm="100000">
                                          <p:val>
                                            <p:strVal val="#ppt_y"/>
                                          </p:val>
                                        </p:tav>
                                      </p:tavLst>
                                    </p:anim>
                                  </p:childTnLst>
                                </p:cTn>
                              </p:par>
                              <p:par>
                                <p:cTn id="106" presetID="2" presetClass="entr" presetSubtype="9" fill="hold" grpId="1" nodeType="withEffect">
                                  <p:stCondLst>
                                    <p:cond delay="0"/>
                                  </p:stCondLst>
                                  <p:childTnLst>
                                    <p:set>
                                      <p:cBhvr>
                                        <p:cTn id="107" dur="1" fill="hold">
                                          <p:stCondLst>
                                            <p:cond delay="0"/>
                                          </p:stCondLst>
                                        </p:cTn>
                                        <p:tgtEl>
                                          <p:spTgt spid="17"/>
                                        </p:tgtEl>
                                        <p:attrNameLst>
                                          <p:attrName>style.visibility</p:attrName>
                                        </p:attrNameLst>
                                      </p:cBhvr>
                                      <p:to>
                                        <p:strVal val="visible"/>
                                      </p:to>
                                    </p:set>
                                    <p:anim calcmode="lin" valueType="num">
                                      <p:cBhvr additive="base">
                                        <p:cTn id="108" dur="3000" fill="hold"/>
                                        <p:tgtEl>
                                          <p:spTgt spid="17"/>
                                        </p:tgtEl>
                                        <p:attrNameLst>
                                          <p:attrName>ppt_x</p:attrName>
                                        </p:attrNameLst>
                                      </p:cBhvr>
                                      <p:tavLst>
                                        <p:tav tm="0">
                                          <p:val>
                                            <p:strVal val="0-#ppt_w/2"/>
                                          </p:val>
                                        </p:tav>
                                        <p:tav tm="100000">
                                          <p:val>
                                            <p:strVal val="#ppt_x"/>
                                          </p:val>
                                        </p:tav>
                                      </p:tavLst>
                                    </p:anim>
                                    <p:anim calcmode="lin" valueType="num">
                                      <p:cBhvr additive="base">
                                        <p:cTn id="109" dur="3000" fill="hold"/>
                                        <p:tgtEl>
                                          <p:spTgt spid="17"/>
                                        </p:tgtEl>
                                        <p:attrNameLst>
                                          <p:attrName>ppt_y</p:attrName>
                                        </p:attrNameLst>
                                      </p:cBhvr>
                                      <p:tavLst>
                                        <p:tav tm="0">
                                          <p:val>
                                            <p:strVal val="0-#ppt_h/2"/>
                                          </p:val>
                                        </p:tav>
                                        <p:tav tm="100000">
                                          <p:val>
                                            <p:strVal val="#ppt_y"/>
                                          </p:val>
                                        </p:tav>
                                      </p:tavLst>
                                    </p:anim>
                                  </p:childTnLst>
                                </p:cTn>
                              </p:par>
                              <p:par>
                                <p:cTn id="110" presetID="2" presetClass="entr" presetSubtype="9" fill="hold" grpId="1" nodeType="withEffect">
                                  <p:stCondLst>
                                    <p:cond delay="0"/>
                                  </p:stCondLst>
                                  <p:childTnLst>
                                    <p:set>
                                      <p:cBhvr>
                                        <p:cTn id="111" dur="1" fill="hold">
                                          <p:stCondLst>
                                            <p:cond delay="0"/>
                                          </p:stCondLst>
                                        </p:cTn>
                                        <p:tgtEl>
                                          <p:spTgt spid="18"/>
                                        </p:tgtEl>
                                        <p:attrNameLst>
                                          <p:attrName>style.visibility</p:attrName>
                                        </p:attrNameLst>
                                      </p:cBhvr>
                                      <p:to>
                                        <p:strVal val="visible"/>
                                      </p:to>
                                    </p:set>
                                    <p:anim calcmode="lin" valueType="num">
                                      <p:cBhvr additive="base">
                                        <p:cTn id="112" dur="3000" fill="hold"/>
                                        <p:tgtEl>
                                          <p:spTgt spid="18"/>
                                        </p:tgtEl>
                                        <p:attrNameLst>
                                          <p:attrName>ppt_x</p:attrName>
                                        </p:attrNameLst>
                                      </p:cBhvr>
                                      <p:tavLst>
                                        <p:tav tm="0">
                                          <p:val>
                                            <p:strVal val="0-#ppt_w/2"/>
                                          </p:val>
                                        </p:tav>
                                        <p:tav tm="100000">
                                          <p:val>
                                            <p:strVal val="#ppt_x"/>
                                          </p:val>
                                        </p:tav>
                                      </p:tavLst>
                                    </p:anim>
                                    <p:anim calcmode="lin" valueType="num">
                                      <p:cBhvr additive="base">
                                        <p:cTn id="113" dur="3000" fill="hold"/>
                                        <p:tgtEl>
                                          <p:spTgt spid="18"/>
                                        </p:tgtEl>
                                        <p:attrNameLst>
                                          <p:attrName>ppt_y</p:attrName>
                                        </p:attrNameLst>
                                      </p:cBhvr>
                                      <p:tavLst>
                                        <p:tav tm="0">
                                          <p:val>
                                            <p:strVal val="0-#ppt_h/2"/>
                                          </p:val>
                                        </p:tav>
                                        <p:tav tm="100000">
                                          <p:val>
                                            <p:strVal val="#ppt_y"/>
                                          </p:val>
                                        </p:tav>
                                      </p:tavLst>
                                    </p:anim>
                                  </p:childTnLst>
                                </p:cTn>
                              </p:par>
                              <p:par>
                                <p:cTn id="114" presetID="2" presetClass="entr" presetSubtype="9"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 calcmode="lin" valueType="num">
                                      <p:cBhvr additive="base">
                                        <p:cTn id="116" dur="3000" fill="hold"/>
                                        <p:tgtEl>
                                          <p:spTgt spid="19"/>
                                        </p:tgtEl>
                                        <p:attrNameLst>
                                          <p:attrName>ppt_x</p:attrName>
                                        </p:attrNameLst>
                                      </p:cBhvr>
                                      <p:tavLst>
                                        <p:tav tm="0">
                                          <p:val>
                                            <p:strVal val="0-#ppt_w/2"/>
                                          </p:val>
                                        </p:tav>
                                        <p:tav tm="100000">
                                          <p:val>
                                            <p:strVal val="#ppt_x"/>
                                          </p:val>
                                        </p:tav>
                                      </p:tavLst>
                                    </p:anim>
                                    <p:anim calcmode="lin" valueType="num">
                                      <p:cBhvr additive="base">
                                        <p:cTn id="117" dur="3000" fill="hold"/>
                                        <p:tgtEl>
                                          <p:spTgt spid="19"/>
                                        </p:tgtEl>
                                        <p:attrNameLst>
                                          <p:attrName>ppt_y</p:attrName>
                                        </p:attrNameLst>
                                      </p:cBhvr>
                                      <p:tavLst>
                                        <p:tav tm="0">
                                          <p:val>
                                            <p:strVal val="0-#ppt_h/2"/>
                                          </p:val>
                                        </p:tav>
                                        <p:tav tm="100000">
                                          <p:val>
                                            <p:strVal val="#ppt_y"/>
                                          </p:val>
                                        </p:tav>
                                      </p:tavLst>
                                    </p:anim>
                                  </p:childTnLst>
                                </p:cTn>
                              </p:par>
                              <p:par>
                                <p:cTn id="118" presetID="2" presetClass="entr" presetSubtype="9" fill="hold" grpId="1" nodeType="withEffect">
                                  <p:stCondLst>
                                    <p:cond delay="0"/>
                                  </p:stCondLst>
                                  <p:childTnLst>
                                    <p:set>
                                      <p:cBhvr>
                                        <p:cTn id="119" dur="1" fill="hold">
                                          <p:stCondLst>
                                            <p:cond delay="0"/>
                                          </p:stCondLst>
                                        </p:cTn>
                                        <p:tgtEl>
                                          <p:spTgt spid="20"/>
                                        </p:tgtEl>
                                        <p:attrNameLst>
                                          <p:attrName>style.visibility</p:attrName>
                                        </p:attrNameLst>
                                      </p:cBhvr>
                                      <p:to>
                                        <p:strVal val="visible"/>
                                      </p:to>
                                    </p:set>
                                    <p:anim calcmode="lin" valueType="num">
                                      <p:cBhvr additive="base">
                                        <p:cTn id="120" dur="3000" fill="hold"/>
                                        <p:tgtEl>
                                          <p:spTgt spid="20"/>
                                        </p:tgtEl>
                                        <p:attrNameLst>
                                          <p:attrName>ppt_x</p:attrName>
                                        </p:attrNameLst>
                                      </p:cBhvr>
                                      <p:tavLst>
                                        <p:tav tm="0">
                                          <p:val>
                                            <p:strVal val="0-#ppt_w/2"/>
                                          </p:val>
                                        </p:tav>
                                        <p:tav tm="100000">
                                          <p:val>
                                            <p:strVal val="#ppt_x"/>
                                          </p:val>
                                        </p:tav>
                                      </p:tavLst>
                                    </p:anim>
                                    <p:anim calcmode="lin" valueType="num">
                                      <p:cBhvr additive="base">
                                        <p:cTn id="121" dur="3000" fill="hold"/>
                                        <p:tgtEl>
                                          <p:spTgt spid="20"/>
                                        </p:tgtEl>
                                        <p:attrNameLst>
                                          <p:attrName>ppt_y</p:attrName>
                                        </p:attrNameLst>
                                      </p:cBhvr>
                                      <p:tavLst>
                                        <p:tav tm="0">
                                          <p:val>
                                            <p:strVal val="0-#ppt_h/2"/>
                                          </p:val>
                                        </p:tav>
                                        <p:tav tm="100000">
                                          <p:val>
                                            <p:strVal val="#ppt_y"/>
                                          </p:val>
                                        </p:tav>
                                      </p:tavLst>
                                    </p:anim>
                                  </p:childTnLst>
                                </p:cTn>
                              </p:par>
                              <p:par>
                                <p:cTn id="122" presetID="2" presetClass="entr" presetSubtype="9" fill="hold" grpId="1" nodeType="withEffect">
                                  <p:stCondLst>
                                    <p:cond delay="0"/>
                                  </p:stCondLst>
                                  <p:childTnLst>
                                    <p:set>
                                      <p:cBhvr>
                                        <p:cTn id="123" dur="1" fill="hold">
                                          <p:stCondLst>
                                            <p:cond delay="0"/>
                                          </p:stCondLst>
                                        </p:cTn>
                                        <p:tgtEl>
                                          <p:spTgt spid="21"/>
                                        </p:tgtEl>
                                        <p:attrNameLst>
                                          <p:attrName>style.visibility</p:attrName>
                                        </p:attrNameLst>
                                      </p:cBhvr>
                                      <p:to>
                                        <p:strVal val="visible"/>
                                      </p:to>
                                    </p:set>
                                    <p:anim calcmode="lin" valueType="num">
                                      <p:cBhvr additive="base">
                                        <p:cTn id="124" dur="3000" fill="hold"/>
                                        <p:tgtEl>
                                          <p:spTgt spid="21"/>
                                        </p:tgtEl>
                                        <p:attrNameLst>
                                          <p:attrName>ppt_x</p:attrName>
                                        </p:attrNameLst>
                                      </p:cBhvr>
                                      <p:tavLst>
                                        <p:tav tm="0">
                                          <p:val>
                                            <p:strVal val="0-#ppt_w/2"/>
                                          </p:val>
                                        </p:tav>
                                        <p:tav tm="100000">
                                          <p:val>
                                            <p:strVal val="#ppt_x"/>
                                          </p:val>
                                        </p:tav>
                                      </p:tavLst>
                                    </p:anim>
                                    <p:anim calcmode="lin" valueType="num">
                                      <p:cBhvr additive="base">
                                        <p:cTn id="125" dur="3000" fill="hold"/>
                                        <p:tgtEl>
                                          <p:spTgt spid="21"/>
                                        </p:tgtEl>
                                        <p:attrNameLst>
                                          <p:attrName>ppt_y</p:attrName>
                                        </p:attrNameLst>
                                      </p:cBhvr>
                                      <p:tavLst>
                                        <p:tav tm="0">
                                          <p:val>
                                            <p:strVal val="0-#ppt_h/2"/>
                                          </p:val>
                                        </p:tav>
                                        <p:tav tm="100000">
                                          <p:val>
                                            <p:strVal val="#ppt_y"/>
                                          </p:val>
                                        </p:tav>
                                      </p:tavLst>
                                    </p:anim>
                                  </p:childTnLst>
                                </p:cTn>
                              </p:par>
                              <p:par>
                                <p:cTn id="126" presetID="2" presetClass="entr" presetSubtype="9" fill="hold" grpId="1" nodeType="with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additive="base">
                                        <p:cTn id="128" dur="3000" fill="hold"/>
                                        <p:tgtEl>
                                          <p:spTgt spid="22"/>
                                        </p:tgtEl>
                                        <p:attrNameLst>
                                          <p:attrName>ppt_x</p:attrName>
                                        </p:attrNameLst>
                                      </p:cBhvr>
                                      <p:tavLst>
                                        <p:tav tm="0">
                                          <p:val>
                                            <p:strVal val="0-#ppt_w/2"/>
                                          </p:val>
                                        </p:tav>
                                        <p:tav tm="100000">
                                          <p:val>
                                            <p:strVal val="#ppt_x"/>
                                          </p:val>
                                        </p:tav>
                                      </p:tavLst>
                                    </p:anim>
                                    <p:anim calcmode="lin" valueType="num">
                                      <p:cBhvr additive="base">
                                        <p:cTn id="129" dur="3000" fill="hold"/>
                                        <p:tgtEl>
                                          <p:spTgt spid="22"/>
                                        </p:tgtEl>
                                        <p:attrNameLst>
                                          <p:attrName>ppt_y</p:attrName>
                                        </p:attrNameLst>
                                      </p:cBhvr>
                                      <p:tavLst>
                                        <p:tav tm="0">
                                          <p:val>
                                            <p:strVal val="0-#ppt_h/2"/>
                                          </p:val>
                                        </p:tav>
                                        <p:tav tm="100000">
                                          <p:val>
                                            <p:strVal val="#ppt_y"/>
                                          </p:val>
                                        </p:tav>
                                      </p:tavLst>
                                    </p:anim>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3000" fill="hold"/>
                                        <p:tgtEl>
                                          <p:spTgt spid="23"/>
                                        </p:tgtEl>
                                        <p:attrNameLst>
                                          <p:attrName>ppt_x</p:attrName>
                                        </p:attrNameLst>
                                      </p:cBhvr>
                                      <p:tavLst>
                                        <p:tav tm="0">
                                          <p:val>
                                            <p:strVal val="0-#ppt_w/2"/>
                                          </p:val>
                                        </p:tav>
                                        <p:tav tm="100000">
                                          <p:val>
                                            <p:strVal val="#ppt_x"/>
                                          </p:val>
                                        </p:tav>
                                      </p:tavLst>
                                    </p:anim>
                                    <p:anim calcmode="lin" valueType="num">
                                      <p:cBhvr additive="base">
                                        <p:cTn id="133" dur="3000" fill="hold"/>
                                        <p:tgtEl>
                                          <p:spTgt spid="23"/>
                                        </p:tgtEl>
                                        <p:attrNameLst>
                                          <p:attrName>ppt_y</p:attrName>
                                        </p:attrNameLst>
                                      </p:cBhvr>
                                      <p:tavLst>
                                        <p:tav tm="0">
                                          <p:val>
                                            <p:strVal val="0-#ppt_h/2"/>
                                          </p:val>
                                        </p:tav>
                                        <p:tav tm="100000">
                                          <p:val>
                                            <p:strVal val="#ppt_y"/>
                                          </p:val>
                                        </p:tav>
                                      </p:tavLst>
                                    </p:anim>
                                  </p:childTnLst>
                                </p:cTn>
                              </p:par>
                            </p:childTnLst>
                          </p:cTn>
                        </p:par>
                        <p:par>
                          <p:cTn id="134" fill="hold">
                            <p:stCondLst>
                              <p:cond delay="3000"/>
                            </p:stCondLst>
                            <p:childTnLst>
                              <p:par>
                                <p:cTn id="135" presetID="2" presetClass="exit" presetSubtype="12" fill="hold" grpId="2" nodeType="after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1+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1+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1+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3000"/>
                                        <p:tgtEl>
                                          <p:spTgt spid="10"/>
                                        </p:tgtEl>
                                        <p:attrNameLst>
                                          <p:attrName>ppt_x</p:attrName>
                                        </p:attrNameLst>
                                      </p:cBhvr>
                                      <p:tavLst>
                                        <p:tav tm="0">
                                          <p:val>
                                            <p:strVal val="ppt_x"/>
                                          </p:val>
                                        </p:tav>
                                        <p:tav tm="100000">
                                          <p:val>
                                            <p:strVal val="0-ppt_w/2"/>
                                          </p:val>
                                        </p:tav>
                                      </p:tavLst>
                                    </p:anim>
                                    <p:anim calcmode="lin" valueType="num">
                                      <p:cBhvr additive="base">
                                        <p:cTn id="149" dur="3000"/>
                                        <p:tgtEl>
                                          <p:spTgt spid="10"/>
                                        </p:tgtEl>
                                        <p:attrNameLst>
                                          <p:attrName>ppt_y</p:attrName>
                                        </p:attrNameLst>
                                      </p:cBhvr>
                                      <p:tavLst>
                                        <p:tav tm="0">
                                          <p:val>
                                            <p:strVal val="ppt_y"/>
                                          </p:val>
                                        </p:tav>
                                        <p:tav tm="100000">
                                          <p:val>
                                            <p:strVal val="1+ppt_h/2"/>
                                          </p:val>
                                        </p:tav>
                                      </p:tavLst>
                                    </p:anim>
                                    <p:set>
                                      <p:cBhvr>
                                        <p:cTn id="150" dur="1" fill="hold">
                                          <p:stCondLst>
                                            <p:cond delay="2999"/>
                                          </p:stCondLst>
                                        </p:cTn>
                                        <p:tgtEl>
                                          <p:spTgt spid="10"/>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3000"/>
                                        <p:tgtEl>
                                          <p:spTgt spid="11"/>
                                        </p:tgtEl>
                                        <p:attrNameLst>
                                          <p:attrName>ppt_x</p:attrName>
                                        </p:attrNameLst>
                                      </p:cBhvr>
                                      <p:tavLst>
                                        <p:tav tm="0">
                                          <p:val>
                                            <p:strVal val="ppt_x"/>
                                          </p:val>
                                        </p:tav>
                                        <p:tav tm="100000">
                                          <p:val>
                                            <p:strVal val="0-ppt_w/2"/>
                                          </p:val>
                                        </p:tav>
                                      </p:tavLst>
                                    </p:anim>
                                    <p:anim calcmode="lin" valueType="num">
                                      <p:cBhvr additive="base">
                                        <p:cTn id="153" dur="3000"/>
                                        <p:tgtEl>
                                          <p:spTgt spid="11"/>
                                        </p:tgtEl>
                                        <p:attrNameLst>
                                          <p:attrName>ppt_y</p:attrName>
                                        </p:attrNameLst>
                                      </p:cBhvr>
                                      <p:tavLst>
                                        <p:tav tm="0">
                                          <p:val>
                                            <p:strVal val="ppt_y"/>
                                          </p:val>
                                        </p:tav>
                                        <p:tav tm="100000">
                                          <p:val>
                                            <p:strVal val="1+ppt_h/2"/>
                                          </p:val>
                                        </p:tav>
                                      </p:tavLst>
                                    </p:anim>
                                    <p:set>
                                      <p:cBhvr>
                                        <p:cTn id="154" dur="1" fill="hold">
                                          <p:stCondLst>
                                            <p:cond delay="2999"/>
                                          </p:stCondLst>
                                        </p:cTn>
                                        <p:tgtEl>
                                          <p:spTgt spid="11"/>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3000"/>
                                        <p:tgtEl>
                                          <p:spTgt spid="12"/>
                                        </p:tgtEl>
                                        <p:attrNameLst>
                                          <p:attrName>ppt_x</p:attrName>
                                        </p:attrNameLst>
                                      </p:cBhvr>
                                      <p:tavLst>
                                        <p:tav tm="0">
                                          <p:val>
                                            <p:strVal val="ppt_x"/>
                                          </p:val>
                                        </p:tav>
                                        <p:tav tm="100000">
                                          <p:val>
                                            <p:strVal val="0-ppt_w/2"/>
                                          </p:val>
                                        </p:tav>
                                      </p:tavLst>
                                    </p:anim>
                                    <p:anim calcmode="lin" valueType="num">
                                      <p:cBhvr additive="base">
                                        <p:cTn id="157" dur="3000"/>
                                        <p:tgtEl>
                                          <p:spTgt spid="12"/>
                                        </p:tgtEl>
                                        <p:attrNameLst>
                                          <p:attrName>ppt_y</p:attrName>
                                        </p:attrNameLst>
                                      </p:cBhvr>
                                      <p:tavLst>
                                        <p:tav tm="0">
                                          <p:val>
                                            <p:strVal val="ppt_y"/>
                                          </p:val>
                                        </p:tav>
                                        <p:tav tm="100000">
                                          <p:val>
                                            <p:strVal val="1+ppt_h/2"/>
                                          </p:val>
                                        </p:tav>
                                      </p:tavLst>
                                    </p:anim>
                                    <p:set>
                                      <p:cBhvr>
                                        <p:cTn id="158" dur="1" fill="hold">
                                          <p:stCondLst>
                                            <p:cond delay="2999"/>
                                          </p:stCondLst>
                                        </p:cTn>
                                        <p:tgtEl>
                                          <p:spTgt spid="12"/>
                                        </p:tgtEl>
                                        <p:attrNameLst>
                                          <p:attrName>style.visibility</p:attrName>
                                        </p:attrNameLst>
                                      </p:cBhvr>
                                      <p:to>
                                        <p:strVal val="hidden"/>
                                      </p:to>
                                    </p:set>
                                  </p:childTnLst>
                                </p:cTn>
                              </p:par>
                              <p:par>
                                <p:cTn id="159" presetID="2" presetClass="exit" presetSubtype="12" fill="hold" grpId="2" nodeType="withEffect">
                                  <p:stCondLst>
                                    <p:cond delay="0"/>
                                  </p:stCondLst>
                                  <p:childTnLst>
                                    <p:anim calcmode="lin" valueType="num">
                                      <p:cBhvr additive="base">
                                        <p:cTn id="160" dur="3000"/>
                                        <p:tgtEl>
                                          <p:spTgt spid="13"/>
                                        </p:tgtEl>
                                        <p:attrNameLst>
                                          <p:attrName>ppt_x</p:attrName>
                                        </p:attrNameLst>
                                      </p:cBhvr>
                                      <p:tavLst>
                                        <p:tav tm="0">
                                          <p:val>
                                            <p:strVal val="ppt_x"/>
                                          </p:val>
                                        </p:tav>
                                        <p:tav tm="100000">
                                          <p:val>
                                            <p:strVal val="0-ppt_w/2"/>
                                          </p:val>
                                        </p:tav>
                                      </p:tavLst>
                                    </p:anim>
                                    <p:anim calcmode="lin" valueType="num">
                                      <p:cBhvr additive="base">
                                        <p:cTn id="161" dur="3000"/>
                                        <p:tgtEl>
                                          <p:spTgt spid="13"/>
                                        </p:tgtEl>
                                        <p:attrNameLst>
                                          <p:attrName>ppt_y</p:attrName>
                                        </p:attrNameLst>
                                      </p:cBhvr>
                                      <p:tavLst>
                                        <p:tav tm="0">
                                          <p:val>
                                            <p:strVal val="ppt_y"/>
                                          </p:val>
                                        </p:tav>
                                        <p:tav tm="100000">
                                          <p:val>
                                            <p:strVal val="1+ppt_h/2"/>
                                          </p:val>
                                        </p:tav>
                                      </p:tavLst>
                                    </p:anim>
                                    <p:set>
                                      <p:cBhvr>
                                        <p:cTn id="162" dur="1" fill="hold">
                                          <p:stCondLst>
                                            <p:cond delay="2999"/>
                                          </p:stCondLst>
                                        </p:cTn>
                                        <p:tgtEl>
                                          <p:spTgt spid="13"/>
                                        </p:tgtEl>
                                        <p:attrNameLst>
                                          <p:attrName>style.visibility</p:attrName>
                                        </p:attrNameLst>
                                      </p:cBhvr>
                                      <p:to>
                                        <p:strVal val="hidden"/>
                                      </p:to>
                                    </p:set>
                                  </p:childTnLst>
                                </p:cTn>
                              </p:par>
                              <p:par>
                                <p:cTn id="163" presetID="2" presetClass="exit" presetSubtype="12" fill="hold" grpId="2" nodeType="withEffect">
                                  <p:stCondLst>
                                    <p:cond delay="0"/>
                                  </p:stCondLst>
                                  <p:childTnLst>
                                    <p:anim calcmode="lin" valueType="num">
                                      <p:cBhvr additive="base">
                                        <p:cTn id="164" dur="3000"/>
                                        <p:tgtEl>
                                          <p:spTgt spid="14"/>
                                        </p:tgtEl>
                                        <p:attrNameLst>
                                          <p:attrName>ppt_x</p:attrName>
                                        </p:attrNameLst>
                                      </p:cBhvr>
                                      <p:tavLst>
                                        <p:tav tm="0">
                                          <p:val>
                                            <p:strVal val="ppt_x"/>
                                          </p:val>
                                        </p:tav>
                                        <p:tav tm="100000">
                                          <p:val>
                                            <p:strVal val="0-ppt_w/2"/>
                                          </p:val>
                                        </p:tav>
                                      </p:tavLst>
                                    </p:anim>
                                    <p:anim calcmode="lin" valueType="num">
                                      <p:cBhvr additive="base">
                                        <p:cTn id="165" dur="3000"/>
                                        <p:tgtEl>
                                          <p:spTgt spid="14"/>
                                        </p:tgtEl>
                                        <p:attrNameLst>
                                          <p:attrName>ppt_y</p:attrName>
                                        </p:attrNameLst>
                                      </p:cBhvr>
                                      <p:tavLst>
                                        <p:tav tm="0">
                                          <p:val>
                                            <p:strVal val="ppt_y"/>
                                          </p:val>
                                        </p:tav>
                                        <p:tav tm="100000">
                                          <p:val>
                                            <p:strVal val="1+ppt_h/2"/>
                                          </p:val>
                                        </p:tav>
                                      </p:tavLst>
                                    </p:anim>
                                    <p:set>
                                      <p:cBhvr>
                                        <p:cTn id="166" dur="1" fill="hold">
                                          <p:stCondLst>
                                            <p:cond delay="2999"/>
                                          </p:stCondLst>
                                        </p:cTn>
                                        <p:tgtEl>
                                          <p:spTgt spid="14"/>
                                        </p:tgtEl>
                                        <p:attrNameLst>
                                          <p:attrName>style.visibility</p:attrName>
                                        </p:attrNameLst>
                                      </p:cBhvr>
                                      <p:to>
                                        <p:strVal val="hidden"/>
                                      </p:to>
                                    </p:set>
                                  </p:childTnLst>
                                </p:cTn>
                              </p:par>
                              <p:par>
                                <p:cTn id="167" presetID="2" presetClass="exit" presetSubtype="12" fill="hold" grpId="2" nodeType="withEffect">
                                  <p:stCondLst>
                                    <p:cond delay="0"/>
                                  </p:stCondLst>
                                  <p:childTnLst>
                                    <p:anim calcmode="lin" valueType="num">
                                      <p:cBhvr additive="base">
                                        <p:cTn id="168" dur="3000"/>
                                        <p:tgtEl>
                                          <p:spTgt spid="15"/>
                                        </p:tgtEl>
                                        <p:attrNameLst>
                                          <p:attrName>ppt_x</p:attrName>
                                        </p:attrNameLst>
                                      </p:cBhvr>
                                      <p:tavLst>
                                        <p:tav tm="0">
                                          <p:val>
                                            <p:strVal val="ppt_x"/>
                                          </p:val>
                                        </p:tav>
                                        <p:tav tm="100000">
                                          <p:val>
                                            <p:strVal val="0-ppt_w/2"/>
                                          </p:val>
                                        </p:tav>
                                      </p:tavLst>
                                    </p:anim>
                                    <p:anim calcmode="lin" valueType="num">
                                      <p:cBhvr additive="base">
                                        <p:cTn id="169" dur="3000"/>
                                        <p:tgtEl>
                                          <p:spTgt spid="15"/>
                                        </p:tgtEl>
                                        <p:attrNameLst>
                                          <p:attrName>ppt_y</p:attrName>
                                        </p:attrNameLst>
                                      </p:cBhvr>
                                      <p:tavLst>
                                        <p:tav tm="0">
                                          <p:val>
                                            <p:strVal val="ppt_y"/>
                                          </p:val>
                                        </p:tav>
                                        <p:tav tm="100000">
                                          <p:val>
                                            <p:strVal val="1+ppt_h/2"/>
                                          </p:val>
                                        </p:tav>
                                      </p:tavLst>
                                    </p:anim>
                                    <p:set>
                                      <p:cBhvr>
                                        <p:cTn id="170" dur="1" fill="hold">
                                          <p:stCondLst>
                                            <p:cond delay="2999"/>
                                          </p:stCondLst>
                                        </p:cTn>
                                        <p:tgtEl>
                                          <p:spTgt spid="15"/>
                                        </p:tgtEl>
                                        <p:attrNameLst>
                                          <p:attrName>style.visibility</p:attrName>
                                        </p:attrNameLst>
                                      </p:cBhvr>
                                      <p:to>
                                        <p:strVal val="hidden"/>
                                      </p:to>
                                    </p:set>
                                  </p:childTnLst>
                                </p:cTn>
                              </p:par>
                              <p:par>
                                <p:cTn id="171" presetID="2" presetClass="exit" presetSubtype="6" fill="hold" grpId="2" nodeType="withEffect">
                                  <p:stCondLst>
                                    <p:cond delay="0"/>
                                  </p:stCondLst>
                                  <p:childTnLst>
                                    <p:anim calcmode="lin" valueType="num">
                                      <p:cBhvr additive="base">
                                        <p:cTn id="172" dur="3000"/>
                                        <p:tgtEl>
                                          <p:spTgt spid="7"/>
                                        </p:tgtEl>
                                        <p:attrNameLst>
                                          <p:attrName>ppt_x</p:attrName>
                                        </p:attrNameLst>
                                      </p:cBhvr>
                                      <p:tavLst>
                                        <p:tav tm="0">
                                          <p:val>
                                            <p:strVal val="ppt_x"/>
                                          </p:val>
                                        </p:tav>
                                        <p:tav tm="100000">
                                          <p:val>
                                            <p:strVal val="1+ppt_w/2"/>
                                          </p:val>
                                        </p:tav>
                                      </p:tavLst>
                                    </p:anim>
                                    <p:anim calcmode="lin" valueType="num">
                                      <p:cBhvr additive="base">
                                        <p:cTn id="173" dur="3000"/>
                                        <p:tgtEl>
                                          <p:spTgt spid="7"/>
                                        </p:tgtEl>
                                        <p:attrNameLst>
                                          <p:attrName>ppt_y</p:attrName>
                                        </p:attrNameLst>
                                      </p:cBhvr>
                                      <p:tavLst>
                                        <p:tav tm="0">
                                          <p:val>
                                            <p:strVal val="ppt_y"/>
                                          </p:val>
                                        </p:tav>
                                        <p:tav tm="100000">
                                          <p:val>
                                            <p:strVal val="1+ppt_h/2"/>
                                          </p:val>
                                        </p:tav>
                                      </p:tavLst>
                                    </p:anim>
                                    <p:set>
                                      <p:cBhvr>
                                        <p:cTn id="174" dur="1" fill="hold">
                                          <p:stCondLst>
                                            <p:cond delay="2999"/>
                                          </p:stCondLst>
                                        </p:cTn>
                                        <p:tgtEl>
                                          <p:spTgt spid="7"/>
                                        </p:tgtEl>
                                        <p:attrNameLst>
                                          <p:attrName>style.visibility</p:attrName>
                                        </p:attrNameLst>
                                      </p:cBhvr>
                                      <p:to>
                                        <p:strVal val="hidden"/>
                                      </p:to>
                                    </p:set>
                                  </p:childTnLst>
                                </p:cTn>
                              </p:par>
                              <p:par>
                                <p:cTn id="175" presetID="2" presetClass="exit" presetSubtype="6" fill="hold" grpId="2" nodeType="withEffect">
                                  <p:stCondLst>
                                    <p:cond delay="0"/>
                                  </p:stCondLst>
                                  <p:childTnLst>
                                    <p:anim calcmode="lin" valueType="num">
                                      <p:cBhvr additive="base">
                                        <p:cTn id="176" dur="3000"/>
                                        <p:tgtEl>
                                          <p:spTgt spid="16"/>
                                        </p:tgtEl>
                                        <p:attrNameLst>
                                          <p:attrName>ppt_x</p:attrName>
                                        </p:attrNameLst>
                                      </p:cBhvr>
                                      <p:tavLst>
                                        <p:tav tm="0">
                                          <p:val>
                                            <p:strVal val="ppt_x"/>
                                          </p:val>
                                        </p:tav>
                                        <p:tav tm="100000">
                                          <p:val>
                                            <p:strVal val="1+ppt_w/2"/>
                                          </p:val>
                                        </p:tav>
                                      </p:tavLst>
                                    </p:anim>
                                    <p:anim calcmode="lin" valueType="num">
                                      <p:cBhvr additive="base">
                                        <p:cTn id="177" dur="3000"/>
                                        <p:tgtEl>
                                          <p:spTgt spid="16"/>
                                        </p:tgtEl>
                                        <p:attrNameLst>
                                          <p:attrName>ppt_y</p:attrName>
                                        </p:attrNameLst>
                                      </p:cBhvr>
                                      <p:tavLst>
                                        <p:tav tm="0">
                                          <p:val>
                                            <p:strVal val="ppt_y"/>
                                          </p:val>
                                        </p:tav>
                                        <p:tav tm="100000">
                                          <p:val>
                                            <p:strVal val="1+ppt_h/2"/>
                                          </p:val>
                                        </p:tav>
                                      </p:tavLst>
                                    </p:anim>
                                    <p:set>
                                      <p:cBhvr>
                                        <p:cTn id="178" dur="1" fill="hold">
                                          <p:stCondLst>
                                            <p:cond delay="2999"/>
                                          </p:stCondLst>
                                        </p:cTn>
                                        <p:tgtEl>
                                          <p:spTgt spid="16"/>
                                        </p:tgtEl>
                                        <p:attrNameLst>
                                          <p:attrName>style.visibility</p:attrName>
                                        </p:attrNameLst>
                                      </p:cBhvr>
                                      <p:to>
                                        <p:strVal val="hidden"/>
                                      </p:to>
                                    </p:set>
                                  </p:childTnLst>
                                </p:cTn>
                              </p:par>
                              <p:par>
                                <p:cTn id="179" presetID="2" presetClass="exit" presetSubtype="6" fill="hold" grpId="2" nodeType="withEffect">
                                  <p:stCondLst>
                                    <p:cond delay="0"/>
                                  </p:stCondLst>
                                  <p:childTnLst>
                                    <p:anim calcmode="lin" valueType="num">
                                      <p:cBhvr additive="base">
                                        <p:cTn id="180" dur="3000"/>
                                        <p:tgtEl>
                                          <p:spTgt spid="17"/>
                                        </p:tgtEl>
                                        <p:attrNameLst>
                                          <p:attrName>ppt_x</p:attrName>
                                        </p:attrNameLst>
                                      </p:cBhvr>
                                      <p:tavLst>
                                        <p:tav tm="0">
                                          <p:val>
                                            <p:strVal val="ppt_x"/>
                                          </p:val>
                                        </p:tav>
                                        <p:tav tm="100000">
                                          <p:val>
                                            <p:strVal val="1+ppt_w/2"/>
                                          </p:val>
                                        </p:tav>
                                      </p:tavLst>
                                    </p:anim>
                                    <p:anim calcmode="lin" valueType="num">
                                      <p:cBhvr additive="base">
                                        <p:cTn id="181" dur="3000"/>
                                        <p:tgtEl>
                                          <p:spTgt spid="17"/>
                                        </p:tgtEl>
                                        <p:attrNameLst>
                                          <p:attrName>ppt_y</p:attrName>
                                        </p:attrNameLst>
                                      </p:cBhvr>
                                      <p:tavLst>
                                        <p:tav tm="0">
                                          <p:val>
                                            <p:strVal val="ppt_y"/>
                                          </p:val>
                                        </p:tav>
                                        <p:tav tm="100000">
                                          <p:val>
                                            <p:strVal val="1+ppt_h/2"/>
                                          </p:val>
                                        </p:tav>
                                      </p:tavLst>
                                    </p:anim>
                                    <p:set>
                                      <p:cBhvr>
                                        <p:cTn id="182" dur="1" fill="hold">
                                          <p:stCondLst>
                                            <p:cond delay="2999"/>
                                          </p:stCondLst>
                                        </p:cTn>
                                        <p:tgtEl>
                                          <p:spTgt spid="17"/>
                                        </p:tgtEl>
                                        <p:attrNameLst>
                                          <p:attrName>style.visibility</p:attrName>
                                        </p:attrNameLst>
                                      </p:cBhvr>
                                      <p:to>
                                        <p:strVal val="hidden"/>
                                      </p:to>
                                    </p:set>
                                  </p:childTnLst>
                                </p:cTn>
                              </p:par>
                              <p:par>
                                <p:cTn id="183" presetID="2" presetClass="exit" presetSubtype="6" fill="hold" grpId="2" nodeType="withEffect">
                                  <p:stCondLst>
                                    <p:cond delay="0"/>
                                  </p:stCondLst>
                                  <p:childTnLst>
                                    <p:anim calcmode="lin" valueType="num">
                                      <p:cBhvr additive="base">
                                        <p:cTn id="184" dur="3000"/>
                                        <p:tgtEl>
                                          <p:spTgt spid="18"/>
                                        </p:tgtEl>
                                        <p:attrNameLst>
                                          <p:attrName>ppt_x</p:attrName>
                                        </p:attrNameLst>
                                      </p:cBhvr>
                                      <p:tavLst>
                                        <p:tav tm="0">
                                          <p:val>
                                            <p:strVal val="ppt_x"/>
                                          </p:val>
                                        </p:tav>
                                        <p:tav tm="100000">
                                          <p:val>
                                            <p:strVal val="1+ppt_w/2"/>
                                          </p:val>
                                        </p:tav>
                                      </p:tavLst>
                                    </p:anim>
                                    <p:anim calcmode="lin" valueType="num">
                                      <p:cBhvr additive="base">
                                        <p:cTn id="185" dur="3000"/>
                                        <p:tgtEl>
                                          <p:spTgt spid="18"/>
                                        </p:tgtEl>
                                        <p:attrNameLst>
                                          <p:attrName>ppt_y</p:attrName>
                                        </p:attrNameLst>
                                      </p:cBhvr>
                                      <p:tavLst>
                                        <p:tav tm="0">
                                          <p:val>
                                            <p:strVal val="ppt_y"/>
                                          </p:val>
                                        </p:tav>
                                        <p:tav tm="100000">
                                          <p:val>
                                            <p:strVal val="1+ppt_h/2"/>
                                          </p:val>
                                        </p:tav>
                                      </p:tavLst>
                                    </p:anim>
                                    <p:set>
                                      <p:cBhvr>
                                        <p:cTn id="186" dur="1" fill="hold">
                                          <p:stCondLst>
                                            <p:cond delay="2999"/>
                                          </p:stCondLst>
                                        </p:cTn>
                                        <p:tgtEl>
                                          <p:spTgt spid="18"/>
                                        </p:tgtEl>
                                        <p:attrNameLst>
                                          <p:attrName>style.visibility</p:attrName>
                                        </p:attrNameLst>
                                      </p:cBhvr>
                                      <p:to>
                                        <p:strVal val="hidden"/>
                                      </p:to>
                                    </p:set>
                                  </p:childTnLst>
                                </p:cTn>
                              </p:par>
                              <p:par>
                                <p:cTn id="187" presetID="2" presetClass="exit" presetSubtype="6" fill="hold" grpId="2" nodeType="withEffect">
                                  <p:stCondLst>
                                    <p:cond delay="0"/>
                                  </p:stCondLst>
                                  <p:childTnLst>
                                    <p:anim calcmode="lin" valueType="num">
                                      <p:cBhvr additive="base">
                                        <p:cTn id="188" dur="3000"/>
                                        <p:tgtEl>
                                          <p:spTgt spid="19"/>
                                        </p:tgtEl>
                                        <p:attrNameLst>
                                          <p:attrName>ppt_x</p:attrName>
                                        </p:attrNameLst>
                                      </p:cBhvr>
                                      <p:tavLst>
                                        <p:tav tm="0">
                                          <p:val>
                                            <p:strVal val="ppt_x"/>
                                          </p:val>
                                        </p:tav>
                                        <p:tav tm="100000">
                                          <p:val>
                                            <p:strVal val="1+ppt_w/2"/>
                                          </p:val>
                                        </p:tav>
                                      </p:tavLst>
                                    </p:anim>
                                    <p:anim calcmode="lin" valueType="num">
                                      <p:cBhvr additive="base">
                                        <p:cTn id="189" dur="3000"/>
                                        <p:tgtEl>
                                          <p:spTgt spid="19"/>
                                        </p:tgtEl>
                                        <p:attrNameLst>
                                          <p:attrName>ppt_y</p:attrName>
                                        </p:attrNameLst>
                                      </p:cBhvr>
                                      <p:tavLst>
                                        <p:tav tm="0">
                                          <p:val>
                                            <p:strVal val="ppt_y"/>
                                          </p:val>
                                        </p:tav>
                                        <p:tav tm="100000">
                                          <p:val>
                                            <p:strVal val="1+ppt_h/2"/>
                                          </p:val>
                                        </p:tav>
                                      </p:tavLst>
                                    </p:anim>
                                    <p:set>
                                      <p:cBhvr>
                                        <p:cTn id="190" dur="1" fill="hold">
                                          <p:stCondLst>
                                            <p:cond delay="2999"/>
                                          </p:stCondLst>
                                        </p:cTn>
                                        <p:tgtEl>
                                          <p:spTgt spid="19"/>
                                        </p:tgtEl>
                                        <p:attrNameLst>
                                          <p:attrName>style.visibility</p:attrName>
                                        </p:attrNameLst>
                                      </p:cBhvr>
                                      <p:to>
                                        <p:strVal val="hidden"/>
                                      </p:to>
                                    </p:set>
                                  </p:childTnLst>
                                </p:cTn>
                              </p:par>
                              <p:par>
                                <p:cTn id="191" presetID="2" presetClass="exit" presetSubtype="6" fill="hold" grpId="2" nodeType="withEffect">
                                  <p:stCondLst>
                                    <p:cond delay="0"/>
                                  </p:stCondLst>
                                  <p:childTnLst>
                                    <p:anim calcmode="lin" valueType="num">
                                      <p:cBhvr additive="base">
                                        <p:cTn id="192" dur="3000"/>
                                        <p:tgtEl>
                                          <p:spTgt spid="20"/>
                                        </p:tgtEl>
                                        <p:attrNameLst>
                                          <p:attrName>ppt_x</p:attrName>
                                        </p:attrNameLst>
                                      </p:cBhvr>
                                      <p:tavLst>
                                        <p:tav tm="0">
                                          <p:val>
                                            <p:strVal val="ppt_x"/>
                                          </p:val>
                                        </p:tav>
                                        <p:tav tm="100000">
                                          <p:val>
                                            <p:strVal val="1+ppt_w/2"/>
                                          </p:val>
                                        </p:tav>
                                      </p:tavLst>
                                    </p:anim>
                                    <p:anim calcmode="lin" valueType="num">
                                      <p:cBhvr additive="base">
                                        <p:cTn id="193" dur="3000"/>
                                        <p:tgtEl>
                                          <p:spTgt spid="20"/>
                                        </p:tgtEl>
                                        <p:attrNameLst>
                                          <p:attrName>ppt_y</p:attrName>
                                        </p:attrNameLst>
                                      </p:cBhvr>
                                      <p:tavLst>
                                        <p:tav tm="0">
                                          <p:val>
                                            <p:strVal val="ppt_y"/>
                                          </p:val>
                                        </p:tav>
                                        <p:tav tm="100000">
                                          <p:val>
                                            <p:strVal val="1+ppt_h/2"/>
                                          </p:val>
                                        </p:tav>
                                      </p:tavLst>
                                    </p:anim>
                                    <p:set>
                                      <p:cBhvr>
                                        <p:cTn id="194" dur="1" fill="hold">
                                          <p:stCondLst>
                                            <p:cond delay="2999"/>
                                          </p:stCondLst>
                                        </p:cTn>
                                        <p:tgtEl>
                                          <p:spTgt spid="20"/>
                                        </p:tgtEl>
                                        <p:attrNameLst>
                                          <p:attrName>style.visibility</p:attrName>
                                        </p:attrNameLst>
                                      </p:cBhvr>
                                      <p:to>
                                        <p:strVal val="hidden"/>
                                      </p:to>
                                    </p:set>
                                  </p:childTnLst>
                                </p:cTn>
                              </p:par>
                              <p:par>
                                <p:cTn id="195" presetID="2" presetClass="exit" presetSubtype="6" fill="hold" grpId="2" nodeType="withEffect">
                                  <p:stCondLst>
                                    <p:cond delay="0"/>
                                  </p:stCondLst>
                                  <p:childTnLst>
                                    <p:anim calcmode="lin" valueType="num">
                                      <p:cBhvr additive="base">
                                        <p:cTn id="196" dur="3000"/>
                                        <p:tgtEl>
                                          <p:spTgt spid="21"/>
                                        </p:tgtEl>
                                        <p:attrNameLst>
                                          <p:attrName>ppt_x</p:attrName>
                                        </p:attrNameLst>
                                      </p:cBhvr>
                                      <p:tavLst>
                                        <p:tav tm="0">
                                          <p:val>
                                            <p:strVal val="ppt_x"/>
                                          </p:val>
                                        </p:tav>
                                        <p:tav tm="100000">
                                          <p:val>
                                            <p:strVal val="1+ppt_w/2"/>
                                          </p:val>
                                        </p:tav>
                                      </p:tavLst>
                                    </p:anim>
                                    <p:anim calcmode="lin" valueType="num">
                                      <p:cBhvr additive="base">
                                        <p:cTn id="197" dur="3000"/>
                                        <p:tgtEl>
                                          <p:spTgt spid="21"/>
                                        </p:tgtEl>
                                        <p:attrNameLst>
                                          <p:attrName>ppt_y</p:attrName>
                                        </p:attrNameLst>
                                      </p:cBhvr>
                                      <p:tavLst>
                                        <p:tav tm="0">
                                          <p:val>
                                            <p:strVal val="ppt_y"/>
                                          </p:val>
                                        </p:tav>
                                        <p:tav tm="100000">
                                          <p:val>
                                            <p:strVal val="1+ppt_h/2"/>
                                          </p:val>
                                        </p:tav>
                                      </p:tavLst>
                                    </p:anim>
                                    <p:set>
                                      <p:cBhvr>
                                        <p:cTn id="198" dur="1" fill="hold">
                                          <p:stCondLst>
                                            <p:cond delay="2999"/>
                                          </p:stCondLst>
                                        </p:cTn>
                                        <p:tgtEl>
                                          <p:spTgt spid="21"/>
                                        </p:tgtEl>
                                        <p:attrNameLst>
                                          <p:attrName>style.visibility</p:attrName>
                                        </p:attrNameLst>
                                      </p:cBhvr>
                                      <p:to>
                                        <p:strVal val="hidden"/>
                                      </p:to>
                                    </p:set>
                                  </p:childTnLst>
                                </p:cTn>
                              </p:par>
                              <p:par>
                                <p:cTn id="199" presetID="2" presetClass="exit" presetSubtype="6" fill="hold" grpId="2" nodeType="withEffect">
                                  <p:stCondLst>
                                    <p:cond delay="0"/>
                                  </p:stCondLst>
                                  <p:childTnLst>
                                    <p:anim calcmode="lin" valueType="num">
                                      <p:cBhvr additive="base">
                                        <p:cTn id="200" dur="3000"/>
                                        <p:tgtEl>
                                          <p:spTgt spid="22"/>
                                        </p:tgtEl>
                                        <p:attrNameLst>
                                          <p:attrName>ppt_x</p:attrName>
                                        </p:attrNameLst>
                                      </p:cBhvr>
                                      <p:tavLst>
                                        <p:tav tm="0">
                                          <p:val>
                                            <p:strVal val="ppt_x"/>
                                          </p:val>
                                        </p:tav>
                                        <p:tav tm="100000">
                                          <p:val>
                                            <p:strVal val="1+ppt_w/2"/>
                                          </p:val>
                                        </p:tav>
                                      </p:tavLst>
                                    </p:anim>
                                    <p:anim calcmode="lin" valueType="num">
                                      <p:cBhvr additive="base">
                                        <p:cTn id="201" dur="3000"/>
                                        <p:tgtEl>
                                          <p:spTgt spid="22"/>
                                        </p:tgtEl>
                                        <p:attrNameLst>
                                          <p:attrName>ppt_y</p:attrName>
                                        </p:attrNameLst>
                                      </p:cBhvr>
                                      <p:tavLst>
                                        <p:tav tm="0">
                                          <p:val>
                                            <p:strVal val="ppt_y"/>
                                          </p:val>
                                        </p:tav>
                                        <p:tav tm="100000">
                                          <p:val>
                                            <p:strVal val="1+ppt_h/2"/>
                                          </p:val>
                                        </p:tav>
                                      </p:tavLst>
                                    </p:anim>
                                    <p:set>
                                      <p:cBhvr>
                                        <p:cTn id="202" dur="1" fill="hold">
                                          <p:stCondLst>
                                            <p:cond delay="2999"/>
                                          </p:stCondLst>
                                        </p:cTn>
                                        <p:tgtEl>
                                          <p:spTgt spid="22"/>
                                        </p:tgtEl>
                                        <p:attrNameLst>
                                          <p:attrName>style.visibility</p:attrName>
                                        </p:attrNameLst>
                                      </p:cBhvr>
                                      <p:to>
                                        <p:strVal val="hidden"/>
                                      </p:to>
                                    </p:set>
                                  </p:childTnLst>
                                </p:cTn>
                              </p:par>
                              <p:par>
                                <p:cTn id="203" presetID="2" presetClass="exit" presetSubtype="6" fill="hold" grpId="2" nodeType="withEffect">
                                  <p:stCondLst>
                                    <p:cond delay="0"/>
                                  </p:stCondLst>
                                  <p:childTnLst>
                                    <p:anim calcmode="lin" valueType="num">
                                      <p:cBhvr additive="base">
                                        <p:cTn id="204" dur="3000"/>
                                        <p:tgtEl>
                                          <p:spTgt spid="23"/>
                                        </p:tgtEl>
                                        <p:attrNameLst>
                                          <p:attrName>ppt_x</p:attrName>
                                        </p:attrNameLst>
                                      </p:cBhvr>
                                      <p:tavLst>
                                        <p:tav tm="0">
                                          <p:val>
                                            <p:strVal val="ppt_x"/>
                                          </p:val>
                                        </p:tav>
                                        <p:tav tm="100000">
                                          <p:val>
                                            <p:strVal val="1+ppt_w/2"/>
                                          </p:val>
                                        </p:tav>
                                      </p:tavLst>
                                    </p:anim>
                                    <p:anim calcmode="lin" valueType="num">
                                      <p:cBhvr additive="base">
                                        <p:cTn id="205" dur="3000"/>
                                        <p:tgtEl>
                                          <p:spTgt spid="23"/>
                                        </p:tgtEl>
                                        <p:attrNameLst>
                                          <p:attrName>ppt_y</p:attrName>
                                        </p:attrNameLst>
                                      </p:cBhvr>
                                      <p:tavLst>
                                        <p:tav tm="0">
                                          <p:val>
                                            <p:strVal val="ppt_y"/>
                                          </p:val>
                                        </p:tav>
                                        <p:tav tm="100000">
                                          <p:val>
                                            <p:strVal val="1+ppt_h/2"/>
                                          </p:val>
                                        </p:tav>
                                      </p:tavLst>
                                    </p:anim>
                                    <p:set>
                                      <p:cBhvr>
                                        <p:cTn id="206" dur="1" fill="hold">
                                          <p:stCondLst>
                                            <p:cond delay="2999"/>
                                          </p:stCondLst>
                                        </p:cTn>
                                        <p:tgtEl>
                                          <p:spTgt spid="23"/>
                                        </p:tgtEl>
                                        <p:attrNameLst>
                                          <p:attrName>style.visibility</p:attrName>
                                        </p:attrNameLst>
                                      </p:cBhvr>
                                      <p:to>
                                        <p:strVal val="hidden"/>
                                      </p:to>
                                    </p:set>
                                  </p:childTnLst>
                                </p:cTn>
                              </p:par>
                              <p:par>
                                <p:cTn id="207" presetID="3" presetClass="exit" presetSubtype="10" fill="hold" grpId="3" nodeType="withEffect">
                                  <p:stCondLst>
                                    <p:cond delay="0"/>
                                  </p:stCondLst>
                                  <p:childTnLst>
                                    <p:animEffect transition="out" filter="blinds(horizontal)">
                                      <p:cBhvr>
                                        <p:cTn id="208" dur="3000"/>
                                        <p:tgtEl>
                                          <p:spTgt spid="6"/>
                                        </p:tgtEl>
                                      </p:cBhvr>
                                    </p:animEffect>
                                    <p:set>
                                      <p:cBhvr>
                                        <p:cTn id="209" dur="1" fill="hold">
                                          <p:stCondLst>
                                            <p:cond delay="2999"/>
                                          </p:stCondLst>
                                        </p:cTn>
                                        <p:tgtEl>
                                          <p:spTgt spid="6"/>
                                        </p:tgtEl>
                                        <p:attrNameLst>
                                          <p:attrName>style.visibility</p:attrName>
                                        </p:attrNameLst>
                                      </p:cBhvr>
                                      <p:to>
                                        <p:strVal val="hidden"/>
                                      </p:to>
                                    </p:set>
                                  </p:childTnLst>
                                </p:cTn>
                              </p:par>
                              <p:par>
                                <p:cTn id="210" presetID="3" presetClass="exit" presetSubtype="10" fill="hold" grpId="3" nodeType="withEffect">
                                  <p:stCondLst>
                                    <p:cond delay="0"/>
                                  </p:stCondLst>
                                  <p:childTnLst>
                                    <p:animEffect transition="out" filter="blinds(horizontal)">
                                      <p:cBhvr>
                                        <p:cTn id="211" dur="3000"/>
                                        <p:tgtEl>
                                          <p:spTgt spid="8"/>
                                        </p:tgtEl>
                                      </p:cBhvr>
                                    </p:animEffect>
                                    <p:set>
                                      <p:cBhvr>
                                        <p:cTn id="212" dur="1" fill="hold">
                                          <p:stCondLst>
                                            <p:cond delay="2999"/>
                                          </p:stCondLst>
                                        </p:cTn>
                                        <p:tgtEl>
                                          <p:spTgt spid="8"/>
                                        </p:tgtEl>
                                        <p:attrNameLst>
                                          <p:attrName>style.visibility</p:attrName>
                                        </p:attrNameLst>
                                      </p:cBhvr>
                                      <p:to>
                                        <p:strVal val="hidden"/>
                                      </p:to>
                                    </p:set>
                                  </p:childTnLst>
                                </p:cTn>
                              </p:par>
                              <p:par>
                                <p:cTn id="213" presetID="3" presetClass="exit" presetSubtype="10" fill="hold" grpId="3" nodeType="withEffect">
                                  <p:stCondLst>
                                    <p:cond delay="0"/>
                                  </p:stCondLst>
                                  <p:childTnLst>
                                    <p:animEffect transition="out" filter="blinds(horizontal)">
                                      <p:cBhvr>
                                        <p:cTn id="214" dur="3000"/>
                                        <p:tgtEl>
                                          <p:spTgt spid="9"/>
                                        </p:tgtEl>
                                      </p:cBhvr>
                                    </p:animEffect>
                                    <p:set>
                                      <p:cBhvr>
                                        <p:cTn id="215" dur="1" fill="hold">
                                          <p:stCondLst>
                                            <p:cond delay="2999"/>
                                          </p:stCondLst>
                                        </p:cTn>
                                        <p:tgtEl>
                                          <p:spTgt spid="9"/>
                                        </p:tgtEl>
                                        <p:attrNameLst>
                                          <p:attrName>style.visibility</p:attrName>
                                        </p:attrNameLst>
                                      </p:cBhvr>
                                      <p:to>
                                        <p:strVal val="hidden"/>
                                      </p:to>
                                    </p:set>
                                  </p:childTnLst>
                                </p:cTn>
                              </p:par>
                              <p:par>
                                <p:cTn id="216" presetID="3" presetClass="exit" presetSubtype="10" fill="hold" grpId="3" nodeType="withEffect">
                                  <p:stCondLst>
                                    <p:cond delay="0"/>
                                  </p:stCondLst>
                                  <p:childTnLst>
                                    <p:animEffect transition="out" filter="blinds(horizontal)">
                                      <p:cBhvr>
                                        <p:cTn id="217" dur="3000"/>
                                        <p:tgtEl>
                                          <p:spTgt spid="10"/>
                                        </p:tgtEl>
                                      </p:cBhvr>
                                    </p:animEffect>
                                    <p:set>
                                      <p:cBhvr>
                                        <p:cTn id="218" dur="1" fill="hold">
                                          <p:stCondLst>
                                            <p:cond delay="2999"/>
                                          </p:stCondLst>
                                        </p:cTn>
                                        <p:tgtEl>
                                          <p:spTgt spid="10"/>
                                        </p:tgtEl>
                                        <p:attrNameLst>
                                          <p:attrName>style.visibility</p:attrName>
                                        </p:attrNameLst>
                                      </p:cBhvr>
                                      <p:to>
                                        <p:strVal val="hidden"/>
                                      </p:to>
                                    </p:set>
                                  </p:childTnLst>
                                </p:cTn>
                              </p:par>
                              <p:par>
                                <p:cTn id="219" presetID="3" presetClass="exit" presetSubtype="10" fill="hold" grpId="3" nodeType="withEffect">
                                  <p:stCondLst>
                                    <p:cond delay="0"/>
                                  </p:stCondLst>
                                  <p:childTnLst>
                                    <p:animEffect transition="out" filter="blinds(horizontal)">
                                      <p:cBhvr>
                                        <p:cTn id="220" dur="3000"/>
                                        <p:tgtEl>
                                          <p:spTgt spid="11"/>
                                        </p:tgtEl>
                                      </p:cBhvr>
                                    </p:animEffect>
                                    <p:set>
                                      <p:cBhvr>
                                        <p:cTn id="221" dur="1" fill="hold">
                                          <p:stCondLst>
                                            <p:cond delay="2999"/>
                                          </p:stCondLst>
                                        </p:cTn>
                                        <p:tgtEl>
                                          <p:spTgt spid="11"/>
                                        </p:tgtEl>
                                        <p:attrNameLst>
                                          <p:attrName>style.visibility</p:attrName>
                                        </p:attrNameLst>
                                      </p:cBhvr>
                                      <p:to>
                                        <p:strVal val="hidden"/>
                                      </p:to>
                                    </p:set>
                                  </p:childTnLst>
                                </p:cTn>
                              </p:par>
                              <p:par>
                                <p:cTn id="222" presetID="3" presetClass="exit" presetSubtype="10" fill="hold" grpId="3" nodeType="withEffect">
                                  <p:stCondLst>
                                    <p:cond delay="0"/>
                                  </p:stCondLst>
                                  <p:childTnLst>
                                    <p:animEffect transition="out" filter="blinds(horizontal)">
                                      <p:cBhvr>
                                        <p:cTn id="223" dur="3000"/>
                                        <p:tgtEl>
                                          <p:spTgt spid="12"/>
                                        </p:tgtEl>
                                      </p:cBhvr>
                                    </p:animEffect>
                                    <p:set>
                                      <p:cBhvr>
                                        <p:cTn id="224" dur="1" fill="hold">
                                          <p:stCondLst>
                                            <p:cond delay="2999"/>
                                          </p:stCondLst>
                                        </p:cTn>
                                        <p:tgtEl>
                                          <p:spTgt spid="12"/>
                                        </p:tgtEl>
                                        <p:attrNameLst>
                                          <p:attrName>style.visibility</p:attrName>
                                        </p:attrNameLst>
                                      </p:cBhvr>
                                      <p:to>
                                        <p:strVal val="hidden"/>
                                      </p:to>
                                    </p:set>
                                  </p:childTnLst>
                                </p:cTn>
                              </p:par>
                              <p:par>
                                <p:cTn id="225" presetID="3" presetClass="exit" presetSubtype="10" fill="hold" grpId="3" nodeType="withEffect">
                                  <p:stCondLst>
                                    <p:cond delay="0"/>
                                  </p:stCondLst>
                                  <p:childTnLst>
                                    <p:animEffect transition="out" filter="blinds(horizontal)">
                                      <p:cBhvr>
                                        <p:cTn id="226" dur="3000"/>
                                        <p:tgtEl>
                                          <p:spTgt spid="13"/>
                                        </p:tgtEl>
                                      </p:cBhvr>
                                    </p:animEffect>
                                    <p:set>
                                      <p:cBhvr>
                                        <p:cTn id="227" dur="1" fill="hold">
                                          <p:stCondLst>
                                            <p:cond delay="2999"/>
                                          </p:stCondLst>
                                        </p:cTn>
                                        <p:tgtEl>
                                          <p:spTgt spid="13"/>
                                        </p:tgtEl>
                                        <p:attrNameLst>
                                          <p:attrName>style.visibility</p:attrName>
                                        </p:attrNameLst>
                                      </p:cBhvr>
                                      <p:to>
                                        <p:strVal val="hidden"/>
                                      </p:to>
                                    </p:set>
                                  </p:childTnLst>
                                </p:cTn>
                              </p:par>
                              <p:par>
                                <p:cTn id="228" presetID="3" presetClass="exit" presetSubtype="10" fill="hold" grpId="3" nodeType="withEffect">
                                  <p:stCondLst>
                                    <p:cond delay="0"/>
                                  </p:stCondLst>
                                  <p:childTnLst>
                                    <p:animEffect transition="out" filter="blinds(horizontal)">
                                      <p:cBhvr>
                                        <p:cTn id="229" dur="3000"/>
                                        <p:tgtEl>
                                          <p:spTgt spid="14"/>
                                        </p:tgtEl>
                                      </p:cBhvr>
                                    </p:animEffect>
                                    <p:set>
                                      <p:cBhvr>
                                        <p:cTn id="230" dur="1" fill="hold">
                                          <p:stCondLst>
                                            <p:cond delay="2999"/>
                                          </p:stCondLst>
                                        </p:cTn>
                                        <p:tgtEl>
                                          <p:spTgt spid="14"/>
                                        </p:tgtEl>
                                        <p:attrNameLst>
                                          <p:attrName>style.visibility</p:attrName>
                                        </p:attrNameLst>
                                      </p:cBhvr>
                                      <p:to>
                                        <p:strVal val="hidden"/>
                                      </p:to>
                                    </p:set>
                                  </p:childTnLst>
                                </p:cTn>
                              </p:par>
                              <p:par>
                                <p:cTn id="231" presetID="3" presetClass="exit" presetSubtype="10" fill="hold" grpId="3" nodeType="withEffect">
                                  <p:stCondLst>
                                    <p:cond delay="0"/>
                                  </p:stCondLst>
                                  <p:childTnLst>
                                    <p:animEffect transition="out" filter="blinds(horizontal)">
                                      <p:cBhvr>
                                        <p:cTn id="232" dur="3000"/>
                                        <p:tgtEl>
                                          <p:spTgt spid="15"/>
                                        </p:tgtEl>
                                      </p:cBhvr>
                                    </p:animEffect>
                                    <p:set>
                                      <p:cBhvr>
                                        <p:cTn id="233" dur="1" fill="hold">
                                          <p:stCondLst>
                                            <p:cond delay="2999"/>
                                          </p:stCondLst>
                                        </p:cTn>
                                        <p:tgtEl>
                                          <p:spTgt spid="15"/>
                                        </p:tgtEl>
                                        <p:attrNameLst>
                                          <p:attrName>style.visibility</p:attrName>
                                        </p:attrNameLst>
                                      </p:cBhvr>
                                      <p:to>
                                        <p:strVal val="hidden"/>
                                      </p:to>
                                    </p:set>
                                  </p:childTnLst>
                                </p:cTn>
                              </p:par>
                              <p:par>
                                <p:cTn id="234" presetID="2" presetClass="exit" presetSubtype="12" fill="hold" grpId="4" nodeType="withEffect">
                                  <p:stCondLst>
                                    <p:cond delay="0"/>
                                  </p:stCondLst>
                                  <p:childTnLst>
                                    <p:anim calcmode="lin" valueType="num">
                                      <p:cBhvr additive="base">
                                        <p:cTn id="235" dur="3000"/>
                                        <p:tgtEl>
                                          <p:spTgt spid="6"/>
                                        </p:tgtEl>
                                        <p:attrNameLst>
                                          <p:attrName>ppt_x</p:attrName>
                                        </p:attrNameLst>
                                      </p:cBhvr>
                                      <p:tavLst>
                                        <p:tav tm="0">
                                          <p:val>
                                            <p:strVal val="ppt_x"/>
                                          </p:val>
                                        </p:tav>
                                        <p:tav tm="100000">
                                          <p:val>
                                            <p:strVal val="0-ppt_w/2"/>
                                          </p:val>
                                        </p:tav>
                                      </p:tavLst>
                                    </p:anim>
                                    <p:anim calcmode="lin" valueType="num">
                                      <p:cBhvr additive="base">
                                        <p:cTn id="236" dur="3000"/>
                                        <p:tgtEl>
                                          <p:spTgt spid="6"/>
                                        </p:tgtEl>
                                        <p:attrNameLst>
                                          <p:attrName>ppt_y</p:attrName>
                                        </p:attrNameLst>
                                      </p:cBhvr>
                                      <p:tavLst>
                                        <p:tav tm="0">
                                          <p:val>
                                            <p:strVal val="ppt_y"/>
                                          </p:val>
                                        </p:tav>
                                        <p:tav tm="100000">
                                          <p:val>
                                            <p:strVal val="1+ppt_h/2"/>
                                          </p:val>
                                        </p:tav>
                                      </p:tavLst>
                                    </p:anim>
                                    <p:set>
                                      <p:cBhvr>
                                        <p:cTn id="237" dur="1" fill="hold">
                                          <p:stCondLst>
                                            <p:cond delay="2999"/>
                                          </p:stCondLst>
                                        </p:cTn>
                                        <p:tgtEl>
                                          <p:spTgt spid="6"/>
                                        </p:tgtEl>
                                        <p:attrNameLst>
                                          <p:attrName>style.visibility</p:attrName>
                                        </p:attrNameLst>
                                      </p:cBhvr>
                                      <p:to>
                                        <p:strVal val="hidden"/>
                                      </p:to>
                                    </p:set>
                                  </p:childTnLst>
                                </p:cTn>
                              </p:par>
                              <p:par>
                                <p:cTn id="238" presetID="2" presetClass="exit" presetSubtype="12" fill="hold" grpId="4" nodeType="withEffect">
                                  <p:stCondLst>
                                    <p:cond delay="0"/>
                                  </p:stCondLst>
                                  <p:childTnLst>
                                    <p:anim calcmode="lin" valueType="num">
                                      <p:cBhvr additive="base">
                                        <p:cTn id="239" dur="3000"/>
                                        <p:tgtEl>
                                          <p:spTgt spid="8"/>
                                        </p:tgtEl>
                                        <p:attrNameLst>
                                          <p:attrName>ppt_x</p:attrName>
                                        </p:attrNameLst>
                                      </p:cBhvr>
                                      <p:tavLst>
                                        <p:tav tm="0">
                                          <p:val>
                                            <p:strVal val="ppt_x"/>
                                          </p:val>
                                        </p:tav>
                                        <p:tav tm="100000">
                                          <p:val>
                                            <p:strVal val="0-ppt_w/2"/>
                                          </p:val>
                                        </p:tav>
                                      </p:tavLst>
                                    </p:anim>
                                    <p:anim calcmode="lin" valueType="num">
                                      <p:cBhvr additive="base">
                                        <p:cTn id="240" dur="3000"/>
                                        <p:tgtEl>
                                          <p:spTgt spid="8"/>
                                        </p:tgtEl>
                                        <p:attrNameLst>
                                          <p:attrName>ppt_y</p:attrName>
                                        </p:attrNameLst>
                                      </p:cBhvr>
                                      <p:tavLst>
                                        <p:tav tm="0">
                                          <p:val>
                                            <p:strVal val="ppt_y"/>
                                          </p:val>
                                        </p:tav>
                                        <p:tav tm="100000">
                                          <p:val>
                                            <p:strVal val="1+ppt_h/2"/>
                                          </p:val>
                                        </p:tav>
                                      </p:tavLst>
                                    </p:anim>
                                    <p:set>
                                      <p:cBhvr>
                                        <p:cTn id="241" dur="1" fill="hold">
                                          <p:stCondLst>
                                            <p:cond delay="2999"/>
                                          </p:stCondLst>
                                        </p:cTn>
                                        <p:tgtEl>
                                          <p:spTgt spid="8"/>
                                        </p:tgtEl>
                                        <p:attrNameLst>
                                          <p:attrName>style.visibility</p:attrName>
                                        </p:attrNameLst>
                                      </p:cBhvr>
                                      <p:to>
                                        <p:strVal val="hidden"/>
                                      </p:to>
                                    </p:set>
                                  </p:childTnLst>
                                </p:cTn>
                              </p:par>
                              <p:par>
                                <p:cTn id="242" presetID="2" presetClass="exit" presetSubtype="12" fill="hold" grpId="4" nodeType="withEffect">
                                  <p:stCondLst>
                                    <p:cond delay="0"/>
                                  </p:stCondLst>
                                  <p:childTnLst>
                                    <p:anim calcmode="lin" valueType="num">
                                      <p:cBhvr additive="base">
                                        <p:cTn id="243" dur="3000"/>
                                        <p:tgtEl>
                                          <p:spTgt spid="9"/>
                                        </p:tgtEl>
                                        <p:attrNameLst>
                                          <p:attrName>ppt_x</p:attrName>
                                        </p:attrNameLst>
                                      </p:cBhvr>
                                      <p:tavLst>
                                        <p:tav tm="0">
                                          <p:val>
                                            <p:strVal val="ppt_x"/>
                                          </p:val>
                                        </p:tav>
                                        <p:tav tm="100000">
                                          <p:val>
                                            <p:strVal val="0-ppt_w/2"/>
                                          </p:val>
                                        </p:tav>
                                      </p:tavLst>
                                    </p:anim>
                                    <p:anim calcmode="lin" valueType="num">
                                      <p:cBhvr additive="base">
                                        <p:cTn id="244" dur="3000"/>
                                        <p:tgtEl>
                                          <p:spTgt spid="9"/>
                                        </p:tgtEl>
                                        <p:attrNameLst>
                                          <p:attrName>ppt_y</p:attrName>
                                        </p:attrNameLst>
                                      </p:cBhvr>
                                      <p:tavLst>
                                        <p:tav tm="0">
                                          <p:val>
                                            <p:strVal val="ppt_y"/>
                                          </p:val>
                                        </p:tav>
                                        <p:tav tm="100000">
                                          <p:val>
                                            <p:strVal val="1+ppt_h/2"/>
                                          </p:val>
                                        </p:tav>
                                      </p:tavLst>
                                    </p:anim>
                                    <p:set>
                                      <p:cBhvr>
                                        <p:cTn id="245" dur="1" fill="hold">
                                          <p:stCondLst>
                                            <p:cond delay="2999"/>
                                          </p:stCondLst>
                                        </p:cTn>
                                        <p:tgtEl>
                                          <p:spTgt spid="9"/>
                                        </p:tgtEl>
                                        <p:attrNameLst>
                                          <p:attrName>style.visibility</p:attrName>
                                        </p:attrNameLst>
                                      </p:cBhvr>
                                      <p:to>
                                        <p:strVal val="hidden"/>
                                      </p:to>
                                    </p:set>
                                  </p:childTnLst>
                                </p:cTn>
                              </p:par>
                              <p:par>
                                <p:cTn id="246" presetID="2" presetClass="exit" presetSubtype="12" fill="hold" grpId="4" nodeType="withEffect">
                                  <p:stCondLst>
                                    <p:cond delay="0"/>
                                  </p:stCondLst>
                                  <p:childTnLst>
                                    <p:anim calcmode="lin" valueType="num">
                                      <p:cBhvr additive="base">
                                        <p:cTn id="247" dur="3000"/>
                                        <p:tgtEl>
                                          <p:spTgt spid="10"/>
                                        </p:tgtEl>
                                        <p:attrNameLst>
                                          <p:attrName>ppt_x</p:attrName>
                                        </p:attrNameLst>
                                      </p:cBhvr>
                                      <p:tavLst>
                                        <p:tav tm="0">
                                          <p:val>
                                            <p:strVal val="ppt_x"/>
                                          </p:val>
                                        </p:tav>
                                        <p:tav tm="100000">
                                          <p:val>
                                            <p:strVal val="0-ppt_w/2"/>
                                          </p:val>
                                        </p:tav>
                                      </p:tavLst>
                                    </p:anim>
                                    <p:anim calcmode="lin" valueType="num">
                                      <p:cBhvr additive="base">
                                        <p:cTn id="248" dur="3000"/>
                                        <p:tgtEl>
                                          <p:spTgt spid="10"/>
                                        </p:tgtEl>
                                        <p:attrNameLst>
                                          <p:attrName>ppt_y</p:attrName>
                                        </p:attrNameLst>
                                      </p:cBhvr>
                                      <p:tavLst>
                                        <p:tav tm="0">
                                          <p:val>
                                            <p:strVal val="ppt_y"/>
                                          </p:val>
                                        </p:tav>
                                        <p:tav tm="100000">
                                          <p:val>
                                            <p:strVal val="1+ppt_h/2"/>
                                          </p:val>
                                        </p:tav>
                                      </p:tavLst>
                                    </p:anim>
                                    <p:set>
                                      <p:cBhvr>
                                        <p:cTn id="249" dur="1" fill="hold">
                                          <p:stCondLst>
                                            <p:cond delay="2999"/>
                                          </p:stCondLst>
                                        </p:cTn>
                                        <p:tgtEl>
                                          <p:spTgt spid="10"/>
                                        </p:tgtEl>
                                        <p:attrNameLst>
                                          <p:attrName>style.visibility</p:attrName>
                                        </p:attrNameLst>
                                      </p:cBhvr>
                                      <p:to>
                                        <p:strVal val="hidden"/>
                                      </p:to>
                                    </p:set>
                                  </p:childTnLst>
                                </p:cTn>
                              </p:par>
                              <p:par>
                                <p:cTn id="250" presetID="2" presetClass="exit" presetSubtype="12" fill="hold" grpId="4" nodeType="withEffect">
                                  <p:stCondLst>
                                    <p:cond delay="0"/>
                                  </p:stCondLst>
                                  <p:childTnLst>
                                    <p:anim calcmode="lin" valueType="num">
                                      <p:cBhvr additive="base">
                                        <p:cTn id="251" dur="3000"/>
                                        <p:tgtEl>
                                          <p:spTgt spid="11"/>
                                        </p:tgtEl>
                                        <p:attrNameLst>
                                          <p:attrName>ppt_x</p:attrName>
                                        </p:attrNameLst>
                                      </p:cBhvr>
                                      <p:tavLst>
                                        <p:tav tm="0">
                                          <p:val>
                                            <p:strVal val="ppt_x"/>
                                          </p:val>
                                        </p:tav>
                                        <p:tav tm="100000">
                                          <p:val>
                                            <p:strVal val="0-ppt_w/2"/>
                                          </p:val>
                                        </p:tav>
                                      </p:tavLst>
                                    </p:anim>
                                    <p:anim calcmode="lin" valueType="num">
                                      <p:cBhvr additive="base">
                                        <p:cTn id="252" dur="3000"/>
                                        <p:tgtEl>
                                          <p:spTgt spid="11"/>
                                        </p:tgtEl>
                                        <p:attrNameLst>
                                          <p:attrName>ppt_y</p:attrName>
                                        </p:attrNameLst>
                                      </p:cBhvr>
                                      <p:tavLst>
                                        <p:tav tm="0">
                                          <p:val>
                                            <p:strVal val="ppt_y"/>
                                          </p:val>
                                        </p:tav>
                                        <p:tav tm="100000">
                                          <p:val>
                                            <p:strVal val="1+ppt_h/2"/>
                                          </p:val>
                                        </p:tav>
                                      </p:tavLst>
                                    </p:anim>
                                    <p:set>
                                      <p:cBhvr>
                                        <p:cTn id="253" dur="1" fill="hold">
                                          <p:stCondLst>
                                            <p:cond delay="2999"/>
                                          </p:stCondLst>
                                        </p:cTn>
                                        <p:tgtEl>
                                          <p:spTgt spid="11"/>
                                        </p:tgtEl>
                                        <p:attrNameLst>
                                          <p:attrName>style.visibility</p:attrName>
                                        </p:attrNameLst>
                                      </p:cBhvr>
                                      <p:to>
                                        <p:strVal val="hidden"/>
                                      </p:to>
                                    </p:set>
                                  </p:childTnLst>
                                </p:cTn>
                              </p:par>
                              <p:par>
                                <p:cTn id="254" presetID="2" presetClass="exit" presetSubtype="12" fill="hold" grpId="4" nodeType="withEffect">
                                  <p:stCondLst>
                                    <p:cond delay="0"/>
                                  </p:stCondLst>
                                  <p:childTnLst>
                                    <p:anim calcmode="lin" valueType="num">
                                      <p:cBhvr additive="base">
                                        <p:cTn id="255" dur="3000"/>
                                        <p:tgtEl>
                                          <p:spTgt spid="12"/>
                                        </p:tgtEl>
                                        <p:attrNameLst>
                                          <p:attrName>ppt_x</p:attrName>
                                        </p:attrNameLst>
                                      </p:cBhvr>
                                      <p:tavLst>
                                        <p:tav tm="0">
                                          <p:val>
                                            <p:strVal val="ppt_x"/>
                                          </p:val>
                                        </p:tav>
                                        <p:tav tm="100000">
                                          <p:val>
                                            <p:strVal val="0-ppt_w/2"/>
                                          </p:val>
                                        </p:tav>
                                      </p:tavLst>
                                    </p:anim>
                                    <p:anim calcmode="lin" valueType="num">
                                      <p:cBhvr additive="base">
                                        <p:cTn id="256" dur="3000"/>
                                        <p:tgtEl>
                                          <p:spTgt spid="12"/>
                                        </p:tgtEl>
                                        <p:attrNameLst>
                                          <p:attrName>ppt_y</p:attrName>
                                        </p:attrNameLst>
                                      </p:cBhvr>
                                      <p:tavLst>
                                        <p:tav tm="0">
                                          <p:val>
                                            <p:strVal val="ppt_y"/>
                                          </p:val>
                                        </p:tav>
                                        <p:tav tm="100000">
                                          <p:val>
                                            <p:strVal val="1+ppt_h/2"/>
                                          </p:val>
                                        </p:tav>
                                      </p:tavLst>
                                    </p:anim>
                                    <p:set>
                                      <p:cBhvr>
                                        <p:cTn id="257" dur="1" fill="hold">
                                          <p:stCondLst>
                                            <p:cond delay="2999"/>
                                          </p:stCondLst>
                                        </p:cTn>
                                        <p:tgtEl>
                                          <p:spTgt spid="12"/>
                                        </p:tgtEl>
                                        <p:attrNameLst>
                                          <p:attrName>style.visibility</p:attrName>
                                        </p:attrNameLst>
                                      </p:cBhvr>
                                      <p:to>
                                        <p:strVal val="hidden"/>
                                      </p:to>
                                    </p:set>
                                  </p:childTnLst>
                                </p:cTn>
                              </p:par>
                              <p:par>
                                <p:cTn id="258" presetID="2" presetClass="exit" presetSubtype="12" fill="hold" grpId="4" nodeType="withEffect">
                                  <p:stCondLst>
                                    <p:cond delay="0"/>
                                  </p:stCondLst>
                                  <p:childTnLst>
                                    <p:anim calcmode="lin" valueType="num">
                                      <p:cBhvr additive="base">
                                        <p:cTn id="259" dur="3000"/>
                                        <p:tgtEl>
                                          <p:spTgt spid="13"/>
                                        </p:tgtEl>
                                        <p:attrNameLst>
                                          <p:attrName>ppt_x</p:attrName>
                                        </p:attrNameLst>
                                      </p:cBhvr>
                                      <p:tavLst>
                                        <p:tav tm="0">
                                          <p:val>
                                            <p:strVal val="ppt_x"/>
                                          </p:val>
                                        </p:tav>
                                        <p:tav tm="100000">
                                          <p:val>
                                            <p:strVal val="0-ppt_w/2"/>
                                          </p:val>
                                        </p:tav>
                                      </p:tavLst>
                                    </p:anim>
                                    <p:anim calcmode="lin" valueType="num">
                                      <p:cBhvr additive="base">
                                        <p:cTn id="260" dur="3000"/>
                                        <p:tgtEl>
                                          <p:spTgt spid="13"/>
                                        </p:tgtEl>
                                        <p:attrNameLst>
                                          <p:attrName>ppt_y</p:attrName>
                                        </p:attrNameLst>
                                      </p:cBhvr>
                                      <p:tavLst>
                                        <p:tav tm="0">
                                          <p:val>
                                            <p:strVal val="ppt_y"/>
                                          </p:val>
                                        </p:tav>
                                        <p:tav tm="100000">
                                          <p:val>
                                            <p:strVal val="1+ppt_h/2"/>
                                          </p:val>
                                        </p:tav>
                                      </p:tavLst>
                                    </p:anim>
                                    <p:set>
                                      <p:cBhvr>
                                        <p:cTn id="261" dur="1" fill="hold">
                                          <p:stCondLst>
                                            <p:cond delay="2999"/>
                                          </p:stCondLst>
                                        </p:cTn>
                                        <p:tgtEl>
                                          <p:spTgt spid="13"/>
                                        </p:tgtEl>
                                        <p:attrNameLst>
                                          <p:attrName>style.visibility</p:attrName>
                                        </p:attrNameLst>
                                      </p:cBhvr>
                                      <p:to>
                                        <p:strVal val="hidden"/>
                                      </p:to>
                                    </p:set>
                                  </p:childTnLst>
                                </p:cTn>
                              </p:par>
                              <p:par>
                                <p:cTn id="262" presetID="2" presetClass="exit" presetSubtype="12" fill="hold" grpId="4" nodeType="withEffect">
                                  <p:stCondLst>
                                    <p:cond delay="0"/>
                                  </p:stCondLst>
                                  <p:childTnLst>
                                    <p:anim calcmode="lin" valueType="num">
                                      <p:cBhvr additive="base">
                                        <p:cTn id="263" dur="3000"/>
                                        <p:tgtEl>
                                          <p:spTgt spid="14"/>
                                        </p:tgtEl>
                                        <p:attrNameLst>
                                          <p:attrName>ppt_x</p:attrName>
                                        </p:attrNameLst>
                                      </p:cBhvr>
                                      <p:tavLst>
                                        <p:tav tm="0">
                                          <p:val>
                                            <p:strVal val="ppt_x"/>
                                          </p:val>
                                        </p:tav>
                                        <p:tav tm="100000">
                                          <p:val>
                                            <p:strVal val="0-ppt_w/2"/>
                                          </p:val>
                                        </p:tav>
                                      </p:tavLst>
                                    </p:anim>
                                    <p:anim calcmode="lin" valueType="num">
                                      <p:cBhvr additive="base">
                                        <p:cTn id="264" dur="3000"/>
                                        <p:tgtEl>
                                          <p:spTgt spid="14"/>
                                        </p:tgtEl>
                                        <p:attrNameLst>
                                          <p:attrName>ppt_y</p:attrName>
                                        </p:attrNameLst>
                                      </p:cBhvr>
                                      <p:tavLst>
                                        <p:tav tm="0">
                                          <p:val>
                                            <p:strVal val="ppt_y"/>
                                          </p:val>
                                        </p:tav>
                                        <p:tav tm="100000">
                                          <p:val>
                                            <p:strVal val="1+ppt_h/2"/>
                                          </p:val>
                                        </p:tav>
                                      </p:tavLst>
                                    </p:anim>
                                    <p:set>
                                      <p:cBhvr>
                                        <p:cTn id="265" dur="1" fill="hold">
                                          <p:stCondLst>
                                            <p:cond delay="2999"/>
                                          </p:stCondLst>
                                        </p:cTn>
                                        <p:tgtEl>
                                          <p:spTgt spid="14"/>
                                        </p:tgtEl>
                                        <p:attrNameLst>
                                          <p:attrName>style.visibility</p:attrName>
                                        </p:attrNameLst>
                                      </p:cBhvr>
                                      <p:to>
                                        <p:strVal val="hidden"/>
                                      </p:to>
                                    </p:set>
                                  </p:childTnLst>
                                </p:cTn>
                              </p:par>
                              <p:par>
                                <p:cTn id="266" presetID="2" presetClass="exit" presetSubtype="12" fill="hold" grpId="4" nodeType="withEffect">
                                  <p:stCondLst>
                                    <p:cond delay="0"/>
                                  </p:stCondLst>
                                  <p:childTnLst>
                                    <p:anim calcmode="lin" valueType="num">
                                      <p:cBhvr additive="base">
                                        <p:cTn id="267" dur="3000"/>
                                        <p:tgtEl>
                                          <p:spTgt spid="15"/>
                                        </p:tgtEl>
                                        <p:attrNameLst>
                                          <p:attrName>ppt_x</p:attrName>
                                        </p:attrNameLst>
                                      </p:cBhvr>
                                      <p:tavLst>
                                        <p:tav tm="0">
                                          <p:val>
                                            <p:strVal val="ppt_x"/>
                                          </p:val>
                                        </p:tav>
                                        <p:tav tm="100000">
                                          <p:val>
                                            <p:strVal val="0-ppt_w/2"/>
                                          </p:val>
                                        </p:tav>
                                      </p:tavLst>
                                    </p:anim>
                                    <p:anim calcmode="lin" valueType="num">
                                      <p:cBhvr additive="base">
                                        <p:cTn id="268" dur="3000"/>
                                        <p:tgtEl>
                                          <p:spTgt spid="15"/>
                                        </p:tgtEl>
                                        <p:attrNameLst>
                                          <p:attrName>ppt_y</p:attrName>
                                        </p:attrNameLst>
                                      </p:cBhvr>
                                      <p:tavLst>
                                        <p:tav tm="0">
                                          <p:val>
                                            <p:strVal val="ppt_y"/>
                                          </p:val>
                                        </p:tav>
                                        <p:tav tm="100000">
                                          <p:val>
                                            <p:strVal val="1+ppt_h/2"/>
                                          </p:val>
                                        </p:tav>
                                      </p:tavLst>
                                    </p:anim>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grpId="5" nodeType="withEffect">
                                  <p:stCondLst>
                                    <p:cond delay="0"/>
                                  </p:stCondLst>
                                  <p:childTnLst>
                                    <p:animEffect transition="out" filter="blinds(horizontal)">
                                      <p:cBhvr>
                                        <p:cTn id="271" dur="3000"/>
                                        <p:tgtEl>
                                          <p:spTgt spid="6"/>
                                        </p:tgtEl>
                                      </p:cBhvr>
                                    </p:animEffect>
                                    <p:set>
                                      <p:cBhvr>
                                        <p:cTn id="272" dur="1" fill="hold">
                                          <p:stCondLst>
                                            <p:cond delay="2999"/>
                                          </p:stCondLst>
                                        </p:cTn>
                                        <p:tgtEl>
                                          <p:spTgt spid="6"/>
                                        </p:tgtEl>
                                        <p:attrNameLst>
                                          <p:attrName>style.visibility</p:attrName>
                                        </p:attrNameLst>
                                      </p:cBhvr>
                                      <p:to>
                                        <p:strVal val="hidden"/>
                                      </p:to>
                                    </p:set>
                                  </p:childTnLst>
                                </p:cTn>
                              </p:par>
                              <p:par>
                                <p:cTn id="273" presetID="3" presetClass="exit" presetSubtype="10" fill="hold" grpId="5" nodeType="withEffect">
                                  <p:stCondLst>
                                    <p:cond delay="0"/>
                                  </p:stCondLst>
                                  <p:childTnLst>
                                    <p:animEffect transition="out" filter="blinds(horizontal)">
                                      <p:cBhvr>
                                        <p:cTn id="274" dur="3000"/>
                                        <p:tgtEl>
                                          <p:spTgt spid="8"/>
                                        </p:tgtEl>
                                      </p:cBhvr>
                                    </p:animEffect>
                                    <p:set>
                                      <p:cBhvr>
                                        <p:cTn id="275" dur="1" fill="hold">
                                          <p:stCondLst>
                                            <p:cond delay="2999"/>
                                          </p:stCondLst>
                                        </p:cTn>
                                        <p:tgtEl>
                                          <p:spTgt spid="8"/>
                                        </p:tgtEl>
                                        <p:attrNameLst>
                                          <p:attrName>style.visibility</p:attrName>
                                        </p:attrNameLst>
                                      </p:cBhvr>
                                      <p:to>
                                        <p:strVal val="hidden"/>
                                      </p:to>
                                    </p:set>
                                  </p:childTnLst>
                                </p:cTn>
                              </p:par>
                              <p:par>
                                <p:cTn id="276" presetID="3" presetClass="exit" presetSubtype="10" fill="hold" grpId="5" nodeType="withEffect">
                                  <p:stCondLst>
                                    <p:cond delay="0"/>
                                  </p:stCondLst>
                                  <p:childTnLst>
                                    <p:animEffect transition="out" filter="blinds(horizontal)">
                                      <p:cBhvr>
                                        <p:cTn id="277" dur="3000"/>
                                        <p:tgtEl>
                                          <p:spTgt spid="9"/>
                                        </p:tgtEl>
                                      </p:cBhvr>
                                    </p:animEffect>
                                    <p:set>
                                      <p:cBhvr>
                                        <p:cTn id="278" dur="1" fill="hold">
                                          <p:stCondLst>
                                            <p:cond delay="2999"/>
                                          </p:stCondLst>
                                        </p:cTn>
                                        <p:tgtEl>
                                          <p:spTgt spid="9"/>
                                        </p:tgtEl>
                                        <p:attrNameLst>
                                          <p:attrName>style.visibility</p:attrName>
                                        </p:attrNameLst>
                                      </p:cBhvr>
                                      <p:to>
                                        <p:strVal val="hidden"/>
                                      </p:to>
                                    </p:set>
                                  </p:childTnLst>
                                </p:cTn>
                              </p:par>
                              <p:par>
                                <p:cTn id="279" presetID="3" presetClass="exit" presetSubtype="10" fill="hold" grpId="5" nodeType="withEffect">
                                  <p:stCondLst>
                                    <p:cond delay="0"/>
                                  </p:stCondLst>
                                  <p:childTnLst>
                                    <p:animEffect transition="out" filter="blinds(horizontal)">
                                      <p:cBhvr>
                                        <p:cTn id="280" dur="3000"/>
                                        <p:tgtEl>
                                          <p:spTgt spid="10"/>
                                        </p:tgtEl>
                                      </p:cBhvr>
                                    </p:animEffect>
                                    <p:set>
                                      <p:cBhvr>
                                        <p:cTn id="281" dur="1" fill="hold">
                                          <p:stCondLst>
                                            <p:cond delay="2999"/>
                                          </p:stCondLst>
                                        </p:cTn>
                                        <p:tgtEl>
                                          <p:spTgt spid="10"/>
                                        </p:tgtEl>
                                        <p:attrNameLst>
                                          <p:attrName>style.visibility</p:attrName>
                                        </p:attrNameLst>
                                      </p:cBhvr>
                                      <p:to>
                                        <p:strVal val="hidden"/>
                                      </p:to>
                                    </p:set>
                                  </p:childTnLst>
                                </p:cTn>
                              </p:par>
                              <p:par>
                                <p:cTn id="282" presetID="3" presetClass="exit" presetSubtype="10" fill="hold" grpId="5" nodeType="withEffect">
                                  <p:stCondLst>
                                    <p:cond delay="0"/>
                                  </p:stCondLst>
                                  <p:childTnLst>
                                    <p:animEffect transition="out" filter="blinds(horizontal)">
                                      <p:cBhvr>
                                        <p:cTn id="283" dur="3000"/>
                                        <p:tgtEl>
                                          <p:spTgt spid="11"/>
                                        </p:tgtEl>
                                      </p:cBhvr>
                                    </p:animEffect>
                                    <p:set>
                                      <p:cBhvr>
                                        <p:cTn id="284" dur="1" fill="hold">
                                          <p:stCondLst>
                                            <p:cond delay="2999"/>
                                          </p:stCondLst>
                                        </p:cTn>
                                        <p:tgtEl>
                                          <p:spTgt spid="11"/>
                                        </p:tgtEl>
                                        <p:attrNameLst>
                                          <p:attrName>style.visibility</p:attrName>
                                        </p:attrNameLst>
                                      </p:cBhvr>
                                      <p:to>
                                        <p:strVal val="hidden"/>
                                      </p:to>
                                    </p:set>
                                  </p:childTnLst>
                                </p:cTn>
                              </p:par>
                              <p:par>
                                <p:cTn id="285" presetID="3" presetClass="exit" presetSubtype="10" fill="hold" grpId="5" nodeType="withEffect">
                                  <p:stCondLst>
                                    <p:cond delay="0"/>
                                  </p:stCondLst>
                                  <p:childTnLst>
                                    <p:animEffect transition="out" filter="blinds(horizontal)">
                                      <p:cBhvr>
                                        <p:cTn id="286" dur="3000"/>
                                        <p:tgtEl>
                                          <p:spTgt spid="12"/>
                                        </p:tgtEl>
                                      </p:cBhvr>
                                    </p:animEffect>
                                    <p:set>
                                      <p:cBhvr>
                                        <p:cTn id="287" dur="1" fill="hold">
                                          <p:stCondLst>
                                            <p:cond delay="2999"/>
                                          </p:stCondLst>
                                        </p:cTn>
                                        <p:tgtEl>
                                          <p:spTgt spid="12"/>
                                        </p:tgtEl>
                                        <p:attrNameLst>
                                          <p:attrName>style.visibility</p:attrName>
                                        </p:attrNameLst>
                                      </p:cBhvr>
                                      <p:to>
                                        <p:strVal val="hidden"/>
                                      </p:to>
                                    </p:set>
                                  </p:childTnLst>
                                </p:cTn>
                              </p:par>
                              <p:par>
                                <p:cTn id="288" presetID="3" presetClass="exit" presetSubtype="10" fill="hold" grpId="5" nodeType="withEffect">
                                  <p:stCondLst>
                                    <p:cond delay="0"/>
                                  </p:stCondLst>
                                  <p:childTnLst>
                                    <p:animEffect transition="out" filter="blinds(horizontal)">
                                      <p:cBhvr>
                                        <p:cTn id="289" dur="3000"/>
                                        <p:tgtEl>
                                          <p:spTgt spid="13"/>
                                        </p:tgtEl>
                                      </p:cBhvr>
                                    </p:animEffect>
                                    <p:set>
                                      <p:cBhvr>
                                        <p:cTn id="290" dur="1" fill="hold">
                                          <p:stCondLst>
                                            <p:cond delay="2999"/>
                                          </p:stCondLst>
                                        </p:cTn>
                                        <p:tgtEl>
                                          <p:spTgt spid="13"/>
                                        </p:tgtEl>
                                        <p:attrNameLst>
                                          <p:attrName>style.visibility</p:attrName>
                                        </p:attrNameLst>
                                      </p:cBhvr>
                                      <p:to>
                                        <p:strVal val="hidden"/>
                                      </p:to>
                                    </p:set>
                                  </p:childTnLst>
                                </p:cTn>
                              </p:par>
                              <p:par>
                                <p:cTn id="291" presetID="3" presetClass="exit" presetSubtype="10" fill="hold" grpId="5" nodeType="withEffect">
                                  <p:stCondLst>
                                    <p:cond delay="0"/>
                                  </p:stCondLst>
                                  <p:childTnLst>
                                    <p:animEffect transition="out" filter="blinds(horizontal)">
                                      <p:cBhvr>
                                        <p:cTn id="292" dur="3000"/>
                                        <p:tgtEl>
                                          <p:spTgt spid="14"/>
                                        </p:tgtEl>
                                      </p:cBhvr>
                                    </p:animEffect>
                                    <p:set>
                                      <p:cBhvr>
                                        <p:cTn id="293" dur="1" fill="hold">
                                          <p:stCondLst>
                                            <p:cond delay="2999"/>
                                          </p:stCondLst>
                                        </p:cTn>
                                        <p:tgtEl>
                                          <p:spTgt spid="14"/>
                                        </p:tgtEl>
                                        <p:attrNameLst>
                                          <p:attrName>style.visibility</p:attrName>
                                        </p:attrNameLst>
                                      </p:cBhvr>
                                      <p:to>
                                        <p:strVal val="hidden"/>
                                      </p:to>
                                    </p:set>
                                  </p:childTnLst>
                                </p:cTn>
                              </p:par>
                              <p:par>
                                <p:cTn id="294" presetID="3" presetClass="exit" presetSubtype="10" fill="hold" grpId="5" nodeType="withEffect">
                                  <p:stCondLst>
                                    <p:cond delay="0"/>
                                  </p:stCondLst>
                                  <p:childTnLst>
                                    <p:animEffect transition="out" filter="blinds(horizontal)">
                                      <p:cBhvr>
                                        <p:cTn id="295" dur="3000"/>
                                        <p:tgtEl>
                                          <p:spTgt spid="15"/>
                                        </p:tgtEl>
                                      </p:cBhvr>
                                    </p:animEffect>
                                    <p:set>
                                      <p:cBhvr>
                                        <p:cTn id="296" dur="1" fill="hold">
                                          <p:stCondLst>
                                            <p:cond delay="2999"/>
                                          </p:stCondLst>
                                        </p:cTn>
                                        <p:tgtEl>
                                          <p:spTgt spid="15"/>
                                        </p:tgtEl>
                                        <p:attrNameLst>
                                          <p:attrName>style.visibility</p:attrName>
                                        </p:attrNameLst>
                                      </p:cBhvr>
                                      <p:to>
                                        <p:strVal val="hidden"/>
                                      </p:to>
                                    </p:set>
                                  </p:childTnLst>
                                </p:cTn>
                              </p:par>
                              <p:par>
                                <p:cTn id="297" presetID="2" presetClass="exit" presetSubtype="6" fill="hold" grpId="3" nodeType="withEffect">
                                  <p:stCondLst>
                                    <p:cond delay="0"/>
                                  </p:stCondLst>
                                  <p:childTnLst>
                                    <p:anim calcmode="lin" valueType="num">
                                      <p:cBhvr additive="base">
                                        <p:cTn id="298" dur="3000"/>
                                        <p:tgtEl>
                                          <p:spTgt spid="7"/>
                                        </p:tgtEl>
                                        <p:attrNameLst>
                                          <p:attrName>ppt_x</p:attrName>
                                        </p:attrNameLst>
                                      </p:cBhvr>
                                      <p:tavLst>
                                        <p:tav tm="0">
                                          <p:val>
                                            <p:strVal val="ppt_x"/>
                                          </p:val>
                                        </p:tav>
                                        <p:tav tm="100000">
                                          <p:val>
                                            <p:strVal val="1+ppt_w/2"/>
                                          </p:val>
                                        </p:tav>
                                      </p:tavLst>
                                    </p:anim>
                                    <p:anim calcmode="lin" valueType="num">
                                      <p:cBhvr additive="base">
                                        <p:cTn id="299" dur="3000"/>
                                        <p:tgtEl>
                                          <p:spTgt spid="7"/>
                                        </p:tgtEl>
                                        <p:attrNameLst>
                                          <p:attrName>ppt_y</p:attrName>
                                        </p:attrNameLst>
                                      </p:cBhvr>
                                      <p:tavLst>
                                        <p:tav tm="0">
                                          <p:val>
                                            <p:strVal val="ppt_y"/>
                                          </p:val>
                                        </p:tav>
                                        <p:tav tm="100000">
                                          <p:val>
                                            <p:strVal val="1+ppt_h/2"/>
                                          </p:val>
                                        </p:tav>
                                      </p:tavLst>
                                    </p:anim>
                                    <p:set>
                                      <p:cBhvr>
                                        <p:cTn id="300" dur="1" fill="hold">
                                          <p:stCondLst>
                                            <p:cond delay="2999"/>
                                          </p:stCondLst>
                                        </p:cTn>
                                        <p:tgtEl>
                                          <p:spTgt spid="7"/>
                                        </p:tgtEl>
                                        <p:attrNameLst>
                                          <p:attrName>style.visibility</p:attrName>
                                        </p:attrNameLst>
                                      </p:cBhvr>
                                      <p:to>
                                        <p:strVal val="hidden"/>
                                      </p:to>
                                    </p:set>
                                  </p:childTnLst>
                                </p:cTn>
                              </p:par>
                              <p:par>
                                <p:cTn id="301" presetID="2" presetClass="exit" presetSubtype="6" fill="hold" grpId="3" nodeType="withEffect">
                                  <p:stCondLst>
                                    <p:cond delay="0"/>
                                  </p:stCondLst>
                                  <p:childTnLst>
                                    <p:anim calcmode="lin" valueType="num">
                                      <p:cBhvr additive="base">
                                        <p:cTn id="302" dur="3000"/>
                                        <p:tgtEl>
                                          <p:spTgt spid="16"/>
                                        </p:tgtEl>
                                        <p:attrNameLst>
                                          <p:attrName>ppt_x</p:attrName>
                                        </p:attrNameLst>
                                      </p:cBhvr>
                                      <p:tavLst>
                                        <p:tav tm="0">
                                          <p:val>
                                            <p:strVal val="ppt_x"/>
                                          </p:val>
                                        </p:tav>
                                        <p:tav tm="100000">
                                          <p:val>
                                            <p:strVal val="1+ppt_w/2"/>
                                          </p:val>
                                        </p:tav>
                                      </p:tavLst>
                                    </p:anim>
                                    <p:anim calcmode="lin" valueType="num">
                                      <p:cBhvr additive="base">
                                        <p:cTn id="303" dur="3000"/>
                                        <p:tgtEl>
                                          <p:spTgt spid="16"/>
                                        </p:tgtEl>
                                        <p:attrNameLst>
                                          <p:attrName>ppt_y</p:attrName>
                                        </p:attrNameLst>
                                      </p:cBhvr>
                                      <p:tavLst>
                                        <p:tav tm="0">
                                          <p:val>
                                            <p:strVal val="ppt_y"/>
                                          </p:val>
                                        </p:tav>
                                        <p:tav tm="100000">
                                          <p:val>
                                            <p:strVal val="1+ppt_h/2"/>
                                          </p:val>
                                        </p:tav>
                                      </p:tavLst>
                                    </p:anim>
                                    <p:set>
                                      <p:cBhvr>
                                        <p:cTn id="304" dur="1" fill="hold">
                                          <p:stCondLst>
                                            <p:cond delay="2999"/>
                                          </p:stCondLst>
                                        </p:cTn>
                                        <p:tgtEl>
                                          <p:spTgt spid="16"/>
                                        </p:tgtEl>
                                        <p:attrNameLst>
                                          <p:attrName>style.visibility</p:attrName>
                                        </p:attrNameLst>
                                      </p:cBhvr>
                                      <p:to>
                                        <p:strVal val="hidden"/>
                                      </p:to>
                                    </p:set>
                                  </p:childTnLst>
                                </p:cTn>
                              </p:par>
                              <p:par>
                                <p:cTn id="305" presetID="2" presetClass="exit" presetSubtype="6" fill="hold" grpId="3" nodeType="withEffect">
                                  <p:stCondLst>
                                    <p:cond delay="0"/>
                                  </p:stCondLst>
                                  <p:childTnLst>
                                    <p:anim calcmode="lin" valueType="num">
                                      <p:cBhvr additive="base">
                                        <p:cTn id="306" dur="3000"/>
                                        <p:tgtEl>
                                          <p:spTgt spid="17"/>
                                        </p:tgtEl>
                                        <p:attrNameLst>
                                          <p:attrName>ppt_x</p:attrName>
                                        </p:attrNameLst>
                                      </p:cBhvr>
                                      <p:tavLst>
                                        <p:tav tm="0">
                                          <p:val>
                                            <p:strVal val="ppt_x"/>
                                          </p:val>
                                        </p:tav>
                                        <p:tav tm="100000">
                                          <p:val>
                                            <p:strVal val="1+ppt_w/2"/>
                                          </p:val>
                                        </p:tav>
                                      </p:tavLst>
                                    </p:anim>
                                    <p:anim calcmode="lin" valueType="num">
                                      <p:cBhvr additive="base">
                                        <p:cTn id="307" dur="3000"/>
                                        <p:tgtEl>
                                          <p:spTgt spid="17"/>
                                        </p:tgtEl>
                                        <p:attrNameLst>
                                          <p:attrName>ppt_y</p:attrName>
                                        </p:attrNameLst>
                                      </p:cBhvr>
                                      <p:tavLst>
                                        <p:tav tm="0">
                                          <p:val>
                                            <p:strVal val="ppt_y"/>
                                          </p:val>
                                        </p:tav>
                                        <p:tav tm="100000">
                                          <p:val>
                                            <p:strVal val="1+ppt_h/2"/>
                                          </p:val>
                                        </p:tav>
                                      </p:tavLst>
                                    </p:anim>
                                    <p:set>
                                      <p:cBhvr>
                                        <p:cTn id="308" dur="1" fill="hold">
                                          <p:stCondLst>
                                            <p:cond delay="2999"/>
                                          </p:stCondLst>
                                        </p:cTn>
                                        <p:tgtEl>
                                          <p:spTgt spid="17"/>
                                        </p:tgtEl>
                                        <p:attrNameLst>
                                          <p:attrName>style.visibility</p:attrName>
                                        </p:attrNameLst>
                                      </p:cBhvr>
                                      <p:to>
                                        <p:strVal val="hidden"/>
                                      </p:to>
                                    </p:set>
                                  </p:childTnLst>
                                </p:cTn>
                              </p:par>
                              <p:par>
                                <p:cTn id="309" presetID="2" presetClass="exit" presetSubtype="6" fill="hold" grpId="3" nodeType="withEffect">
                                  <p:stCondLst>
                                    <p:cond delay="0"/>
                                  </p:stCondLst>
                                  <p:childTnLst>
                                    <p:anim calcmode="lin" valueType="num">
                                      <p:cBhvr additive="base">
                                        <p:cTn id="310" dur="3000"/>
                                        <p:tgtEl>
                                          <p:spTgt spid="18"/>
                                        </p:tgtEl>
                                        <p:attrNameLst>
                                          <p:attrName>ppt_x</p:attrName>
                                        </p:attrNameLst>
                                      </p:cBhvr>
                                      <p:tavLst>
                                        <p:tav tm="0">
                                          <p:val>
                                            <p:strVal val="ppt_x"/>
                                          </p:val>
                                        </p:tav>
                                        <p:tav tm="100000">
                                          <p:val>
                                            <p:strVal val="1+ppt_w/2"/>
                                          </p:val>
                                        </p:tav>
                                      </p:tavLst>
                                    </p:anim>
                                    <p:anim calcmode="lin" valueType="num">
                                      <p:cBhvr additive="base">
                                        <p:cTn id="311" dur="3000"/>
                                        <p:tgtEl>
                                          <p:spTgt spid="18"/>
                                        </p:tgtEl>
                                        <p:attrNameLst>
                                          <p:attrName>ppt_y</p:attrName>
                                        </p:attrNameLst>
                                      </p:cBhvr>
                                      <p:tavLst>
                                        <p:tav tm="0">
                                          <p:val>
                                            <p:strVal val="ppt_y"/>
                                          </p:val>
                                        </p:tav>
                                        <p:tav tm="100000">
                                          <p:val>
                                            <p:strVal val="1+ppt_h/2"/>
                                          </p:val>
                                        </p:tav>
                                      </p:tavLst>
                                    </p:anim>
                                    <p:set>
                                      <p:cBhvr>
                                        <p:cTn id="312" dur="1" fill="hold">
                                          <p:stCondLst>
                                            <p:cond delay="2999"/>
                                          </p:stCondLst>
                                        </p:cTn>
                                        <p:tgtEl>
                                          <p:spTgt spid="18"/>
                                        </p:tgtEl>
                                        <p:attrNameLst>
                                          <p:attrName>style.visibility</p:attrName>
                                        </p:attrNameLst>
                                      </p:cBhvr>
                                      <p:to>
                                        <p:strVal val="hidden"/>
                                      </p:to>
                                    </p:set>
                                  </p:childTnLst>
                                </p:cTn>
                              </p:par>
                              <p:par>
                                <p:cTn id="313" presetID="2" presetClass="exit" presetSubtype="6" fill="hold" grpId="3" nodeType="withEffect">
                                  <p:stCondLst>
                                    <p:cond delay="0"/>
                                  </p:stCondLst>
                                  <p:childTnLst>
                                    <p:anim calcmode="lin" valueType="num">
                                      <p:cBhvr additive="base">
                                        <p:cTn id="314" dur="3000"/>
                                        <p:tgtEl>
                                          <p:spTgt spid="19"/>
                                        </p:tgtEl>
                                        <p:attrNameLst>
                                          <p:attrName>ppt_x</p:attrName>
                                        </p:attrNameLst>
                                      </p:cBhvr>
                                      <p:tavLst>
                                        <p:tav tm="0">
                                          <p:val>
                                            <p:strVal val="ppt_x"/>
                                          </p:val>
                                        </p:tav>
                                        <p:tav tm="100000">
                                          <p:val>
                                            <p:strVal val="1+ppt_w/2"/>
                                          </p:val>
                                        </p:tav>
                                      </p:tavLst>
                                    </p:anim>
                                    <p:anim calcmode="lin" valueType="num">
                                      <p:cBhvr additive="base">
                                        <p:cTn id="315" dur="3000"/>
                                        <p:tgtEl>
                                          <p:spTgt spid="19"/>
                                        </p:tgtEl>
                                        <p:attrNameLst>
                                          <p:attrName>ppt_y</p:attrName>
                                        </p:attrNameLst>
                                      </p:cBhvr>
                                      <p:tavLst>
                                        <p:tav tm="0">
                                          <p:val>
                                            <p:strVal val="ppt_y"/>
                                          </p:val>
                                        </p:tav>
                                        <p:tav tm="100000">
                                          <p:val>
                                            <p:strVal val="1+ppt_h/2"/>
                                          </p:val>
                                        </p:tav>
                                      </p:tavLst>
                                    </p:anim>
                                    <p:set>
                                      <p:cBhvr>
                                        <p:cTn id="316" dur="1" fill="hold">
                                          <p:stCondLst>
                                            <p:cond delay="2999"/>
                                          </p:stCondLst>
                                        </p:cTn>
                                        <p:tgtEl>
                                          <p:spTgt spid="19"/>
                                        </p:tgtEl>
                                        <p:attrNameLst>
                                          <p:attrName>style.visibility</p:attrName>
                                        </p:attrNameLst>
                                      </p:cBhvr>
                                      <p:to>
                                        <p:strVal val="hidden"/>
                                      </p:to>
                                    </p:set>
                                  </p:childTnLst>
                                </p:cTn>
                              </p:par>
                              <p:par>
                                <p:cTn id="317" presetID="2" presetClass="exit" presetSubtype="6" fill="hold" grpId="3" nodeType="withEffect">
                                  <p:stCondLst>
                                    <p:cond delay="0"/>
                                  </p:stCondLst>
                                  <p:childTnLst>
                                    <p:anim calcmode="lin" valueType="num">
                                      <p:cBhvr additive="base">
                                        <p:cTn id="318" dur="3000"/>
                                        <p:tgtEl>
                                          <p:spTgt spid="20"/>
                                        </p:tgtEl>
                                        <p:attrNameLst>
                                          <p:attrName>ppt_x</p:attrName>
                                        </p:attrNameLst>
                                      </p:cBhvr>
                                      <p:tavLst>
                                        <p:tav tm="0">
                                          <p:val>
                                            <p:strVal val="ppt_x"/>
                                          </p:val>
                                        </p:tav>
                                        <p:tav tm="100000">
                                          <p:val>
                                            <p:strVal val="1+ppt_w/2"/>
                                          </p:val>
                                        </p:tav>
                                      </p:tavLst>
                                    </p:anim>
                                    <p:anim calcmode="lin" valueType="num">
                                      <p:cBhvr additive="base">
                                        <p:cTn id="319" dur="3000"/>
                                        <p:tgtEl>
                                          <p:spTgt spid="20"/>
                                        </p:tgtEl>
                                        <p:attrNameLst>
                                          <p:attrName>ppt_y</p:attrName>
                                        </p:attrNameLst>
                                      </p:cBhvr>
                                      <p:tavLst>
                                        <p:tav tm="0">
                                          <p:val>
                                            <p:strVal val="ppt_y"/>
                                          </p:val>
                                        </p:tav>
                                        <p:tav tm="100000">
                                          <p:val>
                                            <p:strVal val="1+ppt_h/2"/>
                                          </p:val>
                                        </p:tav>
                                      </p:tavLst>
                                    </p:anim>
                                    <p:set>
                                      <p:cBhvr>
                                        <p:cTn id="320" dur="1" fill="hold">
                                          <p:stCondLst>
                                            <p:cond delay="2999"/>
                                          </p:stCondLst>
                                        </p:cTn>
                                        <p:tgtEl>
                                          <p:spTgt spid="20"/>
                                        </p:tgtEl>
                                        <p:attrNameLst>
                                          <p:attrName>style.visibility</p:attrName>
                                        </p:attrNameLst>
                                      </p:cBhvr>
                                      <p:to>
                                        <p:strVal val="hidden"/>
                                      </p:to>
                                    </p:set>
                                  </p:childTnLst>
                                </p:cTn>
                              </p:par>
                              <p:par>
                                <p:cTn id="321" presetID="2" presetClass="exit" presetSubtype="6" fill="hold" grpId="3" nodeType="withEffect">
                                  <p:stCondLst>
                                    <p:cond delay="0"/>
                                  </p:stCondLst>
                                  <p:childTnLst>
                                    <p:anim calcmode="lin" valueType="num">
                                      <p:cBhvr additive="base">
                                        <p:cTn id="322" dur="3000"/>
                                        <p:tgtEl>
                                          <p:spTgt spid="21"/>
                                        </p:tgtEl>
                                        <p:attrNameLst>
                                          <p:attrName>ppt_x</p:attrName>
                                        </p:attrNameLst>
                                      </p:cBhvr>
                                      <p:tavLst>
                                        <p:tav tm="0">
                                          <p:val>
                                            <p:strVal val="ppt_x"/>
                                          </p:val>
                                        </p:tav>
                                        <p:tav tm="100000">
                                          <p:val>
                                            <p:strVal val="1+ppt_w/2"/>
                                          </p:val>
                                        </p:tav>
                                      </p:tavLst>
                                    </p:anim>
                                    <p:anim calcmode="lin" valueType="num">
                                      <p:cBhvr additive="base">
                                        <p:cTn id="323" dur="3000"/>
                                        <p:tgtEl>
                                          <p:spTgt spid="21"/>
                                        </p:tgtEl>
                                        <p:attrNameLst>
                                          <p:attrName>ppt_y</p:attrName>
                                        </p:attrNameLst>
                                      </p:cBhvr>
                                      <p:tavLst>
                                        <p:tav tm="0">
                                          <p:val>
                                            <p:strVal val="ppt_y"/>
                                          </p:val>
                                        </p:tav>
                                        <p:tav tm="100000">
                                          <p:val>
                                            <p:strVal val="1+ppt_h/2"/>
                                          </p:val>
                                        </p:tav>
                                      </p:tavLst>
                                    </p:anim>
                                    <p:set>
                                      <p:cBhvr>
                                        <p:cTn id="324" dur="1" fill="hold">
                                          <p:stCondLst>
                                            <p:cond delay="2999"/>
                                          </p:stCondLst>
                                        </p:cTn>
                                        <p:tgtEl>
                                          <p:spTgt spid="21"/>
                                        </p:tgtEl>
                                        <p:attrNameLst>
                                          <p:attrName>style.visibility</p:attrName>
                                        </p:attrNameLst>
                                      </p:cBhvr>
                                      <p:to>
                                        <p:strVal val="hidden"/>
                                      </p:to>
                                    </p:set>
                                  </p:childTnLst>
                                </p:cTn>
                              </p:par>
                              <p:par>
                                <p:cTn id="325" presetID="2" presetClass="exit" presetSubtype="6" fill="hold" grpId="3" nodeType="withEffect">
                                  <p:stCondLst>
                                    <p:cond delay="0"/>
                                  </p:stCondLst>
                                  <p:childTnLst>
                                    <p:anim calcmode="lin" valueType="num">
                                      <p:cBhvr additive="base">
                                        <p:cTn id="326" dur="3000"/>
                                        <p:tgtEl>
                                          <p:spTgt spid="22"/>
                                        </p:tgtEl>
                                        <p:attrNameLst>
                                          <p:attrName>ppt_x</p:attrName>
                                        </p:attrNameLst>
                                      </p:cBhvr>
                                      <p:tavLst>
                                        <p:tav tm="0">
                                          <p:val>
                                            <p:strVal val="ppt_x"/>
                                          </p:val>
                                        </p:tav>
                                        <p:tav tm="100000">
                                          <p:val>
                                            <p:strVal val="1+ppt_w/2"/>
                                          </p:val>
                                        </p:tav>
                                      </p:tavLst>
                                    </p:anim>
                                    <p:anim calcmode="lin" valueType="num">
                                      <p:cBhvr additive="base">
                                        <p:cTn id="327" dur="3000"/>
                                        <p:tgtEl>
                                          <p:spTgt spid="22"/>
                                        </p:tgtEl>
                                        <p:attrNameLst>
                                          <p:attrName>ppt_y</p:attrName>
                                        </p:attrNameLst>
                                      </p:cBhvr>
                                      <p:tavLst>
                                        <p:tav tm="0">
                                          <p:val>
                                            <p:strVal val="ppt_y"/>
                                          </p:val>
                                        </p:tav>
                                        <p:tav tm="100000">
                                          <p:val>
                                            <p:strVal val="1+ppt_h/2"/>
                                          </p:val>
                                        </p:tav>
                                      </p:tavLst>
                                    </p:anim>
                                    <p:set>
                                      <p:cBhvr>
                                        <p:cTn id="328" dur="1" fill="hold">
                                          <p:stCondLst>
                                            <p:cond delay="2999"/>
                                          </p:stCondLst>
                                        </p:cTn>
                                        <p:tgtEl>
                                          <p:spTgt spid="22"/>
                                        </p:tgtEl>
                                        <p:attrNameLst>
                                          <p:attrName>style.visibility</p:attrName>
                                        </p:attrNameLst>
                                      </p:cBhvr>
                                      <p:to>
                                        <p:strVal val="hidden"/>
                                      </p:to>
                                    </p:set>
                                  </p:childTnLst>
                                </p:cTn>
                              </p:par>
                              <p:par>
                                <p:cTn id="329" presetID="2" presetClass="exit" presetSubtype="6" fill="hold" grpId="3" nodeType="withEffect">
                                  <p:stCondLst>
                                    <p:cond delay="0"/>
                                  </p:stCondLst>
                                  <p:childTnLst>
                                    <p:anim calcmode="lin" valueType="num">
                                      <p:cBhvr additive="base">
                                        <p:cTn id="330" dur="3000"/>
                                        <p:tgtEl>
                                          <p:spTgt spid="23"/>
                                        </p:tgtEl>
                                        <p:attrNameLst>
                                          <p:attrName>ppt_x</p:attrName>
                                        </p:attrNameLst>
                                      </p:cBhvr>
                                      <p:tavLst>
                                        <p:tav tm="0">
                                          <p:val>
                                            <p:strVal val="ppt_x"/>
                                          </p:val>
                                        </p:tav>
                                        <p:tav tm="100000">
                                          <p:val>
                                            <p:strVal val="1+ppt_w/2"/>
                                          </p:val>
                                        </p:tav>
                                      </p:tavLst>
                                    </p:anim>
                                    <p:anim calcmode="lin" valueType="num">
                                      <p:cBhvr additive="base">
                                        <p:cTn id="331" dur="3000"/>
                                        <p:tgtEl>
                                          <p:spTgt spid="23"/>
                                        </p:tgtEl>
                                        <p:attrNameLst>
                                          <p:attrName>ppt_y</p:attrName>
                                        </p:attrNameLst>
                                      </p:cBhvr>
                                      <p:tavLst>
                                        <p:tav tm="0">
                                          <p:val>
                                            <p:strVal val="ppt_y"/>
                                          </p:val>
                                        </p:tav>
                                        <p:tav tm="100000">
                                          <p:val>
                                            <p:strVal val="1+ppt_h/2"/>
                                          </p:val>
                                        </p:tav>
                                      </p:tavLst>
                                    </p:anim>
                                    <p:set>
                                      <p:cBhvr>
                                        <p:cTn id="332" dur="1" fill="hold">
                                          <p:stCondLst>
                                            <p:cond delay="2999"/>
                                          </p:stCondLst>
                                        </p:cTn>
                                        <p:tgtEl>
                                          <p:spTgt spid="23"/>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7"/>
                                        </p:tgtEl>
                                      </p:cBhvr>
                                    </p:animEffect>
                                    <p:set>
                                      <p:cBhvr>
                                        <p:cTn id="335" dur="1" fill="hold">
                                          <p:stCondLst>
                                            <p:cond delay="2999"/>
                                          </p:stCondLst>
                                        </p:cTn>
                                        <p:tgtEl>
                                          <p:spTgt spid="7"/>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6"/>
                                        </p:tgtEl>
                                      </p:cBhvr>
                                    </p:animEffect>
                                    <p:set>
                                      <p:cBhvr>
                                        <p:cTn id="338" dur="1" fill="hold">
                                          <p:stCondLst>
                                            <p:cond delay="2999"/>
                                          </p:stCondLst>
                                        </p:cTn>
                                        <p:tgtEl>
                                          <p:spTgt spid="16"/>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7"/>
                                        </p:tgtEl>
                                      </p:cBhvr>
                                    </p:animEffect>
                                    <p:set>
                                      <p:cBhvr>
                                        <p:cTn id="341" dur="1" fill="hold">
                                          <p:stCondLst>
                                            <p:cond delay="2999"/>
                                          </p:stCondLst>
                                        </p:cTn>
                                        <p:tgtEl>
                                          <p:spTgt spid="17"/>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8"/>
                                        </p:tgtEl>
                                      </p:cBhvr>
                                    </p:animEffect>
                                    <p:set>
                                      <p:cBhvr>
                                        <p:cTn id="344" dur="1" fill="hold">
                                          <p:stCondLst>
                                            <p:cond delay="2999"/>
                                          </p:stCondLst>
                                        </p:cTn>
                                        <p:tgtEl>
                                          <p:spTgt spid="18"/>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9"/>
                                        </p:tgtEl>
                                      </p:cBhvr>
                                    </p:animEffect>
                                    <p:set>
                                      <p:cBhvr>
                                        <p:cTn id="347" dur="1" fill="hold">
                                          <p:stCondLst>
                                            <p:cond delay="2999"/>
                                          </p:stCondLst>
                                        </p:cTn>
                                        <p:tgtEl>
                                          <p:spTgt spid="19"/>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20"/>
                                        </p:tgtEl>
                                      </p:cBhvr>
                                    </p:animEffect>
                                    <p:set>
                                      <p:cBhvr>
                                        <p:cTn id="350" dur="1" fill="hold">
                                          <p:stCondLst>
                                            <p:cond delay="2999"/>
                                          </p:stCondLst>
                                        </p:cTn>
                                        <p:tgtEl>
                                          <p:spTgt spid="20"/>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21"/>
                                        </p:tgtEl>
                                      </p:cBhvr>
                                    </p:animEffect>
                                    <p:set>
                                      <p:cBhvr>
                                        <p:cTn id="353" dur="1" fill="hold">
                                          <p:stCondLst>
                                            <p:cond delay="2999"/>
                                          </p:stCondLst>
                                        </p:cTn>
                                        <p:tgtEl>
                                          <p:spTgt spid="21"/>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22"/>
                                        </p:tgtEl>
                                      </p:cBhvr>
                                    </p:animEffect>
                                    <p:set>
                                      <p:cBhvr>
                                        <p:cTn id="356" dur="1" fill="hold">
                                          <p:stCondLst>
                                            <p:cond delay="2999"/>
                                          </p:stCondLst>
                                        </p:cTn>
                                        <p:tgtEl>
                                          <p:spTgt spid="22"/>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23"/>
                                        </p:tgtEl>
                                      </p:cBhvr>
                                    </p:animEffect>
                                    <p:set>
                                      <p:cBhvr>
                                        <p:cTn id="359" dur="1" fill="hold">
                                          <p:stCondLst>
                                            <p:cond delay="2999"/>
                                          </p:stCondLst>
                                        </p:cTn>
                                        <p:tgtEl>
                                          <p:spTgt spid="23"/>
                                        </p:tgtEl>
                                        <p:attrNameLst>
                                          <p:attrName>style.visibility</p:attrName>
                                        </p:attrNameLst>
                                      </p:cBhvr>
                                      <p:to>
                                        <p:strVal val="hidden"/>
                                      </p:to>
                                    </p:set>
                                  </p:childTnLst>
                                </p:cTn>
                              </p:par>
                              <p:par>
                                <p:cTn id="360" presetID="17" presetClass="entr" presetSubtype="10" fill="hold" nodeType="withEffect">
                                  <p:stCondLst>
                                    <p:cond delay="0"/>
                                  </p:stCondLst>
                                  <p:childTnLst>
                                    <p:set>
                                      <p:cBhvr>
                                        <p:cTn id="361" dur="1" fill="hold">
                                          <p:stCondLst>
                                            <p:cond delay="0"/>
                                          </p:stCondLst>
                                        </p:cTn>
                                        <p:tgtEl>
                                          <p:spTgt spid="4"/>
                                        </p:tgtEl>
                                        <p:attrNameLst>
                                          <p:attrName>style.visibility</p:attrName>
                                        </p:attrNameLst>
                                      </p:cBhvr>
                                      <p:to>
                                        <p:strVal val="visible"/>
                                      </p:to>
                                    </p:set>
                                    <p:anim calcmode="lin" valueType="num">
                                      <p:cBhvr>
                                        <p:cTn id="362" dur="3000" fill="hold"/>
                                        <p:tgtEl>
                                          <p:spTgt spid="4"/>
                                        </p:tgtEl>
                                        <p:attrNameLst>
                                          <p:attrName>ppt_w</p:attrName>
                                        </p:attrNameLst>
                                      </p:cBhvr>
                                      <p:tavLst>
                                        <p:tav tm="0">
                                          <p:val>
                                            <p:fltVal val="0"/>
                                          </p:val>
                                        </p:tav>
                                        <p:tav tm="100000">
                                          <p:val>
                                            <p:strVal val="#ppt_w"/>
                                          </p:val>
                                        </p:tav>
                                      </p:tavLst>
                                    </p:anim>
                                    <p:anim calcmode="lin" valueType="num">
                                      <p:cBhvr>
                                        <p:cTn id="36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6684"/>
            <a:ext cx="9144000" cy="6844632"/>
          </a:xfrm>
          <a:prstGeom prst="rect">
            <a:avLst/>
          </a:prstGeom>
        </p:spPr>
      </p:pic>
      <p:sp>
        <p:nvSpPr>
          <p:cNvPr id="5" name="4 Luna"/>
          <p:cNvSpPr/>
          <p:nvPr/>
        </p:nvSpPr>
        <p:spPr>
          <a:xfrm>
            <a:off x="6072198" y="1285860"/>
            <a:ext cx="2143108" cy="4071966"/>
          </a:xfrm>
          <a:prstGeom prst="moon">
            <a:avLst>
              <a:gd name="adj" fmla="val 17111"/>
            </a:avLst>
          </a:prstGeom>
          <a:solidFill>
            <a:srgbClr val="5C8044"/>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928662" y="1285860"/>
            <a:ext cx="2143108" cy="4071966"/>
          </a:xfrm>
          <a:prstGeom prst="moon">
            <a:avLst>
              <a:gd name="adj" fmla="val 18889"/>
            </a:avLst>
          </a:prstGeom>
          <a:solidFill>
            <a:srgbClr val="5C8044"/>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643042" y="1285860"/>
            <a:ext cx="2143140" cy="4071966"/>
          </a:xfrm>
          <a:prstGeom prst="moon">
            <a:avLst>
              <a:gd name="adj" fmla="val 20667"/>
            </a:avLst>
          </a:prstGeom>
          <a:solidFill>
            <a:srgbClr val="5C8044"/>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357818" y="1285860"/>
            <a:ext cx="2143140" cy="4071966"/>
          </a:xfrm>
          <a:prstGeom prst="moon">
            <a:avLst>
              <a:gd name="adj" fmla="val 17111"/>
            </a:avLst>
          </a:prstGeom>
          <a:solidFill>
            <a:srgbClr val="5C8044"/>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428860" y="1357298"/>
            <a:ext cx="2071702" cy="4000504"/>
          </a:xfrm>
          <a:prstGeom prst="moon">
            <a:avLst>
              <a:gd name="adj" fmla="val 21494"/>
            </a:avLst>
          </a:prstGeom>
          <a:solidFill>
            <a:srgbClr val="5C8044"/>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72000" y="1285860"/>
            <a:ext cx="2143140" cy="4000504"/>
          </a:xfrm>
          <a:prstGeom prst="moon">
            <a:avLst>
              <a:gd name="adj" fmla="val 18889"/>
            </a:avLst>
          </a:prstGeom>
          <a:solidFill>
            <a:srgbClr val="5C8044"/>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9"/>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1+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16" presetClass="exit" presetSubtype="42" fill="hold" grpId="3" nodeType="withEffect">
                                  <p:stCondLst>
                                    <p:cond delay="0"/>
                                  </p:stCondLst>
                                  <p:childTnLst>
                                    <p:animEffect transition="out" filter="barn(outHorizontal)">
                                      <p:cBhvr>
                                        <p:cTn id="70" dur="3000"/>
                                        <p:tgtEl>
                                          <p:spTgt spid="5"/>
                                        </p:tgtEl>
                                      </p:cBhvr>
                                    </p:animEffect>
                                    <p:set>
                                      <p:cBhvr>
                                        <p:cTn id="71" dur="1" fill="hold">
                                          <p:stCondLst>
                                            <p:cond delay="2999"/>
                                          </p:stCondLst>
                                        </p:cTn>
                                        <p:tgtEl>
                                          <p:spTgt spid="5"/>
                                        </p:tgtEl>
                                        <p:attrNameLst>
                                          <p:attrName>style.visibility</p:attrName>
                                        </p:attrNameLst>
                                      </p:cBhvr>
                                      <p:to>
                                        <p:strVal val="hidden"/>
                                      </p:to>
                                    </p:set>
                                  </p:childTnLst>
                                </p:cTn>
                              </p:par>
                              <p:par>
                                <p:cTn id="72" presetID="16" presetClass="exit" presetSubtype="42" fill="hold" grpId="3" nodeType="withEffect">
                                  <p:stCondLst>
                                    <p:cond delay="0"/>
                                  </p:stCondLst>
                                  <p:childTnLst>
                                    <p:animEffect transition="out" filter="barn(outHorizontal)">
                                      <p:cBhvr>
                                        <p:cTn id="73" dur="3000"/>
                                        <p:tgtEl>
                                          <p:spTgt spid="6"/>
                                        </p:tgtEl>
                                      </p:cBhvr>
                                    </p:animEffect>
                                    <p:set>
                                      <p:cBhvr>
                                        <p:cTn id="74" dur="1" fill="hold">
                                          <p:stCondLst>
                                            <p:cond delay="2999"/>
                                          </p:stCondLst>
                                        </p:cTn>
                                        <p:tgtEl>
                                          <p:spTgt spid="6"/>
                                        </p:tgtEl>
                                        <p:attrNameLst>
                                          <p:attrName>style.visibility</p:attrName>
                                        </p:attrNameLst>
                                      </p:cBhvr>
                                      <p:to>
                                        <p:strVal val="hidden"/>
                                      </p:to>
                                    </p:set>
                                  </p:childTnLst>
                                </p:cTn>
                              </p:par>
                              <p:par>
                                <p:cTn id="75" presetID="16" presetClass="exit" presetSubtype="42" fill="hold" grpId="3" nodeType="withEffect">
                                  <p:stCondLst>
                                    <p:cond delay="0"/>
                                  </p:stCondLst>
                                  <p:childTnLst>
                                    <p:animEffect transition="out" filter="barn(outHorizont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6" presetClass="exit" presetSubtype="42" fill="hold" grpId="3" nodeType="withEffect">
                                  <p:stCondLst>
                                    <p:cond delay="0"/>
                                  </p:stCondLst>
                                  <p:childTnLst>
                                    <p:animEffect transition="out" filter="barn(outHorizontal)">
                                      <p:cBhvr>
                                        <p:cTn id="79" dur="3000"/>
                                        <p:tgtEl>
                                          <p:spTgt spid="8"/>
                                        </p:tgtEl>
                                      </p:cBhvr>
                                    </p:animEffect>
                                    <p:set>
                                      <p:cBhvr>
                                        <p:cTn id="80" dur="1" fill="hold">
                                          <p:stCondLst>
                                            <p:cond delay="2999"/>
                                          </p:stCondLst>
                                        </p:cTn>
                                        <p:tgtEl>
                                          <p:spTgt spid="8"/>
                                        </p:tgtEl>
                                        <p:attrNameLst>
                                          <p:attrName>style.visibility</p:attrName>
                                        </p:attrNameLst>
                                      </p:cBhvr>
                                      <p:to>
                                        <p:strVal val="hidden"/>
                                      </p:to>
                                    </p:set>
                                  </p:childTnLst>
                                </p:cTn>
                              </p:par>
                              <p:par>
                                <p:cTn id="81" presetID="16" presetClass="exit" presetSubtype="42" fill="hold" grpId="3" nodeType="withEffect">
                                  <p:stCondLst>
                                    <p:cond delay="0"/>
                                  </p:stCondLst>
                                  <p:childTnLst>
                                    <p:animEffect transition="out" filter="barn(outHorizontal)">
                                      <p:cBhvr>
                                        <p:cTn id="82" dur="3000"/>
                                        <p:tgtEl>
                                          <p:spTgt spid="9"/>
                                        </p:tgtEl>
                                      </p:cBhvr>
                                    </p:animEffect>
                                    <p:set>
                                      <p:cBhvr>
                                        <p:cTn id="83" dur="1" fill="hold">
                                          <p:stCondLst>
                                            <p:cond delay="2999"/>
                                          </p:stCondLst>
                                        </p:cTn>
                                        <p:tgtEl>
                                          <p:spTgt spid="9"/>
                                        </p:tgtEl>
                                        <p:attrNameLst>
                                          <p:attrName>style.visibility</p:attrName>
                                        </p:attrNameLst>
                                      </p:cBhvr>
                                      <p:to>
                                        <p:strVal val="hidden"/>
                                      </p:to>
                                    </p:set>
                                  </p:childTnLst>
                                </p:cTn>
                              </p:par>
                              <p:par>
                                <p:cTn id="84" presetID="16" presetClass="exit" presetSubtype="42" fill="hold" grpId="3" nodeType="withEffect">
                                  <p:stCondLst>
                                    <p:cond delay="0"/>
                                  </p:stCondLst>
                                  <p:childTnLst>
                                    <p:animEffect transition="out" filter="barn(outHorizontal)">
                                      <p:cBhvr>
                                        <p:cTn id="85" dur="3000"/>
                                        <p:tgtEl>
                                          <p:spTgt spid="10"/>
                                        </p:tgtEl>
                                      </p:cBhvr>
                                    </p:animEffect>
                                    <p:set>
                                      <p:cBhvr>
                                        <p:cTn id="86" dur="1" fill="hold">
                                          <p:stCondLst>
                                            <p:cond delay="2999"/>
                                          </p:stCondLst>
                                        </p:cTn>
                                        <p:tgtEl>
                                          <p:spTgt spid="10"/>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2/3*#ppt_w"/>
                                          </p:val>
                                        </p:tav>
                                        <p:tav tm="100000">
                                          <p:val>
                                            <p:strVal val="#ppt_w"/>
                                          </p:val>
                                        </p:tav>
                                      </p:tavLst>
                                    </p:anim>
                                    <p:anim calcmode="lin" valueType="num">
                                      <p:cBhvr>
                                        <p:cTn id="90" dur="3000" fill="hold"/>
                                        <p:tgtEl>
                                          <p:spTgt spid="4"/>
                                        </p:tgtEl>
                                        <p:attrNameLst>
                                          <p:attrName>ppt_h</p:attrName>
                                        </p:attrNameLst>
                                      </p:cBhvr>
                                      <p:tavLst>
                                        <p:tav tm="0">
                                          <p:val>
                                            <p:strVal val="2/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p.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flipH="1">
            <a:off x="4643438" y="0"/>
            <a:ext cx="4500562" cy="1285860"/>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928670"/>
            <a:ext cx="4500562" cy="1357298"/>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857364"/>
            <a:ext cx="4500562" cy="1357298"/>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2714620"/>
            <a:ext cx="4500562" cy="1357298"/>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3643314"/>
            <a:ext cx="4500562" cy="1357298"/>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572008"/>
            <a:ext cx="4500562" cy="1357298"/>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5500702"/>
            <a:ext cx="4500562" cy="1357298"/>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0" y="-71438"/>
            <a:ext cx="4500562" cy="1357298"/>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643438" y="1000108"/>
            <a:ext cx="4500562" cy="1285860"/>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643438" y="1928802"/>
            <a:ext cx="4500562" cy="1285860"/>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643438" y="2786058"/>
            <a:ext cx="4500562" cy="1285860"/>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643438" y="3714752"/>
            <a:ext cx="4500562" cy="1285860"/>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643438" y="4572008"/>
            <a:ext cx="4500562" cy="1285860"/>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4643438" y="5572140"/>
            <a:ext cx="4500562" cy="1285860"/>
          </a:xfrm>
          <a:prstGeom prst="wave">
            <a:avLst>
              <a:gd name="adj1" fmla="val 20000"/>
              <a:gd name="adj2" fmla="val 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14338"/>
            <a:ext cx="9144000" cy="70723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7" presetClass="exit" presetSubtype="8"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9"/>
                                        </p:tgtEl>
                                        <p:attrNameLst>
                                          <p:attrName>ppt_x</p:attrName>
                                        </p:attrNameLst>
                                      </p:cBhvr>
                                      <p:tavLst>
                                        <p:tav tm="0">
                                          <p:val>
                                            <p:strVal val="ppt_x"/>
                                          </p:val>
                                        </p:tav>
                                        <p:tav tm="100000">
                                          <p:val>
                                            <p:strVal val="ppt_x-ppt_w/2"/>
                                          </p:val>
                                        </p:tav>
                                      </p:tavLst>
                                    </p:anim>
                                    <p:anim calcmode="lin" valueType="num">
                                      <p:cBhvr>
                                        <p:cTn id="22" dur="3000"/>
                                        <p:tgtEl>
                                          <p:spTgt spid="9"/>
                                        </p:tgtEl>
                                        <p:attrNameLst>
                                          <p:attrName>ppt_y</p:attrName>
                                        </p:attrNameLst>
                                      </p:cBhvr>
                                      <p:tavLst>
                                        <p:tav tm="0">
                                          <p:val>
                                            <p:strVal val="ppt_y"/>
                                          </p:val>
                                        </p:tav>
                                        <p:tav tm="100000">
                                          <p:val>
                                            <p:strVal val="ppt_y"/>
                                          </p:val>
                                        </p:tav>
                                      </p:tavLst>
                                    </p:anim>
                                    <p:anim calcmode="lin" valueType="num">
                                      <p:cBhvr>
                                        <p:cTn id="23" dur="3000"/>
                                        <p:tgtEl>
                                          <p:spTgt spid="9"/>
                                        </p:tgtEl>
                                        <p:attrNameLst>
                                          <p:attrName>ppt_w</p:attrName>
                                        </p:attrNameLst>
                                      </p:cBhvr>
                                      <p:tavLst>
                                        <p:tav tm="0">
                                          <p:val>
                                            <p:strVal val="ppt_w"/>
                                          </p:val>
                                        </p:tav>
                                        <p:tav tm="100000">
                                          <p:val>
                                            <p:fltVal val="0"/>
                                          </p:val>
                                        </p:tav>
                                      </p:tavLst>
                                    </p:anim>
                                    <p:anim calcmode="lin" valueType="num">
                                      <p:cBhvr>
                                        <p:cTn id="24" dur="3000"/>
                                        <p:tgtEl>
                                          <p:spTgt spid="9"/>
                                        </p:tgtEl>
                                        <p:attrNameLst>
                                          <p:attrName>ppt_h</p:attrName>
                                        </p:attrNameLst>
                                      </p:cBhvr>
                                      <p:tavLst>
                                        <p:tav tm="0">
                                          <p:val>
                                            <p:strVal val="ppt_h"/>
                                          </p:val>
                                        </p:tav>
                                        <p:tav tm="100000">
                                          <p:val>
                                            <p:strVal val="ppt_h"/>
                                          </p:val>
                                        </p:tav>
                                      </p:tavLst>
                                    </p:anim>
                                    <p:set>
                                      <p:cBhvr>
                                        <p:cTn id="25" dur="1" fill="hold">
                                          <p:stCondLst>
                                            <p:cond delay="2999"/>
                                          </p:stCondLst>
                                        </p:cTn>
                                        <p:tgtEl>
                                          <p:spTgt spid="9"/>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3000"/>
                                        <p:tgtEl>
                                          <p:spTgt spid="10"/>
                                        </p:tgtEl>
                                        <p:attrNameLst>
                                          <p:attrName>ppt_x</p:attrName>
                                        </p:attrNameLst>
                                      </p:cBhvr>
                                      <p:tavLst>
                                        <p:tav tm="0">
                                          <p:val>
                                            <p:strVal val="ppt_x"/>
                                          </p:val>
                                        </p:tav>
                                        <p:tav tm="100000">
                                          <p:val>
                                            <p:strVal val="ppt_x-ppt_w/2"/>
                                          </p:val>
                                        </p:tav>
                                      </p:tavLst>
                                    </p:anim>
                                    <p:anim calcmode="lin" valueType="num">
                                      <p:cBhvr>
                                        <p:cTn id="28" dur="3000"/>
                                        <p:tgtEl>
                                          <p:spTgt spid="10"/>
                                        </p:tgtEl>
                                        <p:attrNameLst>
                                          <p:attrName>ppt_y</p:attrName>
                                        </p:attrNameLst>
                                      </p:cBhvr>
                                      <p:tavLst>
                                        <p:tav tm="0">
                                          <p:val>
                                            <p:strVal val="ppt_y"/>
                                          </p:val>
                                        </p:tav>
                                        <p:tav tm="100000">
                                          <p:val>
                                            <p:strVal val="ppt_y"/>
                                          </p:val>
                                        </p:tav>
                                      </p:tavLst>
                                    </p:anim>
                                    <p:anim calcmode="lin" valueType="num">
                                      <p:cBhvr>
                                        <p:cTn id="29" dur="3000"/>
                                        <p:tgtEl>
                                          <p:spTgt spid="10"/>
                                        </p:tgtEl>
                                        <p:attrNameLst>
                                          <p:attrName>ppt_w</p:attrName>
                                        </p:attrNameLst>
                                      </p:cBhvr>
                                      <p:tavLst>
                                        <p:tav tm="0">
                                          <p:val>
                                            <p:strVal val="ppt_w"/>
                                          </p:val>
                                        </p:tav>
                                        <p:tav tm="100000">
                                          <p:val>
                                            <p:fltVal val="0"/>
                                          </p:val>
                                        </p:tav>
                                      </p:tavLst>
                                    </p:anim>
                                    <p:anim calcmode="lin" valueType="num">
                                      <p:cBhvr>
                                        <p:cTn id="30" dur="3000"/>
                                        <p:tgtEl>
                                          <p:spTgt spid="10"/>
                                        </p:tgtEl>
                                        <p:attrNameLst>
                                          <p:attrName>ppt_h</p:attrName>
                                        </p:attrNameLst>
                                      </p:cBhvr>
                                      <p:tavLst>
                                        <p:tav tm="0">
                                          <p:val>
                                            <p:strVal val="ppt_h"/>
                                          </p:val>
                                        </p:tav>
                                        <p:tav tm="100000">
                                          <p:val>
                                            <p:strVal val="ppt_h"/>
                                          </p:val>
                                        </p:tav>
                                      </p:tavLst>
                                    </p:anim>
                                    <p:set>
                                      <p:cBhvr>
                                        <p:cTn id="31" dur="1" fill="hold">
                                          <p:stCondLst>
                                            <p:cond delay="2999"/>
                                          </p:stCondLst>
                                        </p:cTn>
                                        <p:tgtEl>
                                          <p:spTgt spid="10"/>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1"/>
                                        </p:tgtEl>
                                        <p:attrNameLst>
                                          <p:attrName>ppt_x</p:attrName>
                                        </p:attrNameLst>
                                      </p:cBhvr>
                                      <p:tavLst>
                                        <p:tav tm="0">
                                          <p:val>
                                            <p:strVal val="ppt_x"/>
                                          </p:val>
                                        </p:tav>
                                        <p:tav tm="100000">
                                          <p:val>
                                            <p:strVal val="ppt_x-ppt_w/2"/>
                                          </p:val>
                                        </p:tav>
                                      </p:tavLst>
                                    </p:anim>
                                    <p:anim calcmode="lin" valueType="num">
                                      <p:cBhvr>
                                        <p:cTn id="34" dur="3000"/>
                                        <p:tgtEl>
                                          <p:spTgt spid="11"/>
                                        </p:tgtEl>
                                        <p:attrNameLst>
                                          <p:attrName>ppt_y</p:attrName>
                                        </p:attrNameLst>
                                      </p:cBhvr>
                                      <p:tavLst>
                                        <p:tav tm="0">
                                          <p:val>
                                            <p:strVal val="ppt_y"/>
                                          </p:val>
                                        </p:tav>
                                        <p:tav tm="100000">
                                          <p:val>
                                            <p:strVal val="ppt_y"/>
                                          </p:val>
                                        </p:tav>
                                      </p:tavLst>
                                    </p:anim>
                                    <p:anim calcmode="lin" valueType="num">
                                      <p:cBhvr>
                                        <p:cTn id="35" dur="3000"/>
                                        <p:tgtEl>
                                          <p:spTgt spid="11"/>
                                        </p:tgtEl>
                                        <p:attrNameLst>
                                          <p:attrName>ppt_w</p:attrName>
                                        </p:attrNameLst>
                                      </p:cBhvr>
                                      <p:tavLst>
                                        <p:tav tm="0">
                                          <p:val>
                                            <p:strVal val="ppt_w"/>
                                          </p:val>
                                        </p:tav>
                                        <p:tav tm="100000">
                                          <p:val>
                                            <p:fltVal val="0"/>
                                          </p:val>
                                        </p:tav>
                                      </p:tavLst>
                                    </p:anim>
                                    <p:anim calcmode="lin" valueType="num">
                                      <p:cBhvr>
                                        <p:cTn id="36" dur="3000"/>
                                        <p:tgtEl>
                                          <p:spTgt spid="11"/>
                                        </p:tgtEl>
                                        <p:attrNameLst>
                                          <p:attrName>ppt_h</p:attrName>
                                        </p:attrNameLst>
                                      </p:cBhvr>
                                      <p:tavLst>
                                        <p:tav tm="0">
                                          <p:val>
                                            <p:strVal val="ppt_h"/>
                                          </p:val>
                                        </p:tav>
                                        <p:tav tm="100000">
                                          <p:val>
                                            <p:strVal val="ppt_h"/>
                                          </p:val>
                                        </p:tav>
                                      </p:tavLst>
                                    </p:anim>
                                    <p:set>
                                      <p:cBhvr>
                                        <p:cTn id="37" dur="1" fill="hold">
                                          <p:stCondLst>
                                            <p:cond delay="2999"/>
                                          </p:stCondLst>
                                        </p:cTn>
                                        <p:tgtEl>
                                          <p:spTgt spid="11"/>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12"/>
                                        </p:tgtEl>
                                        <p:attrNameLst>
                                          <p:attrName>ppt_x</p:attrName>
                                        </p:attrNameLst>
                                      </p:cBhvr>
                                      <p:tavLst>
                                        <p:tav tm="0">
                                          <p:val>
                                            <p:strVal val="ppt_x"/>
                                          </p:val>
                                        </p:tav>
                                        <p:tav tm="100000">
                                          <p:val>
                                            <p:strVal val="ppt_x-ppt_w/2"/>
                                          </p:val>
                                        </p:tav>
                                      </p:tavLst>
                                    </p:anim>
                                    <p:anim calcmode="lin" valueType="num">
                                      <p:cBhvr>
                                        <p:cTn id="40" dur="3000"/>
                                        <p:tgtEl>
                                          <p:spTgt spid="12"/>
                                        </p:tgtEl>
                                        <p:attrNameLst>
                                          <p:attrName>ppt_y</p:attrName>
                                        </p:attrNameLst>
                                      </p:cBhvr>
                                      <p:tavLst>
                                        <p:tav tm="0">
                                          <p:val>
                                            <p:strVal val="ppt_y"/>
                                          </p:val>
                                        </p:tav>
                                        <p:tav tm="100000">
                                          <p:val>
                                            <p:strVal val="ppt_y"/>
                                          </p:val>
                                        </p:tav>
                                      </p:tavLst>
                                    </p:anim>
                                    <p:anim calcmode="lin" valueType="num">
                                      <p:cBhvr>
                                        <p:cTn id="41" dur="3000"/>
                                        <p:tgtEl>
                                          <p:spTgt spid="12"/>
                                        </p:tgtEl>
                                        <p:attrNameLst>
                                          <p:attrName>ppt_w</p:attrName>
                                        </p:attrNameLst>
                                      </p:cBhvr>
                                      <p:tavLst>
                                        <p:tav tm="0">
                                          <p:val>
                                            <p:strVal val="ppt_w"/>
                                          </p:val>
                                        </p:tav>
                                        <p:tav tm="100000">
                                          <p:val>
                                            <p:fltVal val="0"/>
                                          </p:val>
                                        </p:tav>
                                      </p:tavLst>
                                    </p:anim>
                                    <p:anim calcmode="lin" valueType="num">
                                      <p:cBhvr>
                                        <p:cTn id="42" dur="3000"/>
                                        <p:tgtEl>
                                          <p:spTgt spid="12"/>
                                        </p:tgtEl>
                                        <p:attrNameLst>
                                          <p:attrName>ppt_h</p:attrName>
                                        </p:attrNameLst>
                                      </p:cBhvr>
                                      <p:tavLst>
                                        <p:tav tm="0">
                                          <p:val>
                                            <p:strVal val="ppt_h"/>
                                          </p:val>
                                        </p:tav>
                                        <p:tav tm="100000">
                                          <p:val>
                                            <p:strVal val="ppt_h"/>
                                          </p:val>
                                        </p:tav>
                                      </p:tavLst>
                                    </p:anim>
                                    <p:set>
                                      <p:cBhvr>
                                        <p:cTn id="43" dur="1" fill="hold">
                                          <p:stCondLst>
                                            <p:cond delay="2999"/>
                                          </p:stCondLst>
                                        </p:cTn>
                                        <p:tgtEl>
                                          <p:spTgt spid="12"/>
                                        </p:tgtEl>
                                        <p:attrNameLst>
                                          <p:attrName>style.visibility</p:attrName>
                                        </p:attrNameLst>
                                      </p:cBhvr>
                                      <p:to>
                                        <p:strVal val="hidden"/>
                                      </p:to>
                                    </p:set>
                                  </p:childTnLst>
                                </p:cTn>
                              </p:par>
                              <p:par>
                                <p:cTn id="44" presetID="17" presetClass="exit" presetSubtype="8" fill="hold" grpId="0" nodeType="withEffect">
                                  <p:stCondLst>
                                    <p:cond delay="0"/>
                                  </p:stCondLst>
                                  <p:childTnLst>
                                    <p:anim calcmode="lin" valueType="num">
                                      <p:cBhvr>
                                        <p:cTn id="45" dur="3000"/>
                                        <p:tgtEl>
                                          <p:spTgt spid="13"/>
                                        </p:tgtEl>
                                        <p:attrNameLst>
                                          <p:attrName>ppt_x</p:attrName>
                                        </p:attrNameLst>
                                      </p:cBhvr>
                                      <p:tavLst>
                                        <p:tav tm="0">
                                          <p:val>
                                            <p:strVal val="ppt_x"/>
                                          </p:val>
                                        </p:tav>
                                        <p:tav tm="100000">
                                          <p:val>
                                            <p:strVal val="ppt_x-ppt_w/2"/>
                                          </p:val>
                                        </p:tav>
                                      </p:tavLst>
                                    </p:anim>
                                    <p:anim calcmode="lin" valueType="num">
                                      <p:cBhvr>
                                        <p:cTn id="46" dur="3000"/>
                                        <p:tgtEl>
                                          <p:spTgt spid="13"/>
                                        </p:tgtEl>
                                        <p:attrNameLst>
                                          <p:attrName>ppt_y</p:attrName>
                                        </p:attrNameLst>
                                      </p:cBhvr>
                                      <p:tavLst>
                                        <p:tav tm="0">
                                          <p:val>
                                            <p:strVal val="ppt_y"/>
                                          </p:val>
                                        </p:tav>
                                        <p:tav tm="100000">
                                          <p:val>
                                            <p:strVal val="ppt_y"/>
                                          </p:val>
                                        </p:tav>
                                      </p:tavLst>
                                    </p:anim>
                                    <p:anim calcmode="lin" valueType="num">
                                      <p:cBhvr>
                                        <p:cTn id="47" dur="3000"/>
                                        <p:tgtEl>
                                          <p:spTgt spid="13"/>
                                        </p:tgtEl>
                                        <p:attrNameLst>
                                          <p:attrName>ppt_w</p:attrName>
                                        </p:attrNameLst>
                                      </p:cBhvr>
                                      <p:tavLst>
                                        <p:tav tm="0">
                                          <p:val>
                                            <p:strVal val="ppt_w"/>
                                          </p:val>
                                        </p:tav>
                                        <p:tav tm="100000">
                                          <p:val>
                                            <p:fltVal val="0"/>
                                          </p:val>
                                        </p:tav>
                                      </p:tavLst>
                                    </p:anim>
                                    <p:anim calcmode="lin" valueType="num">
                                      <p:cBhvr>
                                        <p:cTn id="48" dur="3000"/>
                                        <p:tgtEl>
                                          <p:spTgt spid="13"/>
                                        </p:tgtEl>
                                        <p:attrNameLst>
                                          <p:attrName>ppt_h</p:attrName>
                                        </p:attrNameLst>
                                      </p:cBhvr>
                                      <p:tavLst>
                                        <p:tav tm="0">
                                          <p:val>
                                            <p:strVal val="ppt_h"/>
                                          </p:val>
                                        </p:tav>
                                        <p:tav tm="100000">
                                          <p:val>
                                            <p:strVal val="ppt_h"/>
                                          </p:val>
                                        </p:tav>
                                      </p:tavLst>
                                    </p:anim>
                                    <p:set>
                                      <p:cBhvr>
                                        <p:cTn id="49" dur="1" fill="hold">
                                          <p:stCondLst>
                                            <p:cond delay="2999"/>
                                          </p:stCondLst>
                                        </p:cTn>
                                        <p:tgtEl>
                                          <p:spTgt spid="13"/>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3000"/>
                                        <p:tgtEl>
                                          <p:spTgt spid="6"/>
                                        </p:tgtEl>
                                        <p:attrNameLst>
                                          <p:attrName>ppt_x</p:attrName>
                                        </p:attrNameLst>
                                      </p:cBhvr>
                                      <p:tavLst>
                                        <p:tav tm="0">
                                          <p:val>
                                            <p:strVal val="ppt_x"/>
                                          </p:val>
                                        </p:tav>
                                        <p:tav tm="100000">
                                          <p:val>
                                            <p:strVal val="ppt_x+ppt_w/2"/>
                                          </p:val>
                                        </p:tav>
                                      </p:tavLst>
                                    </p:anim>
                                    <p:anim calcmode="lin" valueType="num">
                                      <p:cBhvr>
                                        <p:cTn id="52" dur="3000"/>
                                        <p:tgtEl>
                                          <p:spTgt spid="6"/>
                                        </p:tgtEl>
                                        <p:attrNameLst>
                                          <p:attrName>ppt_y</p:attrName>
                                        </p:attrNameLst>
                                      </p:cBhvr>
                                      <p:tavLst>
                                        <p:tav tm="0">
                                          <p:val>
                                            <p:strVal val="ppt_y"/>
                                          </p:val>
                                        </p:tav>
                                        <p:tav tm="100000">
                                          <p:val>
                                            <p:strVal val="ppt_y"/>
                                          </p:val>
                                        </p:tav>
                                      </p:tavLst>
                                    </p:anim>
                                    <p:anim calcmode="lin" valueType="num">
                                      <p:cBhvr>
                                        <p:cTn id="53" dur="3000"/>
                                        <p:tgtEl>
                                          <p:spTgt spid="6"/>
                                        </p:tgtEl>
                                        <p:attrNameLst>
                                          <p:attrName>ppt_w</p:attrName>
                                        </p:attrNameLst>
                                      </p:cBhvr>
                                      <p:tavLst>
                                        <p:tav tm="0">
                                          <p:val>
                                            <p:strVal val="ppt_w"/>
                                          </p:val>
                                        </p:tav>
                                        <p:tav tm="100000">
                                          <p:val>
                                            <p:fltVal val="0"/>
                                          </p:val>
                                        </p:tav>
                                      </p:tavLst>
                                    </p:anim>
                                    <p:anim calcmode="lin" valueType="num">
                                      <p:cBhvr>
                                        <p:cTn id="54" dur="3000"/>
                                        <p:tgtEl>
                                          <p:spTgt spid="6"/>
                                        </p:tgtEl>
                                        <p:attrNameLst>
                                          <p:attrName>ppt_h</p:attrName>
                                        </p:attrNameLst>
                                      </p:cBhvr>
                                      <p:tavLst>
                                        <p:tav tm="0">
                                          <p:val>
                                            <p:strVal val="ppt_h"/>
                                          </p:val>
                                        </p:tav>
                                        <p:tav tm="100000">
                                          <p:val>
                                            <p:strVal val="ppt_h"/>
                                          </p:val>
                                        </p:tav>
                                      </p:tavLst>
                                    </p:anim>
                                    <p:set>
                                      <p:cBhvr>
                                        <p:cTn id="55" dur="1" fill="hold">
                                          <p:stCondLst>
                                            <p:cond delay="2999"/>
                                          </p:stCondLst>
                                        </p:cTn>
                                        <p:tgtEl>
                                          <p:spTgt spid="6"/>
                                        </p:tgtEl>
                                        <p:attrNameLst>
                                          <p:attrName>style.visibility</p:attrName>
                                        </p:attrNameLst>
                                      </p:cBhvr>
                                      <p:to>
                                        <p:strVal val="hidden"/>
                                      </p:to>
                                    </p:set>
                                  </p:childTnLst>
                                </p:cTn>
                              </p:par>
                              <p:par>
                                <p:cTn id="56" presetID="17" presetClass="exit" presetSubtype="2" fill="hold" grpId="0" nodeType="withEffect">
                                  <p:stCondLst>
                                    <p:cond delay="0"/>
                                  </p:stCondLst>
                                  <p:childTnLst>
                                    <p:anim calcmode="lin" valueType="num">
                                      <p:cBhvr>
                                        <p:cTn id="57" dur="3000"/>
                                        <p:tgtEl>
                                          <p:spTgt spid="14"/>
                                        </p:tgtEl>
                                        <p:attrNameLst>
                                          <p:attrName>ppt_x</p:attrName>
                                        </p:attrNameLst>
                                      </p:cBhvr>
                                      <p:tavLst>
                                        <p:tav tm="0">
                                          <p:val>
                                            <p:strVal val="ppt_x"/>
                                          </p:val>
                                        </p:tav>
                                        <p:tav tm="100000">
                                          <p:val>
                                            <p:strVal val="ppt_x+ppt_w/2"/>
                                          </p:val>
                                        </p:tav>
                                      </p:tavLst>
                                    </p:anim>
                                    <p:anim calcmode="lin" valueType="num">
                                      <p:cBhvr>
                                        <p:cTn id="58" dur="3000"/>
                                        <p:tgtEl>
                                          <p:spTgt spid="14"/>
                                        </p:tgtEl>
                                        <p:attrNameLst>
                                          <p:attrName>ppt_y</p:attrName>
                                        </p:attrNameLst>
                                      </p:cBhvr>
                                      <p:tavLst>
                                        <p:tav tm="0">
                                          <p:val>
                                            <p:strVal val="ppt_y"/>
                                          </p:val>
                                        </p:tav>
                                        <p:tav tm="100000">
                                          <p:val>
                                            <p:strVal val="ppt_y"/>
                                          </p:val>
                                        </p:tav>
                                      </p:tavLst>
                                    </p:anim>
                                    <p:anim calcmode="lin" valueType="num">
                                      <p:cBhvr>
                                        <p:cTn id="59" dur="3000"/>
                                        <p:tgtEl>
                                          <p:spTgt spid="14"/>
                                        </p:tgtEl>
                                        <p:attrNameLst>
                                          <p:attrName>ppt_w</p:attrName>
                                        </p:attrNameLst>
                                      </p:cBhvr>
                                      <p:tavLst>
                                        <p:tav tm="0">
                                          <p:val>
                                            <p:strVal val="ppt_w"/>
                                          </p:val>
                                        </p:tav>
                                        <p:tav tm="100000">
                                          <p:val>
                                            <p:fltVal val="0"/>
                                          </p:val>
                                        </p:tav>
                                      </p:tavLst>
                                    </p:anim>
                                    <p:anim calcmode="lin" valueType="num">
                                      <p:cBhvr>
                                        <p:cTn id="60" dur="3000"/>
                                        <p:tgtEl>
                                          <p:spTgt spid="14"/>
                                        </p:tgtEl>
                                        <p:attrNameLst>
                                          <p:attrName>ppt_h</p:attrName>
                                        </p:attrNameLst>
                                      </p:cBhvr>
                                      <p:tavLst>
                                        <p:tav tm="0">
                                          <p:val>
                                            <p:strVal val="ppt_h"/>
                                          </p:val>
                                        </p:tav>
                                        <p:tav tm="100000">
                                          <p:val>
                                            <p:strVal val="ppt_h"/>
                                          </p:val>
                                        </p:tav>
                                      </p:tavLst>
                                    </p:anim>
                                    <p:set>
                                      <p:cBhvr>
                                        <p:cTn id="61" dur="1" fill="hold">
                                          <p:stCondLst>
                                            <p:cond delay="2999"/>
                                          </p:stCondLst>
                                        </p:cTn>
                                        <p:tgtEl>
                                          <p:spTgt spid="14"/>
                                        </p:tgtEl>
                                        <p:attrNameLst>
                                          <p:attrName>style.visibility</p:attrName>
                                        </p:attrNameLst>
                                      </p:cBhvr>
                                      <p:to>
                                        <p:strVal val="hidden"/>
                                      </p:to>
                                    </p:set>
                                  </p:childTnLst>
                                </p:cTn>
                              </p:par>
                              <p:par>
                                <p:cTn id="62" presetID="17" presetClass="exit" presetSubtype="2" fill="hold" grpId="0" nodeType="withEffect">
                                  <p:stCondLst>
                                    <p:cond delay="0"/>
                                  </p:stCondLst>
                                  <p:childTnLst>
                                    <p:anim calcmode="lin" valueType="num">
                                      <p:cBhvr>
                                        <p:cTn id="63" dur="3000"/>
                                        <p:tgtEl>
                                          <p:spTgt spid="15"/>
                                        </p:tgtEl>
                                        <p:attrNameLst>
                                          <p:attrName>ppt_x</p:attrName>
                                        </p:attrNameLst>
                                      </p:cBhvr>
                                      <p:tavLst>
                                        <p:tav tm="0">
                                          <p:val>
                                            <p:strVal val="ppt_x"/>
                                          </p:val>
                                        </p:tav>
                                        <p:tav tm="100000">
                                          <p:val>
                                            <p:strVal val="ppt_x+ppt_w/2"/>
                                          </p:val>
                                        </p:tav>
                                      </p:tavLst>
                                    </p:anim>
                                    <p:anim calcmode="lin" valueType="num">
                                      <p:cBhvr>
                                        <p:cTn id="64" dur="3000"/>
                                        <p:tgtEl>
                                          <p:spTgt spid="15"/>
                                        </p:tgtEl>
                                        <p:attrNameLst>
                                          <p:attrName>ppt_y</p:attrName>
                                        </p:attrNameLst>
                                      </p:cBhvr>
                                      <p:tavLst>
                                        <p:tav tm="0">
                                          <p:val>
                                            <p:strVal val="ppt_y"/>
                                          </p:val>
                                        </p:tav>
                                        <p:tav tm="100000">
                                          <p:val>
                                            <p:strVal val="ppt_y"/>
                                          </p:val>
                                        </p:tav>
                                      </p:tavLst>
                                    </p:anim>
                                    <p:anim calcmode="lin" valueType="num">
                                      <p:cBhvr>
                                        <p:cTn id="65" dur="3000"/>
                                        <p:tgtEl>
                                          <p:spTgt spid="15"/>
                                        </p:tgtEl>
                                        <p:attrNameLst>
                                          <p:attrName>ppt_w</p:attrName>
                                        </p:attrNameLst>
                                      </p:cBhvr>
                                      <p:tavLst>
                                        <p:tav tm="0">
                                          <p:val>
                                            <p:strVal val="ppt_w"/>
                                          </p:val>
                                        </p:tav>
                                        <p:tav tm="100000">
                                          <p:val>
                                            <p:fltVal val="0"/>
                                          </p:val>
                                        </p:tav>
                                      </p:tavLst>
                                    </p:anim>
                                    <p:anim calcmode="lin" valueType="num">
                                      <p:cBhvr>
                                        <p:cTn id="66" dur="3000"/>
                                        <p:tgtEl>
                                          <p:spTgt spid="15"/>
                                        </p:tgtEl>
                                        <p:attrNameLst>
                                          <p:attrName>ppt_h</p:attrName>
                                        </p:attrNameLst>
                                      </p:cBhvr>
                                      <p:tavLst>
                                        <p:tav tm="0">
                                          <p:val>
                                            <p:strVal val="ppt_h"/>
                                          </p:val>
                                        </p:tav>
                                        <p:tav tm="100000">
                                          <p:val>
                                            <p:strVal val="ppt_h"/>
                                          </p:val>
                                        </p:tav>
                                      </p:tavLst>
                                    </p:anim>
                                    <p:set>
                                      <p:cBhvr>
                                        <p:cTn id="67" dur="1" fill="hold">
                                          <p:stCondLst>
                                            <p:cond delay="2999"/>
                                          </p:stCondLst>
                                        </p:cTn>
                                        <p:tgtEl>
                                          <p:spTgt spid="15"/>
                                        </p:tgtEl>
                                        <p:attrNameLst>
                                          <p:attrName>style.visibility</p:attrName>
                                        </p:attrNameLst>
                                      </p:cBhvr>
                                      <p:to>
                                        <p:strVal val="hidden"/>
                                      </p:to>
                                    </p:set>
                                  </p:childTnLst>
                                </p:cTn>
                              </p:par>
                              <p:par>
                                <p:cTn id="68" presetID="17" presetClass="exit" presetSubtype="2" fill="hold" grpId="0" nodeType="withEffect">
                                  <p:stCondLst>
                                    <p:cond delay="0"/>
                                  </p:stCondLst>
                                  <p:childTnLst>
                                    <p:anim calcmode="lin" valueType="num">
                                      <p:cBhvr>
                                        <p:cTn id="69" dur="3000"/>
                                        <p:tgtEl>
                                          <p:spTgt spid="16"/>
                                        </p:tgtEl>
                                        <p:attrNameLst>
                                          <p:attrName>ppt_x</p:attrName>
                                        </p:attrNameLst>
                                      </p:cBhvr>
                                      <p:tavLst>
                                        <p:tav tm="0">
                                          <p:val>
                                            <p:strVal val="ppt_x"/>
                                          </p:val>
                                        </p:tav>
                                        <p:tav tm="100000">
                                          <p:val>
                                            <p:strVal val="ppt_x+ppt_w/2"/>
                                          </p:val>
                                        </p:tav>
                                      </p:tavLst>
                                    </p:anim>
                                    <p:anim calcmode="lin" valueType="num">
                                      <p:cBhvr>
                                        <p:cTn id="70" dur="3000"/>
                                        <p:tgtEl>
                                          <p:spTgt spid="16"/>
                                        </p:tgtEl>
                                        <p:attrNameLst>
                                          <p:attrName>ppt_y</p:attrName>
                                        </p:attrNameLst>
                                      </p:cBhvr>
                                      <p:tavLst>
                                        <p:tav tm="0">
                                          <p:val>
                                            <p:strVal val="ppt_y"/>
                                          </p:val>
                                        </p:tav>
                                        <p:tav tm="100000">
                                          <p:val>
                                            <p:strVal val="ppt_y"/>
                                          </p:val>
                                        </p:tav>
                                      </p:tavLst>
                                    </p:anim>
                                    <p:anim calcmode="lin" valueType="num">
                                      <p:cBhvr>
                                        <p:cTn id="71" dur="3000"/>
                                        <p:tgtEl>
                                          <p:spTgt spid="16"/>
                                        </p:tgtEl>
                                        <p:attrNameLst>
                                          <p:attrName>ppt_w</p:attrName>
                                        </p:attrNameLst>
                                      </p:cBhvr>
                                      <p:tavLst>
                                        <p:tav tm="0">
                                          <p:val>
                                            <p:strVal val="ppt_w"/>
                                          </p:val>
                                        </p:tav>
                                        <p:tav tm="100000">
                                          <p:val>
                                            <p:fltVal val="0"/>
                                          </p:val>
                                        </p:tav>
                                      </p:tavLst>
                                    </p:anim>
                                    <p:anim calcmode="lin" valueType="num">
                                      <p:cBhvr>
                                        <p:cTn id="72" dur="3000"/>
                                        <p:tgtEl>
                                          <p:spTgt spid="16"/>
                                        </p:tgtEl>
                                        <p:attrNameLst>
                                          <p:attrName>ppt_h</p:attrName>
                                        </p:attrNameLst>
                                      </p:cBhvr>
                                      <p:tavLst>
                                        <p:tav tm="0">
                                          <p:val>
                                            <p:strVal val="ppt_h"/>
                                          </p:val>
                                        </p:tav>
                                        <p:tav tm="100000">
                                          <p:val>
                                            <p:strVal val="ppt_h"/>
                                          </p:val>
                                        </p:tav>
                                      </p:tavLst>
                                    </p:anim>
                                    <p:set>
                                      <p:cBhvr>
                                        <p:cTn id="73" dur="1" fill="hold">
                                          <p:stCondLst>
                                            <p:cond delay="2999"/>
                                          </p:stCondLst>
                                        </p:cTn>
                                        <p:tgtEl>
                                          <p:spTgt spid="16"/>
                                        </p:tgtEl>
                                        <p:attrNameLst>
                                          <p:attrName>style.visibility</p:attrName>
                                        </p:attrNameLst>
                                      </p:cBhvr>
                                      <p:to>
                                        <p:strVal val="hidden"/>
                                      </p:to>
                                    </p:set>
                                  </p:childTnLst>
                                </p:cTn>
                              </p:par>
                              <p:par>
                                <p:cTn id="74" presetID="17" presetClass="exit" presetSubtype="2" fill="hold" grpId="0" nodeType="withEffect">
                                  <p:stCondLst>
                                    <p:cond delay="0"/>
                                  </p:stCondLst>
                                  <p:childTnLst>
                                    <p:anim calcmode="lin" valueType="num">
                                      <p:cBhvr>
                                        <p:cTn id="75" dur="3000"/>
                                        <p:tgtEl>
                                          <p:spTgt spid="17"/>
                                        </p:tgtEl>
                                        <p:attrNameLst>
                                          <p:attrName>ppt_x</p:attrName>
                                        </p:attrNameLst>
                                      </p:cBhvr>
                                      <p:tavLst>
                                        <p:tav tm="0">
                                          <p:val>
                                            <p:strVal val="ppt_x"/>
                                          </p:val>
                                        </p:tav>
                                        <p:tav tm="100000">
                                          <p:val>
                                            <p:strVal val="ppt_x+ppt_w/2"/>
                                          </p:val>
                                        </p:tav>
                                      </p:tavLst>
                                    </p:anim>
                                    <p:anim calcmode="lin" valueType="num">
                                      <p:cBhvr>
                                        <p:cTn id="76" dur="3000"/>
                                        <p:tgtEl>
                                          <p:spTgt spid="17"/>
                                        </p:tgtEl>
                                        <p:attrNameLst>
                                          <p:attrName>ppt_y</p:attrName>
                                        </p:attrNameLst>
                                      </p:cBhvr>
                                      <p:tavLst>
                                        <p:tav tm="0">
                                          <p:val>
                                            <p:strVal val="ppt_y"/>
                                          </p:val>
                                        </p:tav>
                                        <p:tav tm="100000">
                                          <p:val>
                                            <p:strVal val="ppt_y"/>
                                          </p:val>
                                        </p:tav>
                                      </p:tavLst>
                                    </p:anim>
                                    <p:anim calcmode="lin" valueType="num">
                                      <p:cBhvr>
                                        <p:cTn id="77" dur="3000"/>
                                        <p:tgtEl>
                                          <p:spTgt spid="17"/>
                                        </p:tgtEl>
                                        <p:attrNameLst>
                                          <p:attrName>ppt_w</p:attrName>
                                        </p:attrNameLst>
                                      </p:cBhvr>
                                      <p:tavLst>
                                        <p:tav tm="0">
                                          <p:val>
                                            <p:strVal val="ppt_w"/>
                                          </p:val>
                                        </p:tav>
                                        <p:tav tm="100000">
                                          <p:val>
                                            <p:fltVal val="0"/>
                                          </p:val>
                                        </p:tav>
                                      </p:tavLst>
                                    </p:anim>
                                    <p:anim calcmode="lin" valueType="num">
                                      <p:cBhvr>
                                        <p:cTn id="78" dur="3000"/>
                                        <p:tgtEl>
                                          <p:spTgt spid="17"/>
                                        </p:tgtEl>
                                        <p:attrNameLst>
                                          <p:attrName>ppt_h</p:attrName>
                                        </p:attrNameLst>
                                      </p:cBhvr>
                                      <p:tavLst>
                                        <p:tav tm="0">
                                          <p:val>
                                            <p:strVal val="ppt_h"/>
                                          </p:val>
                                        </p:tav>
                                        <p:tav tm="100000">
                                          <p:val>
                                            <p:strVal val="ppt_h"/>
                                          </p:val>
                                        </p:tav>
                                      </p:tavLst>
                                    </p:anim>
                                    <p:set>
                                      <p:cBhvr>
                                        <p:cTn id="79" dur="1" fill="hold">
                                          <p:stCondLst>
                                            <p:cond delay="2999"/>
                                          </p:stCondLst>
                                        </p:cTn>
                                        <p:tgtEl>
                                          <p:spTgt spid="17"/>
                                        </p:tgtEl>
                                        <p:attrNameLst>
                                          <p:attrName>style.visibility</p:attrName>
                                        </p:attrNameLst>
                                      </p:cBhvr>
                                      <p:to>
                                        <p:strVal val="hidden"/>
                                      </p:to>
                                    </p:set>
                                  </p:childTnLst>
                                </p:cTn>
                              </p:par>
                              <p:par>
                                <p:cTn id="80" presetID="17" presetClass="exit" presetSubtype="2" fill="hold" grpId="0" nodeType="withEffect">
                                  <p:stCondLst>
                                    <p:cond delay="0"/>
                                  </p:stCondLst>
                                  <p:childTnLst>
                                    <p:anim calcmode="lin" valueType="num">
                                      <p:cBhvr>
                                        <p:cTn id="81" dur="3000"/>
                                        <p:tgtEl>
                                          <p:spTgt spid="18"/>
                                        </p:tgtEl>
                                        <p:attrNameLst>
                                          <p:attrName>ppt_x</p:attrName>
                                        </p:attrNameLst>
                                      </p:cBhvr>
                                      <p:tavLst>
                                        <p:tav tm="0">
                                          <p:val>
                                            <p:strVal val="ppt_x"/>
                                          </p:val>
                                        </p:tav>
                                        <p:tav tm="100000">
                                          <p:val>
                                            <p:strVal val="ppt_x+ppt_w/2"/>
                                          </p:val>
                                        </p:tav>
                                      </p:tavLst>
                                    </p:anim>
                                    <p:anim calcmode="lin" valueType="num">
                                      <p:cBhvr>
                                        <p:cTn id="82" dur="3000"/>
                                        <p:tgtEl>
                                          <p:spTgt spid="18"/>
                                        </p:tgtEl>
                                        <p:attrNameLst>
                                          <p:attrName>ppt_y</p:attrName>
                                        </p:attrNameLst>
                                      </p:cBhvr>
                                      <p:tavLst>
                                        <p:tav tm="0">
                                          <p:val>
                                            <p:strVal val="ppt_y"/>
                                          </p:val>
                                        </p:tav>
                                        <p:tav tm="100000">
                                          <p:val>
                                            <p:strVal val="ppt_y"/>
                                          </p:val>
                                        </p:tav>
                                      </p:tavLst>
                                    </p:anim>
                                    <p:anim calcmode="lin" valueType="num">
                                      <p:cBhvr>
                                        <p:cTn id="83" dur="3000"/>
                                        <p:tgtEl>
                                          <p:spTgt spid="18"/>
                                        </p:tgtEl>
                                        <p:attrNameLst>
                                          <p:attrName>ppt_w</p:attrName>
                                        </p:attrNameLst>
                                      </p:cBhvr>
                                      <p:tavLst>
                                        <p:tav tm="0">
                                          <p:val>
                                            <p:strVal val="ppt_w"/>
                                          </p:val>
                                        </p:tav>
                                        <p:tav tm="100000">
                                          <p:val>
                                            <p:fltVal val="0"/>
                                          </p:val>
                                        </p:tav>
                                      </p:tavLst>
                                    </p:anim>
                                    <p:anim calcmode="lin" valueType="num">
                                      <p:cBhvr>
                                        <p:cTn id="84" dur="3000"/>
                                        <p:tgtEl>
                                          <p:spTgt spid="18"/>
                                        </p:tgtEl>
                                        <p:attrNameLst>
                                          <p:attrName>ppt_h</p:attrName>
                                        </p:attrNameLst>
                                      </p:cBhvr>
                                      <p:tavLst>
                                        <p:tav tm="0">
                                          <p:val>
                                            <p:strVal val="ppt_h"/>
                                          </p:val>
                                        </p:tav>
                                        <p:tav tm="100000">
                                          <p:val>
                                            <p:strVal val="ppt_h"/>
                                          </p:val>
                                        </p:tav>
                                      </p:tavLst>
                                    </p:anim>
                                    <p:set>
                                      <p:cBhvr>
                                        <p:cTn id="85" dur="1" fill="hold">
                                          <p:stCondLst>
                                            <p:cond delay="2999"/>
                                          </p:stCondLst>
                                        </p:cTn>
                                        <p:tgtEl>
                                          <p:spTgt spid="18"/>
                                        </p:tgtEl>
                                        <p:attrNameLst>
                                          <p:attrName>style.visibility</p:attrName>
                                        </p:attrNameLst>
                                      </p:cBhvr>
                                      <p:to>
                                        <p:strVal val="hidden"/>
                                      </p:to>
                                    </p:set>
                                  </p:childTnLst>
                                </p:cTn>
                              </p:par>
                              <p:par>
                                <p:cTn id="86" presetID="17" presetClass="exit" presetSubtype="2" fill="hold" grpId="0" nodeType="withEffect">
                                  <p:stCondLst>
                                    <p:cond delay="0"/>
                                  </p:stCondLst>
                                  <p:childTnLst>
                                    <p:anim calcmode="lin" valueType="num">
                                      <p:cBhvr>
                                        <p:cTn id="87" dur="3000"/>
                                        <p:tgtEl>
                                          <p:spTgt spid="19"/>
                                        </p:tgtEl>
                                        <p:attrNameLst>
                                          <p:attrName>ppt_x</p:attrName>
                                        </p:attrNameLst>
                                      </p:cBhvr>
                                      <p:tavLst>
                                        <p:tav tm="0">
                                          <p:val>
                                            <p:strVal val="ppt_x"/>
                                          </p:val>
                                        </p:tav>
                                        <p:tav tm="100000">
                                          <p:val>
                                            <p:strVal val="ppt_x+ppt_w/2"/>
                                          </p:val>
                                        </p:tav>
                                      </p:tavLst>
                                    </p:anim>
                                    <p:anim calcmode="lin" valueType="num">
                                      <p:cBhvr>
                                        <p:cTn id="88" dur="3000"/>
                                        <p:tgtEl>
                                          <p:spTgt spid="19"/>
                                        </p:tgtEl>
                                        <p:attrNameLst>
                                          <p:attrName>ppt_y</p:attrName>
                                        </p:attrNameLst>
                                      </p:cBhvr>
                                      <p:tavLst>
                                        <p:tav tm="0">
                                          <p:val>
                                            <p:strVal val="ppt_y"/>
                                          </p:val>
                                        </p:tav>
                                        <p:tav tm="100000">
                                          <p:val>
                                            <p:strVal val="ppt_y"/>
                                          </p:val>
                                        </p:tav>
                                      </p:tavLst>
                                    </p:anim>
                                    <p:anim calcmode="lin" valueType="num">
                                      <p:cBhvr>
                                        <p:cTn id="89" dur="3000"/>
                                        <p:tgtEl>
                                          <p:spTgt spid="19"/>
                                        </p:tgtEl>
                                        <p:attrNameLst>
                                          <p:attrName>ppt_w</p:attrName>
                                        </p:attrNameLst>
                                      </p:cBhvr>
                                      <p:tavLst>
                                        <p:tav tm="0">
                                          <p:val>
                                            <p:strVal val="ppt_w"/>
                                          </p:val>
                                        </p:tav>
                                        <p:tav tm="100000">
                                          <p:val>
                                            <p:fltVal val="0"/>
                                          </p:val>
                                        </p:tav>
                                      </p:tavLst>
                                    </p:anim>
                                    <p:anim calcmode="lin" valueType="num">
                                      <p:cBhvr>
                                        <p:cTn id="90" dur="3000"/>
                                        <p:tgtEl>
                                          <p:spTgt spid="19"/>
                                        </p:tgtEl>
                                        <p:attrNameLst>
                                          <p:attrName>ppt_h</p:attrName>
                                        </p:attrNameLst>
                                      </p:cBhvr>
                                      <p:tavLst>
                                        <p:tav tm="0">
                                          <p:val>
                                            <p:strVal val="ppt_h"/>
                                          </p:val>
                                        </p:tav>
                                        <p:tav tm="100000">
                                          <p:val>
                                            <p:strVal val="ppt_h"/>
                                          </p:val>
                                        </p:tav>
                                      </p:tavLst>
                                    </p:anim>
                                    <p:set>
                                      <p:cBhvr>
                                        <p:cTn id="91" dur="1" fill="hold">
                                          <p:stCondLst>
                                            <p:cond delay="2999"/>
                                          </p:stCondLst>
                                        </p:cTn>
                                        <p:tgtEl>
                                          <p:spTgt spid="19"/>
                                        </p:tgtEl>
                                        <p:attrNameLst>
                                          <p:attrName>style.visibility</p:attrName>
                                        </p:attrNameLst>
                                      </p:cBhvr>
                                      <p:to>
                                        <p:strVal val="hidden"/>
                                      </p:to>
                                    </p:set>
                                  </p:childTnLst>
                                </p:cTn>
                              </p:par>
                              <p:par>
                                <p:cTn id="92" presetID="5" presetClass="exit" presetSubtype="10" fill="hold" grpId="1" nodeType="withEffect">
                                  <p:stCondLst>
                                    <p:cond delay="0"/>
                                  </p:stCondLst>
                                  <p:childTnLst>
                                    <p:animEffect transition="out" filter="checkerboard(across)">
                                      <p:cBhvr>
                                        <p:cTn id="93" dur="3000"/>
                                        <p:tgtEl>
                                          <p:spTgt spid="7"/>
                                        </p:tgtEl>
                                      </p:cBhvr>
                                    </p:animEffect>
                                    <p:set>
                                      <p:cBhvr>
                                        <p:cTn id="94" dur="1" fill="hold">
                                          <p:stCondLst>
                                            <p:cond delay="2999"/>
                                          </p:stCondLst>
                                        </p:cTn>
                                        <p:tgtEl>
                                          <p:spTgt spid="7"/>
                                        </p:tgtEl>
                                        <p:attrNameLst>
                                          <p:attrName>style.visibility</p:attrName>
                                        </p:attrNameLst>
                                      </p:cBhvr>
                                      <p:to>
                                        <p:strVal val="hidden"/>
                                      </p:to>
                                    </p:set>
                                  </p:childTnLst>
                                </p:cTn>
                              </p:par>
                              <p:par>
                                <p:cTn id="95" presetID="5" presetClass="exit" presetSubtype="10" fill="hold" grpId="1" nodeType="withEffect">
                                  <p:stCondLst>
                                    <p:cond delay="0"/>
                                  </p:stCondLst>
                                  <p:childTnLst>
                                    <p:animEffect transition="out" filter="checkerboard(across)">
                                      <p:cBhvr>
                                        <p:cTn id="96" dur="3000"/>
                                        <p:tgtEl>
                                          <p:spTgt spid="8"/>
                                        </p:tgtEl>
                                      </p:cBhvr>
                                    </p:animEffect>
                                    <p:set>
                                      <p:cBhvr>
                                        <p:cTn id="97" dur="1" fill="hold">
                                          <p:stCondLst>
                                            <p:cond delay="2999"/>
                                          </p:stCondLst>
                                        </p:cTn>
                                        <p:tgtEl>
                                          <p:spTgt spid="8"/>
                                        </p:tgtEl>
                                        <p:attrNameLst>
                                          <p:attrName>style.visibility</p:attrName>
                                        </p:attrNameLst>
                                      </p:cBhvr>
                                      <p:to>
                                        <p:strVal val="hidden"/>
                                      </p:to>
                                    </p:set>
                                  </p:childTnLst>
                                </p:cTn>
                              </p:par>
                              <p:par>
                                <p:cTn id="98" presetID="5" presetClass="exit" presetSubtype="10" fill="hold" grpId="1" nodeType="withEffect">
                                  <p:stCondLst>
                                    <p:cond delay="0"/>
                                  </p:stCondLst>
                                  <p:childTnLst>
                                    <p:animEffect transition="out" filter="checkerboard(across)">
                                      <p:cBhvr>
                                        <p:cTn id="99" dur="3000"/>
                                        <p:tgtEl>
                                          <p:spTgt spid="9"/>
                                        </p:tgtEl>
                                      </p:cBhvr>
                                    </p:animEffect>
                                    <p:set>
                                      <p:cBhvr>
                                        <p:cTn id="100" dur="1" fill="hold">
                                          <p:stCondLst>
                                            <p:cond delay="2999"/>
                                          </p:stCondLst>
                                        </p:cTn>
                                        <p:tgtEl>
                                          <p:spTgt spid="9"/>
                                        </p:tgtEl>
                                        <p:attrNameLst>
                                          <p:attrName>style.visibility</p:attrName>
                                        </p:attrNameLst>
                                      </p:cBhvr>
                                      <p:to>
                                        <p:strVal val="hidden"/>
                                      </p:to>
                                    </p:set>
                                  </p:childTnLst>
                                </p:cTn>
                              </p:par>
                              <p:par>
                                <p:cTn id="101" presetID="5" presetClass="exit" presetSubtype="10" fill="hold" grpId="1" nodeType="withEffect">
                                  <p:stCondLst>
                                    <p:cond delay="0"/>
                                  </p:stCondLst>
                                  <p:childTnLst>
                                    <p:animEffect transition="out" filter="checkerboard(across)">
                                      <p:cBhvr>
                                        <p:cTn id="102" dur="3000"/>
                                        <p:tgtEl>
                                          <p:spTgt spid="10"/>
                                        </p:tgtEl>
                                      </p:cBhvr>
                                    </p:animEffect>
                                    <p:set>
                                      <p:cBhvr>
                                        <p:cTn id="103" dur="1" fill="hold">
                                          <p:stCondLst>
                                            <p:cond delay="2999"/>
                                          </p:stCondLst>
                                        </p:cTn>
                                        <p:tgtEl>
                                          <p:spTgt spid="10"/>
                                        </p:tgtEl>
                                        <p:attrNameLst>
                                          <p:attrName>style.visibility</p:attrName>
                                        </p:attrNameLst>
                                      </p:cBhvr>
                                      <p:to>
                                        <p:strVal val="hidden"/>
                                      </p:to>
                                    </p:set>
                                  </p:childTnLst>
                                </p:cTn>
                              </p:par>
                              <p:par>
                                <p:cTn id="104" presetID="5" presetClass="exit" presetSubtype="10" fill="hold" grpId="1" nodeType="withEffect">
                                  <p:stCondLst>
                                    <p:cond delay="0"/>
                                  </p:stCondLst>
                                  <p:childTnLst>
                                    <p:animEffect transition="out" filter="checkerboard(across)">
                                      <p:cBhvr>
                                        <p:cTn id="105" dur="3000"/>
                                        <p:tgtEl>
                                          <p:spTgt spid="11"/>
                                        </p:tgtEl>
                                      </p:cBhvr>
                                    </p:animEffect>
                                    <p:set>
                                      <p:cBhvr>
                                        <p:cTn id="106" dur="1" fill="hold">
                                          <p:stCondLst>
                                            <p:cond delay="2999"/>
                                          </p:stCondLst>
                                        </p:cTn>
                                        <p:tgtEl>
                                          <p:spTgt spid="11"/>
                                        </p:tgtEl>
                                        <p:attrNameLst>
                                          <p:attrName>style.visibility</p:attrName>
                                        </p:attrNameLst>
                                      </p:cBhvr>
                                      <p:to>
                                        <p:strVal val="hidden"/>
                                      </p:to>
                                    </p:set>
                                  </p:childTnLst>
                                </p:cTn>
                              </p:par>
                              <p:par>
                                <p:cTn id="107" presetID="5" presetClass="exit" presetSubtype="10" fill="hold" grpId="1" nodeType="withEffect">
                                  <p:stCondLst>
                                    <p:cond delay="0"/>
                                  </p:stCondLst>
                                  <p:childTnLst>
                                    <p:animEffect transition="out" filter="checkerboard(across)">
                                      <p:cBhvr>
                                        <p:cTn id="108" dur="3000"/>
                                        <p:tgtEl>
                                          <p:spTgt spid="12"/>
                                        </p:tgtEl>
                                      </p:cBhvr>
                                    </p:animEffect>
                                    <p:set>
                                      <p:cBhvr>
                                        <p:cTn id="109" dur="1" fill="hold">
                                          <p:stCondLst>
                                            <p:cond delay="2999"/>
                                          </p:stCondLst>
                                        </p:cTn>
                                        <p:tgtEl>
                                          <p:spTgt spid="12"/>
                                        </p:tgtEl>
                                        <p:attrNameLst>
                                          <p:attrName>style.visibility</p:attrName>
                                        </p:attrNameLst>
                                      </p:cBhvr>
                                      <p:to>
                                        <p:strVal val="hidden"/>
                                      </p:to>
                                    </p:set>
                                  </p:childTnLst>
                                </p:cTn>
                              </p:par>
                              <p:par>
                                <p:cTn id="110" presetID="5" presetClass="exit" presetSubtype="10" fill="hold" grpId="1" nodeType="withEffect">
                                  <p:stCondLst>
                                    <p:cond delay="0"/>
                                  </p:stCondLst>
                                  <p:childTnLst>
                                    <p:animEffect transition="out" filter="checkerboard(across)">
                                      <p:cBhvr>
                                        <p:cTn id="111" dur="3000"/>
                                        <p:tgtEl>
                                          <p:spTgt spid="13"/>
                                        </p:tgtEl>
                                      </p:cBhvr>
                                    </p:animEffect>
                                    <p:set>
                                      <p:cBhvr>
                                        <p:cTn id="112" dur="1" fill="hold">
                                          <p:stCondLst>
                                            <p:cond delay="2999"/>
                                          </p:stCondLst>
                                        </p:cTn>
                                        <p:tgtEl>
                                          <p:spTgt spid="13"/>
                                        </p:tgtEl>
                                        <p:attrNameLst>
                                          <p:attrName>style.visibility</p:attrName>
                                        </p:attrNameLst>
                                      </p:cBhvr>
                                      <p:to>
                                        <p:strVal val="hidden"/>
                                      </p:to>
                                    </p:set>
                                  </p:childTnLst>
                                </p:cTn>
                              </p:par>
                              <p:par>
                                <p:cTn id="113" presetID="5" presetClass="exit" presetSubtype="10" fill="hold" grpId="1" nodeType="withEffect">
                                  <p:stCondLst>
                                    <p:cond delay="0"/>
                                  </p:stCondLst>
                                  <p:childTnLst>
                                    <p:animEffect transition="out" filter="checkerboard(across)">
                                      <p:cBhvr>
                                        <p:cTn id="114" dur="3000"/>
                                        <p:tgtEl>
                                          <p:spTgt spid="6"/>
                                        </p:tgtEl>
                                      </p:cBhvr>
                                    </p:animEffect>
                                    <p:set>
                                      <p:cBhvr>
                                        <p:cTn id="115" dur="1" fill="hold">
                                          <p:stCondLst>
                                            <p:cond delay="2999"/>
                                          </p:stCondLst>
                                        </p:cTn>
                                        <p:tgtEl>
                                          <p:spTgt spid="6"/>
                                        </p:tgtEl>
                                        <p:attrNameLst>
                                          <p:attrName>style.visibility</p:attrName>
                                        </p:attrNameLst>
                                      </p:cBhvr>
                                      <p:to>
                                        <p:strVal val="hidden"/>
                                      </p:to>
                                    </p:set>
                                  </p:childTnLst>
                                </p:cTn>
                              </p:par>
                              <p:par>
                                <p:cTn id="116" presetID="5" presetClass="exit" presetSubtype="10" fill="hold" grpId="1" nodeType="withEffect">
                                  <p:stCondLst>
                                    <p:cond delay="0"/>
                                  </p:stCondLst>
                                  <p:childTnLst>
                                    <p:animEffect transition="out" filter="checkerboard(across)">
                                      <p:cBhvr>
                                        <p:cTn id="117" dur="3000"/>
                                        <p:tgtEl>
                                          <p:spTgt spid="14"/>
                                        </p:tgtEl>
                                      </p:cBhvr>
                                    </p:animEffect>
                                    <p:set>
                                      <p:cBhvr>
                                        <p:cTn id="118" dur="1" fill="hold">
                                          <p:stCondLst>
                                            <p:cond delay="2999"/>
                                          </p:stCondLst>
                                        </p:cTn>
                                        <p:tgtEl>
                                          <p:spTgt spid="14"/>
                                        </p:tgtEl>
                                        <p:attrNameLst>
                                          <p:attrName>style.visibility</p:attrName>
                                        </p:attrNameLst>
                                      </p:cBhvr>
                                      <p:to>
                                        <p:strVal val="hidden"/>
                                      </p:to>
                                    </p:set>
                                  </p:childTnLst>
                                </p:cTn>
                              </p:par>
                              <p:par>
                                <p:cTn id="119" presetID="5" presetClass="exit" presetSubtype="10" fill="hold" grpId="1" nodeType="withEffect">
                                  <p:stCondLst>
                                    <p:cond delay="0"/>
                                  </p:stCondLst>
                                  <p:childTnLst>
                                    <p:animEffect transition="out" filter="checkerboard(across)">
                                      <p:cBhvr>
                                        <p:cTn id="120" dur="3000"/>
                                        <p:tgtEl>
                                          <p:spTgt spid="15"/>
                                        </p:tgtEl>
                                      </p:cBhvr>
                                    </p:animEffect>
                                    <p:set>
                                      <p:cBhvr>
                                        <p:cTn id="121" dur="1" fill="hold">
                                          <p:stCondLst>
                                            <p:cond delay="2999"/>
                                          </p:stCondLst>
                                        </p:cTn>
                                        <p:tgtEl>
                                          <p:spTgt spid="15"/>
                                        </p:tgtEl>
                                        <p:attrNameLst>
                                          <p:attrName>style.visibility</p:attrName>
                                        </p:attrNameLst>
                                      </p:cBhvr>
                                      <p:to>
                                        <p:strVal val="hidden"/>
                                      </p:to>
                                    </p:set>
                                  </p:childTnLst>
                                </p:cTn>
                              </p:par>
                              <p:par>
                                <p:cTn id="122" presetID="5" presetClass="exit" presetSubtype="10" fill="hold" grpId="1" nodeType="withEffect">
                                  <p:stCondLst>
                                    <p:cond delay="0"/>
                                  </p:stCondLst>
                                  <p:childTnLst>
                                    <p:animEffect transition="out" filter="checkerboard(across)">
                                      <p:cBhvr>
                                        <p:cTn id="123" dur="3000"/>
                                        <p:tgtEl>
                                          <p:spTgt spid="16"/>
                                        </p:tgtEl>
                                      </p:cBhvr>
                                    </p:animEffect>
                                    <p:set>
                                      <p:cBhvr>
                                        <p:cTn id="124" dur="1" fill="hold">
                                          <p:stCondLst>
                                            <p:cond delay="2999"/>
                                          </p:stCondLst>
                                        </p:cTn>
                                        <p:tgtEl>
                                          <p:spTgt spid="16"/>
                                        </p:tgtEl>
                                        <p:attrNameLst>
                                          <p:attrName>style.visibility</p:attrName>
                                        </p:attrNameLst>
                                      </p:cBhvr>
                                      <p:to>
                                        <p:strVal val="hidden"/>
                                      </p:to>
                                    </p:set>
                                  </p:childTnLst>
                                </p:cTn>
                              </p:par>
                              <p:par>
                                <p:cTn id="125" presetID="5" presetClass="exit" presetSubtype="10" fill="hold" grpId="1" nodeType="withEffect">
                                  <p:stCondLst>
                                    <p:cond delay="0"/>
                                  </p:stCondLst>
                                  <p:childTnLst>
                                    <p:animEffect transition="out" filter="checkerboard(across)">
                                      <p:cBhvr>
                                        <p:cTn id="126" dur="3000"/>
                                        <p:tgtEl>
                                          <p:spTgt spid="17"/>
                                        </p:tgtEl>
                                      </p:cBhvr>
                                    </p:animEffect>
                                    <p:set>
                                      <p:cBhvr>
                                        <p:cTn id="127" dur="1" fill="hold">
                                          <p:stCondLst>
                                            <p:cond delay="2999"/>
                                          </p:stCondLst>
                                        </p:cTn>
                                        <p:tgtEl>
                                          <p:spTgt spid="17"/>
                                        </p:tgtEl>
                                        <p:attrNameLst>
                                          <p:attrName>style.visibility</p:attrName>
                                        </p:attrNameLst>
                                      </p:cBhvr>
                                      <p:to>
                                        <p:strVal val="hidden"/>
                                      </p:to>
                                    </p:set>
                                  </p:childTnLst>
                                </p:cTn>
                              </p:par>
                              <p:par>
                                <p:cTn id="128" presetID="5" presetClass="exit" presetSubtype="10" fill="hold" grpId="1" nodeType="withEffect">
                                  <p:stCondLst>
                                    <p:cond delay="0"/>
                                  </p:stCondLst>
                                  <p:childTnLst>
                                    <p:animEffect transition="out" filter="checkerboard(across)">
                                      <p:cBhvr>
                                        <p:cTn id="129" dur="3000"/>
                                        <p:tgtEl>
                                          <p:spTgt spid="18"/>
                                        </p:tgtEl>
                                      </p:cBhvr>
                                    </p:animEffect>
                                    <p:set>
                                      <p:cBhvr>
                                        <p:cTn id="130" dur="1" fill="hold">
                                          <p:stCondLst>
                                            <p:cond delay="2999"/>
                                          </p:stCondLst>
                                        </p:cTn>
                                        <p:tgtEl>
                                          <p:spTgt spid="18"/>
                                        </p:tgtEl>
                                        <p:attrNameLst>
                                          <p:attrName>style.visibility</p:attrName>
                                        </p:attrNameLst>
                                      </p:cBhvr>
                                      <p:to>
                                        <p:strVal val="hidden"/>
                                      </p:to>
                                    </p:set>
                                  </p:childTnLst>
                                </p:cTn>
                              </p:par>
                              <p:par>
                                <p:cTn id="131" presetID="5" presetClass="exit" presetSubtype="10" fill="hold" grpId="1" nodeType="withEffect">
                                  <p:stCondLst>
                                    <p:cond delay="0"/>
                                  </p:stCondLst>
                                  <p:childTnLst>
                                    <p:animEffect transition="out" filter="checkerboard(across)">
                                      <p:cBhvr>
                                        <p:cTn id="132" dur="3000"/>
                                        <p:tgtEl>
                                          <p:spTgt spid="19"/>
                                        </p:tgtEl>
                                      </p:cBhvr>
                                    </p:animEffect>
                                    <p:set>
                                      <p:cBhvr>
                                        <p:cTn id="133" dur="1" fill="hold">
                                          <p:stCondLst>
                                            <p:cond delay="2999"/>
                                          </p:stCondLst>
                                        </p:cTn>
                                        <p:tgtEl>
                                          <p:spTgt spid="19"/>
                                        </p:tgtEl>
                                        <p:attrNameLst>
                                          <p:attrName>style.visibility</p:attrName>
                                        </p:attrNameLst>
                                      </p:cBhvr>
                                      <p:to>
                                        <p:strVal val="hidden"/>
                                      </p:to>
                                    </p:set>
                                  </p:childTnLst>
                                </p:cTn>
                              </p:par>
                              <p:par>
                                <p:cTn id="134" presetID="23" presetClass="entr" presetSubtype="272"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strVal val="2/3*#ppt_w"/>
                                          </p:val>
                                        </p:tav>
                                        <p:tav tm="100000">
                                          <p:val>
                                            <p:strVal val="#ppt_w"/>
                                          </p:val>
                                        </p:tav>
                                      </p:tavLst>
                                    </p:anim>
                                    <p:anim calcmode="lin" valueType="num">
                                      <p:cBhvr>
                                        <p:cTn id="137" dur="3000" fill="hold"/>
                                        <p:tgtEl>
                                          <p:spTgt spid="4"/>
                                        </p:tgtEl>
                                        <p:attrNameLst>
                                          <p:attrName>ppt_h</p:attrName>
                                        </p:attrNameLst>
                                      </p:cBhvr>
                                      <p:tavLst>
                                        <p:tav tm="0">
                                          <p:val>
                                            <p:strVal val="2/3*#ppt_h"/>
                                          </p:val>
                                        </p:tav>
                                        <p:tav tm="100000">
                                          <p:val>
                                            <p:strVal val="#ppt_h"/>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g.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71438" y="0"/>
            <a:ext cx="1500166" cy="6143644"/>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7929554" y="0"/>
            <a:ext cx="1214446" cy="6215082"/>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00034" y="428604"/>
            <a:ext cx="1500166" cy="5715040"/>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7358082" y="500042"/>
            <a:ext cx="1214446" cy="5715040"/>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928662" y="785794"/>
            <a:ext cx="1500166" cy="5357850"/>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6786578" y="1214422"/>
            <a:ext cx="1214446" cy="5000660"/>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6143636" y="1714488"/>
            <a:ext cx="1214446" cy="4500594"/>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5572132" y="2428868"/>
            <a:ext cx="1214446" cy="3786214"/>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5072066" y="2786058"/>
            <a:ext cx="1214446" cy="3429024"/>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1428728" y="1071546"/>
            <a:ext cx="1500166" cy="5072098"/>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1857356" y="1357298"/>
            <a:ext cx="1500166" cy="4786346"/>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2428860" y="2357430"/>
            <a:ext cx="1500166" cy="3786214"/>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85784" y="0"/>
            <a:ext cx="942978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ppt_w</p:attrName>
                                        </p:attrNameLst>
                                      </p:cBhvr>
                                      <p:tavLst>
                                        <p:tav tm="0" fmla="#ppt_w*sin(2.5*pi*$)">
                                          <p:val>
                                            <p:fltVal val="0"/>
                                          </p:val>
                                        </p:tav>
                                        <p:tav tm="100000">
                                          <p:val>
                                            <p:fltVal val="1"/>
                                          </p:val>
                                        </p:tav>
                                      </p:tavLst>
                                    </p:anim>
                                    <p:anim calcmode="lin" valueType="num">
                                      <p:cBhvr>
                                        <p:cTn id="59" dur="3000" fill="hold"/>
                                        <p:tgtEl>
                                          <p:spTgt spid="6"/>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3000" fill="hold"/>
                                        <p:tgtEl>
                                          <p:spTgt spid="8"/>
                                        </p:tgtEl>
                                        <p:attrNameLst>
                                          <p:attrName>ppt_w</p:attrName>
                                        </p:attrNameLst>
                                      </p:cBhvr>
                                      <p:tavLst>
                                        <p:tav tm="0" fmla="#ppt_w*sin(2.5*pi*$)">
                                          <p:val>
                                            <p:fltVal val="0"/>
                                          </p:val>
                                        </p:tav>
                                        <p:tav tm="100000">
                                          <p:val>
                                            <p:fltVal val="1"/>
                                          </p:val>
                                        </p:tav>
                                      </p:tavLst>
                                    </p:anim>
                                    <p:anim calcmode="lin" valueType="num">
                                      <p:cBhvr>
                                        <p:cTn id="63" dur="3000" fill="hold"/>
                                        <p:tgtEl>
                                          <p:spTgt spid="8"/>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fmla="#ppt_w*sin(2.5*pi*$)">
                                          <p:val>
                                            <p:fltVal val="0"/>
                                          </p:val>
                                        </p:tav>
                                        <p:tav tm="100000">
                                          <p:val>
                                            <p:fltVal val="1"/>
                                          </p:val>
                                        </p:tav>
                                      </p:tavLst>
                                    </p:anim>
                                    <p:anim calcmode="lin" valueType="num">
                                      <p:cBhvr>
                                        <p:cTn id="71" dur="3000" fill="hold"/>
                                        <p:tgtEl>
                                          <p:spTgt spid="15"/>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p:cTn id="74" dur="3000" fill="hold"/>
                                        <p:tgtEl>
                                          <p:spTgt spid="16"/>
                                        </p:tgtEl>
                                        <p:attrNameLst>
                                          <p:attrName>ppt_w</p:attrName>
                                        </p:attrNameLst>
                                      </p:cBhvr>
                                      <p:tavLst>
                                        <p:tav tm="0" fmla="#ppt_w*sin(2.5*pi*$)">
                                          <p:val>
                                            <p:fltVal val="0"/>
                                          </p:val>
                                        </p:tav>
                                        <p:tav tm="100000">
                                          <p:val>
                                            <p:fltVal val="1"/>
                                          </p:val>
                                        </p:tav>
                                      </p:tavLst>
                                    </p:anim>
                                    <p:anim calcmode="lin" valueType="num">
                                      <p:cBhvr>
                                        <p:cTn id="75" dur="3000" fill="hold"/>
                                        <p:tgtEl>
                                          <p:spTgt spid="16"/>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3000" fill="hold"/>
                                        <p:tgtEl>
                                          <p:spTgt spid="17"/>
                                        </p:tgtEl>
                                        <p:attrNameLst>
                                          <p:attrName>ppt_w</p:attrName>
                                        </p:attrNameLst>
                                      </p:cBhvr>
                                      <p:tavLst>
                                        <p:tav tm="0" fmla="#ppt_w*sin(2.5*pi*$)">
                                          <p:val>
                                            <p:fltVal val="0"/>
                                          </p:val>
                                        </p:tav>
                                        <p:tav tm="100000">
                                          <p:val>
                                            <p:fltVal val="1"/>
                                          </p:val>
                                        </p:tav>
                                      </p:tavLst>
                                    </p:anim>
                                    <p:anim calcmode="lin" valueType="num">
                                      <p:cBhvr>
                                        <p:cTn id="79" dur="3000" fill="hold"/>
                                        <p:tgtEl>
                                          <p:spTgt spid="17"/>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p:cTn id="82" dur="3000" fill="hold"/>
                                        <p:tgtEl>
                                          <p:spTgt spid="7"/>
                                        </p:tgtEl>
                                        <p:attrNameLst>
                                          <p:attrName>ppt_w</p:attrName>
                                        </p:attrNameLst>
                                      </p:cBhvr>
                                      <p:tavLst>
                                        <p:tav tm="0" fmla="#ppt_w*sin(2.5*pi*$)">
                                          <p:val>
                                            <p:fltVal val="0"/>
                                          </p:val>
                                        </p:tav>
                                        <p:tav tm="100000">
                                          <p:val>
                                            <p:fltVal val="1"/>
                                          </p:val>
                                        </p:tav>
                                      </p:tavLst>
                                    </p:anim>
                                    <p:anim calcmode="lin" valueType="num">
                                      <p:cBhvr>
                                        <p:cTn id="83" dur="3000" fill="hold"/>
                                        <p:tgtEl>
                                          <p:spTgt spid="7"/>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3000" fill="hold"/>
                                        <p:tgtEl>
                                          <p:spTgt spid="9"/>
                                        </p:tgtEl>
                                        <p:attrNameLst>
                                          <p:attrName>ppt_w</p:attrName>
                                        </p:attrNameLst>
                                      </p:cBhvr>
                                      <p:tavLst>
                                        <p:tav tm="0" fmla="#ppt_w*sin(2.5*pi*$)">
                                          <p:val>
                                            <p:fltVal val="0"/>
                                          </p:val>
                                        </p:tav>
                                        <p:tav tm="100000">
                                          <p:val>
                                            <p:fltVal val="1"/>
                                          </p:val>
                                        </p:tav>
                                      </p:tavLst>
                                    </p:anim>
                                    <p:anim calcmode="lin" valueType="num">
                                      <p:cBhvr>
                                        <p:cTn id="87" dur="3000" fill="hold"/>
                                        <p:tgtEl>
                                          <p:spTgt spid="9"/>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fmla="#ppt_w*sin(2.5*pi*$)">
                                          <p:val>
                                            <p:fltVal val="0"/>
                                          </p:val>
                                        </p:tav>
                                        <p:tav tm="100000">
                                          <p:val>
                                            <p:fltVal val="1"/>
                                          </p:val>
                                        </p:tav>
                                      </p:tavLst>
                                    </p:anim>
                                    <p:anim calcmode="lin" valueType="num">
                                      <p:cBhvr>
                                        <p:cTn id="91" dur="3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ppt_w</p:attrName>
                                        </p:attrNameLst>
                                      </p:cBhvr>
                                      <p:tavLst>
                                        <p:tav tm="0" fmla="#ppt_w*sin(2.5*pi*$)">
                                          <p:val>
                                            <p:fltVal val="0"/>
                                          </p:val>
                                        </p:tav>
                                        <p:tav tm="100000">
                                          <p:val>
                                            <p:fltVal val="1"/>
                                          </p:val>
                                        </p:tav>
                                      </p:tavLst>
                                    </p:anim>
                                    <p:anim calcmode="lin" valueType="num">
                                      <p:cBhvr>
                                        <p:cTn id="95" dur="3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fmla="#ppt_w*sin(2.5*pi*$)">
                                          <p:val>
                                            <p:fltVal val="0"/>
                                          </p:val>
                                        </p:tav>
                                        <p:tav tm="100000">
                                          <p:val>
                                            <p:fltVal val="1"/>
                                          </p:val>
                                        </p:tav>
                                      </p:tavLst>
                                    </p:anim>
                                    <p:anim calcmode="lin" valueType="num">
                                      <p:cBhvr>
                                        <p:cTn id="99" dur="3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fmla="#ppt_w*sin(2.5*pi*$)">
                                          <p:val>
                                            <p:fltVal val="0"/>
                                          </p:val>
                                        </p:tav>
                                        <p:tav tm="100000">
                                          <p:val>
                                            <p:fltVal val="1"/>
                                          </p:val>
                                        </p:tav>
                                      </p:tavLst>
                                    </p:anim>
                                    <p:anim calcmode="lin" valueType="num">
                                      <p:cBhvr>
                                        <p:cTn id="103" dur="3000" fill="hold"/>
                                        <p:tgtEl>
                                          <p:spTgt spid="14"/>
                                        </p:tgtEl>
                                        <p:attrNameLst>
                                          <p:attrName>ppt_h</p:attrName>
                                        </p:attrNameLst>
                                      </p:cBhvr>
                                      <p:tavLst>
                                        <p:tav tm="0">
                                          <p:val>
                                            <p:strVal val="#ppt_h"/>
                                          </p:val>
                                        </p:tav>
                                        <p:tav tm="100000">
                                          <p:val>
                                            <p:strVal val="#ppt_h"/>
                                          </p:val>
                                        </p:tav>
                                      </p:tavLst>
                                    </p:anim>
                                  </p:childTnLst>
                                </p:cTn>
                              </p:par>
                              <p:par>
                                <p:cTn id="104" presetID="2" presetClass="exit" presetSubtype="2" fill="hold" grpId="2" nodeType="withEffect">
                                  <p:stCondLst>
                                    <p:cond delay="0"/>
                                  </p:stCondLst>
                                  <p:childTnLst>
                                    <p:anim calcmode="lin" valueType="num">
                                      <p:cBhvr additive="base">
                                        <p:cTn id="105" dur="3000"/>
                                        <p:tgtEl>
                                          <p:spTgt spid="6"/>
                                        </p:tgtEl>
                                        <p:attrNameLst>
                                          <p:attrName>ppt_x</p:attrName>
                                        </p:attrNameLst>
                                      </p:cBhvr>
                                      <p:tavLst>
                                        <p:tav tm="0">
                                          <p:val>
                                            <p:strVal val="ppt_x"/>
                                          </p:val>
                                        </p:tav>
                                        <p:tav tm="100000">
                                          <p:val>
                                            <p:strVal val="1+ppt_w/2"/>
                                          </p:val>
                                        </p:tav>
                                      </p:tavLst>
                                    </p:anim>
                                    <p:anim calcmode="lin" valueType="num">
                                      <p:cBhvr additive="base">
                                        <p:cTn id="106" dur="3000"/>
                                        <p:tgtEl>
                                          <p:spTgt spid="6"/>
                                        </p:tgtEl>
                                        <p:attrNameLst>
                                          <p:attrName>ppt_y</p:attrName>
                                        </p:attrNameLst>
                                      </p:cBhvr>
                                      <p:tavLst>
                                        <p:tav tm="0">
                                          <p:val>
                                            <p:strVal val="ppt_y"/>
                                          </p:val>
                                        </p:tav>
                                        <p:tav tm="100000">
                                          <p:val>
                                            <p:strVal val="ppt_y"/>
                                          </p:val>
                                        </p:tav>
                                      </p:tavLst>
                                    </p:anim>
                                    <p:set>
                                      <p:cBhvr>
                                        <p:cTn id="107" dur="1" fill="hold">
                                          <p:stCondLst>
                                            <p:cond delay="2999"/>
                                          </p:stCondLst>
                                        </p:cTn>
                                        <p:tgtEl>
                                          <p:spTgt spid="6"/>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ppt_y"/>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3000"/>
                                        <p:tgtEl>
                                          <p:spTgt spid="10"/>
                                        </p:tgtEl>
                                        <p:attrNameLst>
                                          <p:attrName>ppt_x</p:attrName>
                                        </p:attrNameLst>
                                      </p:cBhvr>
                                      <p:tavLst>
                                        <p:tav tm="0">
                                          <p:val>
                                            <p:strVal val="ppt_x"/>
                                          </p:val>
                                        </p:tav>
                                        <p:tav tm="100000">
                                          <p:val>
                                            <p:strVal val="1+ppt_w/2"/>
                                          </p:val>
                                        </p:tav>
                                      </p:tavLst>
                                    </p:anim>
                                    <p:anim calcmode="lin" valueType="num">
                                      <p:cBhvr additive="base">
                                        <p:cTn id="114" dur="3000"/>
                                        <p:tgtEl>
                                          <p:spTgt spid="10"/>
                                        </p:tgtEl>
                                        <p:attrNameLst>
                                          <p:attrName>ppt_y</p:attrName>
                                        </p:attrNameLst>
                                      </p:cBhvr>
                                      <p:tavLst>
                                        <p:tav tm="0">
                                          <p:val>
                                            <p:strVal val="ppt_y"/>
                                          </p:val>
                                        </p:tav>
                                        <p:tav tm="100000">
                                          <p:val>
                                            <p:strVal val="ppt_y"/>
                                          </p:val>
                                        </p:tav>
                                      </p:tavLst>
                                    </p:anim>
                                    <p:set>
                                      <p:cBhvr>
                                        <p:cTn id="115" dur="1" fill="hold">
                                          <p:stCondLst>
                                            <p:cond delay="2999"/>
                                          </p:stCondLst>
                                        </p:cTn>
                                        <p:tgtEl>
                                          <p:spTgt spid="10"/>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3000"/>
                                        <p:tgtEl>
                                          <p:spTgt spid="15"/>
                                        </p:tgtEl>
                                        <p:attrNameLst>
                                          <p:attrName>ppt_x</p:attrName>
                                        </p:attrNameLst>
                                      </p:cBhvr>
                                      <p:tavLst>
                                        <p:tav tm="0">
                                          <p:val>
                                            <p:strVal val="ppt_x"/>
                                          </p:val>
                                        </p:tav>
                                        <p:tav tm="100000">
                                          <p:val>
                                            <p:strVal val="1+ppt_w/2"/>
                                          </p:val>
                                        </p:tav>
                                      </p:tavLst>
                                    </p:anim>
                                    <p:anim calcmode="lin" valueType="num">
                                      <p:cBhvr additive="base">
                                        <p:cTn id="118" dur="3000"/>
                                        <p:tgtEl>
                                          <p:spTgt spid="15"/>
                                        </p:tgtEl>
                                        <p:attrNameLst>
                                          <p:attrName>ppt_y</p:attrName>
                                        </p:attrNameLst>
                                      </p:cBhvr>
                                      <p:tavLst>
                                        <p:tav tm="0">
                                          <p:val>
                                            <p:strVal val="ppt_y"/>
                                          </p:val>
                                        </p:tav>
                                        <p:tav tm="100000">
                                          <p:val>
                                            <p:strVal val="ppt_y"/>
                                          </p:val>
                                        </p:tav>
                                      </p:tavLst>
                                    </p:anim>
                                    <p:set>
                                      <p:cBhvr>
                                        <p:cTn id="119" dur="1" fill="hold">
                                          <p:stCondLst>
                                            <p:cond delay="2999"/>
                                          </p:stCondLst>
                                        </p:cTn>
                                        <p:tgtEl>
                                          <p:spTgt spid="15"/>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16"/>
                                        </p:tgtEl>
                                        <p:attrNameLst>
                                          <p:attrName>ppt_x</p:attrName>
                                        </p:attrNameLst>
                                      </p:cBhvr>
                                      <p:tavLst>
                                        <p:tav tm="0">
                                          <p:val>
                                            <p:strVal val="ppt_x"/>
                                          </p:val>
                                        </p:tav>
                                        <p:tav tm="100000">
                                          <p:val>
                                            <p:strVal val="1+ppt_w/2"/>
                                          </p:val>
                                        </p:tav>
                                      </p:tavLst>
                                    </p:anim>
                                    <p:anim calcmode="lin" valueType="num">
                                      <p:cBhvr additive="base">
                                        <p:cTn id="122" dur="3000"/>
                                        <p:tgtEl>
                                          <p:spTgt spid="16"/>
                                        </p:tgtEl>
                                        <p:attrNameLst>
                                          <p:attrName>ppt_y</p:attrName>
                                        </p:attrNameLst>
                                      </p:cBhvr>
                                      <p:tavLst>
                                        <p:tav tm="0">
                                          <p:val>
                                            <p:strVal val="ppt_y"/>
                                          </p:val>
                                        </p:tav>
                                        <p:tav tm="100000">
                                          <p:val>
                                            <p:strVal val="ppt_y"/>
                                          </p:val>
                                        </p:tav>
                                      </p:tavLst>
                                    </p:anim>
                                    <p:set>
                                      <p:cBhvr>
                                        <p:cTn id="123" dur="1" fill="hold">
                                          <p:stCondLst>
                                            <p:cond delay="2999"/>
                                          </p:stCondLst>
                                        </p:cTn>
                                        <p:tgtEl>
                                          <p:spTgt spid="16"/>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3000"/>
                                        <p:tgtEl>
                                          <p:spTgt spid="17"/>
                                        </p:tgtEl>
                                        <p:attrNameLst>
                                          <p:attrName>ppt_x</p:attrName>
                                        </p:attrNameLst>
                                      </p:cBhvr>
                                      <p:tavLst>
                                        <p:tav tm="0">
                                          <p:val>
                                            <p:strVal val="ppt_x"/>
                                          </p:val>
                                        </p:tav>
                                        <p:tav tm="100000">
                                          <p:val>
                                            <p:strVal val="1+ppt_w/2"/>
                                          </p:val>
                                        </p:tav>
                                      </p:tavLst>
                                    </p:anim>
                                    <p:anim calcmode="lin" valueType="num">
                                      <p:cBhvr additive="base">
                                        <p:cTn id="126" dur="3000"/>
                                        <p:tgtEl>
                                          <p:spTgt spid="17"/>
                                        </p:tgtEl>
                                        <p:attrNameLst>
                                          <p:attrName>ppt_y</p:attrName>
                                        </p:attrNameLst>
                                      </p:cBhvr>
                                      <p:tavLst>
                                        <p:tav tm="0">
                                          <p:val>
                                            <p:strVal val="ppt_y"/>
                                          </p:val>
                                        </p:tav>
                                        <p:tav tm="100000">
                                          <p:val>
                                            <p:strVal val="ppt_y"/>
                                          </p:val>
                                        </p:tav>
                                      </p:tavLst>
                                    </p:anim>
                                    <p:set>
                                      <p:cBhvr>
                                        <p:cTn id="127" dur="1" fill="hold">
                                          <p:stCondLst>
                                            <p:cond delay="2999"/>
                                          </p:stCondLst>
                                        </p:cTn>
                                        <p:tgtEl>
                                          <p:spTgt spid="17"/>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3000"/>
                                        <p:tgtEl>
                                          <p:spTgt spid="7"/>
                                        </p:tgtEl>
                                        <p:attrNameLst>
                                          <p:attrName>ppt_x</p:attrName>
                                        </p:attrNameLst>
                                      </p:cBhvr>
                                      <p:tavLst>
                                        <p:tav tm="0">
                                          <p:val>
                                            <p:strVal val="ppt_x"/>
                                          </p:val>
                                        </p:tav>
                                        <p:tav tm="100000">
                                          <p:val>
                                            <p:strVal val="0-ppt_w/2"/>
                                          </p:val>
                                        </p:tav>
                                      </p:tavLst>
                                    </p:anim>
                                    <p:anim calcmode="lin" valueType="num">
                                      <p:cBhvr additive="base">
                                        <p:cTn id="130" dur="3000"/>
                                        <p:tgtEl>
                                          <p:spTgt spid="7"/>
                                        </p:tgtEl>
                                        <p:attrNameLst>
                                          <p:attrName>ppt_y</p:attrName>
                                        </p:attrNameLst>
                                      </p:cBhvr>
                                      <p:tavLst>
                                        <p:tav tm="0">
                                          <p:val>
                                            <p:strVal val="ppt_y"/>
                                          </p:val>
                                        </p:tav>
                                        <p:tav tm="100000">
                                          <p:val>
                                            <p:strVal val="ppt_y"/>
                                          </p:val>
                                        </p:tav>
                                      </p:tavLst>
                                    </p:anim>
                                    <p:set>
                                      <p:cBhvr>
                                        <p:cTn id="131" dur="1" fill="hold">
                                          <p:stCondLst>
                                            <p:cond delay="2999"/>
                                          </p:stCondLst>
                                        </p:cTn>
                                        <p:tgtEl>
                                          <p:spTgt spid="7"/>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3000"/>
                                        <p:tgtEl>
                                          <p:spTgt spid="9"/>
                                        </p:tgtEl>
                                        <p:attrNameLst>
                                          <p:attrName>ppt_x</p:attrName>
                                        </p:attrNameLst>
                                      </p:cBhvr>
                                      <p:tavLst>
                                        <p:tav tm="0">
                                          <p:val>
                                            <p:strVal val="ppt_x"/>
                                          </p:val>
                                        </p:tav>
                                        <p:tav tm="100000">
                                          <p:val>
                                            <p:strVal val="0-ppt_w/2"/>
                                          </p:val>
                                        </p:tav>
                                      </p:tavLst>
                                    </p:anim>
                                    <p:anim calcmode="lin" valueType="num">
                                      <p:cBhvr additive="base">
                                        <p:cTn id="134" dur="3000"/>
                                        <p:tgtEl>
                                          <p:spTgt spid="9"/>
                                        </p:tgtEl>
                                        <p:attrNameLst>
                                          <p:attrName>ppt_y</p:attrName>
                                        </p:attrNameLst>
                                      </p:cBhvr>
                                      <p:tavLst>
                                        <p:tav tm="0">
                                          <p:val>
                                            <p:strVal val="ppt_y"/>
                                          </p:val>
                                        </p:tav>
                                        <p:tav tm="100000">
                                          <p:val>
                                            <p:strVal val="ppt_y"/>
                                          </p:val>
                                        </p:tav>
                                      </p:tavLst>
                                    </p:anim>
                                    <p:set>
                                      <p:cBhvr>
                                        <p:cTn id="135" dur="1" fill="hold">
                                          <p:stCondLst>
                                            <p:cond delay="2999"/>
                                          </p:stCondLst>
                                        </p:cTn>
                                        <p:tgtEl>
                                          <p:spTgt spid="9"/>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3000"/>
                                        <p:tgtEl>
                                          <p:spTgt spid="11"/>
                                        </p:tgtEl>
                                        <p:attrNameLst>
                                          <p:attrName>ppt_x</p:attrName>
                                        </p:attrNameLst>
                                      </p:cBhvr>
                                      <p:tavLst>
                                        <p:tav tm="0">
                                          <p:val>
                                            <p:strVal val="ppt_x"/>
                                          </p:val>
                                        </p:tav>
                                        <p:tav tm="100000">
                                          <p:val>
                                            <p:strVal val="0-ppt_w/2"/>
                                          </p:val>
                                        </p:tav>
                                      </p:tavLst>
                                    </p:anim>
                                    <p:anim calcmode="lin" valueType="num">
                                      <p:cBhvr additive="base">
                                        <p:cTn id="138" dur="3000"/>
                                        <p:tgtEl>
                                          <p:spTgt spid="11"/>
                                        </p:tgtEl>
                                        <p:attrNameLst>
                                          <p:attrName>ppt_y</p:attrName>
                                        </p:attrNameLst>
                                      </p:cBhvr>
                                      <p:tavLst>
                                        <p:tav tm="0">
                                          <p:val>
                                            <p:strVal val="ppt_y"/>
                                          </p:val>
                                        </p:tav>
                                        <p:tav tm="100000">
                                          <p:val>
                                            <p:strVal val="ppt_y"/>
                                          </p:val>
                                        </p:tav>
                                      </p:tavLst>
                                    </p:anim>
                                    <p:set>
                                      <p:cBhvr>
                                        <p:cTn id="139" dur="1" fill="hold">
                                          <p:stCondLst>
                                            <p:cond delay="2999"/>
                                          </p:stCondLst>
                                        </p:cTn>
                                        <p:tgtEl>
                                          <p:spTgt spid="11"/>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12"/>
                                        </p:tgtEl>
                                        <p:attrNameLst>
                                          <p:attrName>ppt_x</p:attrName>
                                        </p:attrNameLst>
                                      </p:cBhvr>
                                      <p:tavLst>
                                        <p:tav tm="0">
                                          <p:val>
                                            <p:strVal val="ppt_x"/>
                                          </p:val>
                                        </p:tav>
                                        <p:tav tm="100000">
                                          <p:val>
                                            <p:strVal val="0-ppt_w/2"/>
                                          </p:val>
                                        </p:tav>
                                      </p:tavLst>
                                    </p:anim>
                                    <p:anim calcmode="lin" valueType="num">
                                      <p:cBhvr additive="base">
                                        <p:cTn id="142" dur="3000"/>
                                        <p:tgtEl>
                                          <p:spTgt spid="12"/>
                                        </p:tgtEl>
                                        <p:attrNameLst>
                                          <p:attrName>ppt_y</p:attrName>
                                        </p:attrNameLst>
                                      </p:cBhvr>
                                      <p:tavLst>
                                        <p:tav tm="0">
                                          <p:val>
                                            <p:strVal val="ppt_y"/>
                                          </p:val>
                                        </p:tav>
                                        <p:tav tm="100000">
                                          <p:val>
                                            <p:strVal val="ppt_y"/>
                                          </p:val>
                                        </p:tav>
                                      </p:tavLst>
                                    </p:anim>
                                    <p:set>
                                      <p:cBhvr>
                                        <p:cTn id="143" dur="1" fill="hold">
                                          <p:stCondLst>
                                            <p:cond delay="2999"/>
                                          </p:stCondLst>
                                        </p:cTn>
                                        <p:tgtEl>
                                          <p:spTgt spid="12"/>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0-ppt_w/2"/>
                                          </p:val>
                                        </p:tav>
                                      </p:tavLst>
                                    </p:anim>
                                    <p:anim calcmode="lin" valueType="num">
                                      <p:cBhvr additive="base">
                                        <p:cTn id="146" dur="3000"/>
                                        <p:tgtEl>
                                          <p:spTgt spid="13"/>
                                        </p:tgtEl>
                                        <p:attrNameLst>
                                          <p:attrName>ppt_y</p:attrName>
                                        </p:attrNameLst>
                                      </p:cBhvr>
                                      <p:tavLst>
                                        <p:tav tm="0">
                                          <p:val>
                                            <p:strVal val="ppt_y"/>
                                          </p:val>
                                        </p:tav>
                                        <p:tav tm="100000">
                                          <p:val>
                                            <p:strVal val="ppt_y"/>
                                          </p:val>
                                        </p:tav>
                                      </p:tavLst>
                                    </p:anim>
                                    <p:set>
                                      <p:cBhvr>
                                        <p:cTn id="147" dur="1" fill="hold">
                                          <p:stCondLst>
                                            <p:cond delay="2999"/>
                                          </p:stCondLst>
                                        </p:cTn>
                                        <p:tgtEl>
                                          <p:spTgt spid="13"/>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0-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3000"/>
                                        <p:tgtEl>
                                          <p:spTgt spid="6"/>
                                        </p:tgtEl>
                                        <p:attrNameLst>
                                          <p:attrName>ppt_h</p:attrName>
                                        </p:attrNameLst>
                                      </p:cBhvr>
                                      <p:tavLst>
                                        <p:tav tm="0">
                                          <p:val>
                                            <p:strVal val="ppt_h"/>
                                          </p:val>
                                        </p:tav>
                                        <p:tav tm="100000">
                                          <p:val>
                                            <p:strVal val="ppt_h"/>
                                          </p:val>
                                        </p:tav>
                                      </p:tavLst>
                                    </p:anim>
                                    <p:anim calcmode="lin" valueType="num">
                                      <p:cBhvr>
                                        <p:cTn id="15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6"/>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3000"/>
                                        <p:tgtEl>
                                          <p:spTgt spid="8"/>
                                        </p:tgtEl>
                                        <p:attrNameLst>
                                          <p:attrName>ppt_h</p:attrName>
                                        </p:attrNameLst>
                                      </p:cBhvr>
                                      <p:tavLst>
                                        <p:tav tm="0">
                                          <p:val>
                                            <p:strVal val="ppt_h"/>
                                          </p:val>
                                        </p:tav>
                                        <p:tav tm="100000">
                                          <p:val>
                                            <p:strVal val="ppt_h"/>
                                          </p:val>
                                        </p:tav>
                                      </p:tavLst>
                                    </p:anim>
                                    <p:anim calcmode="lin" valueType="num">
                                      <p:cBhvr>
                                        <p:cTn id="158"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8"/>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3000"/>
                                        <p:tgtEl>
                                          <p:spTgt spid="10"/>
                                        </p:tgtEl>
                                        <p:attrNameLst>
                                          <p:attrName>ppt_h</p:attrName>
                                        </p:attrNameLst>
                                      </p:cBhvr>
                                      <p:tavLst>
                                        <p:tav tm="0">
                                          <p:val>
                                            <p:strVal val="ppt_h"/>
                                          </p:val>
                                        </p:tav>
                                        <p:tav tm="100000">
                                          <p:val>
                                            <p:strVal val="ppt_h"/>
                                          </p:val>
                                        </p:tav>
                                      </p:tavLst>
                                    </p:anim>
                                    <p:anim calcmode="lin" valueType="num">
                                      <p:cBhvr>
                                        <p:cTn id="16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0"/>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3000"/>
                                        <p:tgtEl>
                                          <p:spTgt spid="15"/>
                                        </p:tgtEl>
                                        <p:attrNameLst>
                                          <p:attrName>ppt_h</p:attrName>
                                        </p:attrNameLst>
                                      </p:cBhvr>
                                      <p:tavLst>
                                        <p:tav tm="0">
                                          <p:val>
                                            <p:strVal val="ppt_h"/>
                                          </p:val>
                                        </p:tav>
                                        <p:tav tm="100000">
                                          <p:val>
                                            <p:strVal val="ppt_h"/>
                                          </p:val>
                                        </p:tav>
                                      </p:tavLst>
                                    </p:anim>
                                    <p:anim calcmode="lin" valueType="num">
                                      <p:cBhvr>
                                        <p:cTn id="166"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5"/>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3000"/>
                                        <p:tgtEl>
                                          <p:spTgt spid="16"/>
                                        </p:tgtEl>
                                        <p:attrNameLst>
                                          <p:attrName>ppt_h</p:attrName>
                                        </p:attrNameLst>
                                      </p:cBhvr>
                                      <p:tavLst>
                                        <p:tav tm="0">
                                          <p:val>
                                            <p:strVal val="ppt_h"/>
                                          </p:val>
                                        </p:tav>
                                        <p:tav tm="100000">
                                          <p:val>
                                            <p:strVal val="ppt_h"/>
                                          </p:val>
                                        </p:tav>
                                      </p:tavLst>
                                    </p:anim>
                                    <p:anim calcmode="lin" valueType="num">
                                      <p:cBhvr>
                                        <p:cTn id="170"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16"/>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3000"/>
                                        <p:tgtEl>
                                          <p:spTgt spid="17"/>
                                        </p:tgtEl>
                                        <p:attrNameLst>
                                          <p:attrName>ppt_h</p:attrName>
                                        </p:attrNameLst>
                                      </p:cBhvr>
                                      <p:tavLst>
                                        <p:tav tm="0">
                                          <p:val>
                                            <p:strVal val="ppt_h"/>
                                          </p:val>
                                        </p:tav>
                                        <p:tav tm="100000">
                                          <p:val>
                                            <p:strVal val="ppt_h"/>
                                          </p:val>
                                        </p:tav>
                                      </p:tavLst>
                                    </p:anim>
                                    <p:anim calcmode="lin" valueType="num">
                                      <p:cBhvr>
                                        <p:cTn id="174"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7"/>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3000"/>
                                        <p:tgtEl>
                                          <p:spTgt spid="7"/>
                                        </p:tgtEl>
                                        <p:attrNameLst>
                                          <p:attrName>ppt_h</p:attrName>
                                        </p:attrNameLst>
                                      </p:cBhvr>
                                      <p:tavLst>
                                        <p:tav tm="0">
                                          <p:val>
                                            <p:strVal val="ppt_h"/>
                                          </p:val>
                                        </p:tav>
                                        <p:tav tm="100000">
                                          <p:val>
                                            <p:strVal val="ppt_h"/>
                                          </p:val>
                                        </p:tav>
                                      </p:tavLst>
                                    </p:anim>
                                    <p:anim calcmode="lin" valueType="num">
                                      <p:cBhvr>
                                        <p:cTn id="17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7"/>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3000"/>
                                        <p:tgtEl>
                                          <p:spTgt spid="9"/>
                                        </p:tgtEl>
                                        <p:attrNameLst>
                                          <p:attrName>ppt_h</p:attrName>
                                        </p:attrNameLst>
                                      </p:cBhvr>
                                      <p:tavLst>
                                        <p:tav tm="0">
                                          <p:val>
                                            <p:strVal val="ppt_h"/>
                                          </p:val>
                                        </p:tav>
                                        <p:tav tm="100000">
                                          <p:val>
                                            <p:strVal val="ppt_h"/>
                                          </p:val>
                                        </p:tav>
                                      </p:tavLst>
                                    </p:anim>
                                    <p:anim calcmode="lin" valueType="num">
                                      <p:cBhvr>
                                        <p:cTn id="182"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9"/>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3000"/>
                                        <p:tgtEl>
                                          <p:spTgt spid="11"/>
                                        </p:tgtEl>
                                        <p:attrNameLst>
                                          <p:attrName>ppt_h</p:attrName>
                                        </p:attrNameLst>
                                      </p:cBhvr>
                                      <p:tavLst>
                                        <p:tav tm="0">
                                          <p:val>
                                            <p:strVal val="ppt_h"/>
                                          </p:val>
                                        </p:tav>
                                        <p:tav tm="100000">
                                          <p:val>
                                            <p:strVal val="ppt_h"/>
                                          </p:val>
                                        </p:tav>
                                      </p:tavLst>
                                    </p:anim>
                                    <p:anim calcmode="lin" valueType="num">
                                      <p:cBhvr>
                                        <p:cTn id="18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2999"/>
                                          </p:stCondLst>
                                        </p:cTn>
                                        <p:tgtEl>
                                          <p:spTgt spid="11"/>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3000"/>
                                        <p:tgtEl>
                                          <p:spTgt spid="12"/>
                                        </p:tgtEl>
                                        <p:attrNameLst>
                                          <p:attrName>ppt_h</p:attrName>
                                        </p:attrNameLst>
                                      </p:cBhvr>
                                      <p:tavLst>
                                        <p:tav tm="0">
                                          <p:val>
                                            <p:strVal val="ppt_h"/>
                                          </p:val>
                                        </p:tav>
                                        <p:tav tm="100000">
                                          <p:val>
                                            <p:strVal val="ppt_h"/>
                                          </p:val>
                                        </p:tav>
                                      </p:tavLst>
                                    </p:anim>
                                    <p:anim calcmode="lin" valueType="num">
                                      <p:cBhvr>
                                        <p:cTn id="19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2999"/>
                                          </p:stCondLst>
                                        </p:cTn>
                                        <p:tgtEl>
                                          <p:spTgt spid="12"/>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3000"/>
                                        <p:tgtEl>
                                          <p:spTgt spid="13"/>
                                        </p:tgtEl>
                                        <p:attrNameLst>
                                          <p:attrName>ppt_h</p:attrName>
                                        </p:attrNameLst>
                                      </p:cBhvr>
                                      <p:tavLst>
                                        <p:tav tm="0">
                                          <p:val>
                                            <p:strVal val="ppt_h"/>
                                          </p:val>
                                        </p:tav>
                                        <p:tav tm="100000">
                                          <p:val>
                                            <p:strVal val="ppt_h"/>
                                          </p:val>
                                        </p:tav>
                                      </p:tavLst>
                                    </p:anim>
                                    <p:anim calcmode="lin" valueType="num">
                                      <p:cBhvr>
                                        <p:cTn id="19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2999"/>
                                          </p:stCondLst>
                                        </p:cTn>
                                        <p:tgtEl>
                                          <p:spTgt spid="13"/>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3000"/>
                                        <p:tgtEl>
                                          <p:spTgt spid="14"/>
                                        </p:tgtEl>
                                        <p:attrNameLst>
                                          <p:attrName>ppt_h</p:attrName>
                                        </p:attrNameLst>
                                      </p:cBhvr>
                                      <p:tavLst>
                                        <p:tav tm="0">
                                          <p:val>
                                            <p:strVal val="ppt_h"/>
                                          </p:val>
                                        </p:tav>
                                        <p:tav tm="100000">
                                          <p:val>
                                            <p:strVal val="ppt_h"/>
                                          </p:val>
                                        </p:tav>
                                      </p:tavLst>
                                    </p:anim>
                                    <p:anim calcmode="lin" valueType="num">
                                      <p:cBhvr>
                                        <p:cTn id="19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2999"/>
                                          </p:stCondLst>
                                        </p:cTn>
                                        <p:tgtEl>
                                          <p:spTgt spid="14"/>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strVal val="2/3*#ppt_w"/>
                                          </p:val>
                                        </p:tav>
                                        <p:tav tm="100000">
                                          <p:val>
                                            <p:strVal val="#ppt_w"/>
                                          </p:val>
                                        </p:tav>
                                      </p:tavLst>
                                    </p:anim>
                                    <p:anim calcmode="lin" valueType="num">
                                      <p:cBhvr>
                                        <p:cTn id="203" dur="3000" fill="hold"/>
                                        <p:tgtEl>
                                          <p:spTgt spid="4"/>
                                        </p:tgtEl>
                                        <p:attrNameLst>
                                          <p:attrName>ppt_h</p:attrName>
                                        </p:attrNameLst>
                                      </p:cBhvr>
                                      <p:tavLst>
                                        <p:tav tm="0">
                                          <p:val>
                                            <p:strVal val="2/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barn(outVertical)">
                                      <p:cBhvr>
                                        <p:cTn id="20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oo.jpg"/>
          <p:cNvPicPr>
            <a:picLocks noChangeAspect="1"/>
          </p:cNvPicPr>
          <p:nvPr/>
        </p:nvPicPr>
        <p:blipFill>
          <a:blip r:embed="rId2"/>
          <a:stretch>
            <a:fillRect/>
          </a:stretch>
        </p:blipFill>
        <p:spPr>
          <a:xfrm>
            <a:off x="0" y="6684"/>
            <a:ext cx="9144000" cy="6844632"/>
          </a:xfrm>
          <a:prstGeom prst="rect">
            <a:avLst/>
          </a:prstGeom>
        </p:spPr>
      </p:pic>
      <p:sp>
        <p:nvSpPr>
          <p:cNvPr id="5" name="4 Doble onda"/>
          <p:cNvSpPr/>
          <p:nvPr/>
        </p:nvSpPr>
        <p:spPr>
          <a:xfrm rot="16200000">
            <a:off x="-2536053" y="2393177"/>
            <a:ext cx="5786454" cy="1000100"/>
          </a:xfrm>
          <a:prstGeom prst="doubleWave">
            <a:avLst>
              <a:gd name="adj1" fmla="val 12500"/>
              <a:gd name="adj2" fmla="val 0"/>
            </a:avLst>
          </a:prstGeom>
          <a:solidFill>
            <a:srgbClr val="FF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ble onda"/>
          <p:cNvSpPr/>
          <p:nvPr/>
        </p:nvSpPr>
        <p:spPr>
          <a:xfrm rot="16200000">
            <a:off x="-1678829" y="2393177"/>
            <a:ext cx="5786454" cy="1000100"/>
          </a:xfrm>
          <a:prstGeom prst="doubleWave">
            <a:avLst>
              <a:gd name="adj1" fmla="val 12500"/>
              <a:gd name="adj2" fmla="val 0"/>
            </a:avLst>
          </a:prstGeom>
          <a:solidFill>
            <a:srgbClr val="FF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16200000">
            <a:off x="-821541" y="2393177"/>
            <a:ext cx="5786454" cy="1000100"/>
          </a:xfrm>
          <a:prstGeom prst="doubleWave">
            <a:avLst>
              <a:gd name="adj1" fmla="val 12500"/>
              <a:gd name="adj2" fmla="val 0"/>
            </a:avLst>
          </a:prstGeom>
          <a:solidFill>
            <a:srgbClr val="FF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16200000">
            <a:off x="35683" y="2393177"/>
            <a:ext cx="5786454" cy="1000100"/>
          </a:xfrm>
          <a:prstGeom prst="doubleWave">
            <a:avLst>
              <a:gd name="adj1" fmla="val 12500"/>
              <a:gd name="adj2" fmla="val 0"/>
            </a:avLst>
          </a:prstGeom>
          <a:solidFill>
            <a:srgbClr val="FF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16200000">
            <a:off x="821533" y="2393177"/>
            <a:ext cx="5786454" cy="1000100"/>
          </a:xfrm>
          <a:prstGeom prst="doubleWave">
            <a:avLst>
              <a:gd name="adj1" fmla="val 12500"/>
              <a:gd name="adj2" fmla="val 0"/>
            </a:avLst>
          </a:prstGeom>
          <a:solidFill>
            <a:srgbClr val="FF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16200000">
            <a:off x="1678757" y="2393177"/>
            <a:ext cx="5786454" cy="1000100"/>
          </a:xfrm>
          <a:prstGeom prst="doubleWave">
            <a:avLst>
              <a:gd name="adj1" fmla="val 12500"/>
              <a:gd name="adj2" fmla="val 0"/>
            </a:avLst>
          </a:prstGeom>
          <a:solidFill>
            <a:srgbClr val="FF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16200000">
            <a:off x="2536045" y="2393177"/>
            <a:ext cx="5786454" cy="1000100"/>
          </a:xfrm>
          <a:prstGeom prst="doubleWave">
            <a:avLst>
              <a:gd name="adj1" fmla="val 12500"/>
              <a:gd name="adj2" fmla="val 0"/>
            </a:avLst>
          </a:prstGeom>
          <a:solidFill>
            <a:srgbClr val="FF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16200000">
            <a:off x="3393269" y="2393177"/>
            <a:ext cx="5786454" cy="1000100"/>
          </a:xfrm>
          <a:prstGeom prst="doubleWave">
            <a:avLst>
              <a:gd name="adj1" fmla="val 12500"/>
              <a:gd name="adj2" fmla="val 0"/>
            </a:avLst>
          </a:prstGeom>
          <a:solidFill>
            <a:srgbClr val="FF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16200000">
            <a:off x="4250525" y="2393177"/>
            <a:ext cx="5786454" cy="1000100"/>
          </a:xfrm>
          <a:prstGeom prst="doubleWave">
            <a:avLst>
              <a:gd name="adj1" fmla="val 12500"/>
              <a:gd name="adj2" fmla="val 0"/>
            </a:avLst>
          </a:prstGeom>
          <a:solidFill>
            <a:srgbClr val="FF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16200000">
            <a:off x="5036343" y="2393177"/>
            <a:ext cx="5786454" cy="1000100"/>
          </a:xfrm>
          <a:prstGeom prst="doubleWave">
            <a:avLst>
              <a:gd name="adj1" fmla="val 12500"/>
              <a:gd name="adj2" fmla="val 0"/>
            </a:avLst>
          </a:prstGeom>
          <a:solidFill>
            <a:srgbClr val="FF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16200000">
            <a:off x="5822161" y="2464615"/>
            <a:ext cx="5786454" cy="857224"/>
          </a:xfrm>
          <a:prstGeom prst="doubleWave">
            <a:avLst>
              <a:gd name="adj1" fmla="val 12500"/>
              <a:gd name="adj2" fmla="val 0"/>
            </a:avLst>
          </a:prstGeom>
          <a:solidFill>
            <a:srgbClr val="FF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85784" y="0"/>
            <a:ext cx="942978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3000" fill="hold"/>
                                        <p:tgtEl>
                                          <p:spTgt spid="5"/>
                                        </p:tgtEl>
                                        <p:attrNameLst>
                                          <p:attrName>ppt_w</p:attrName>
                                        </p:attrNameLst>
                                      </p:cBhvr>
                                      <p:tavLst>
                                        <p:tav tm="0" fmla="#ppt_w*sin(2.5*pi*$)">
                                          <p:val>
                                            <p:fltVal val="0"/>
                                          </p:val>
                                        </p:tav>
                                        <p:tav tm="100000">
                                          <p:val>
                                            <p:fltVal val="1"/>
                                          </p:val>
                                        </p:tav>
                                      </p:tavLst>
                                    </p:anim>
                                    <p:anim calcmode="lin" valueType="num">
                                      <p:cBhvr>
                                        <p:cTn id="55" dur="3000" fill="hold"/>
                                        <p:tgtEl>
                                          <p:spTgt spid="5"/>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ppt_w</p:attrName>
                                        </p:attrNameLst>
                                      </p:cBhvr>
                                      <p:tavLst>
                                        <p:tav tm="0" fmla="#ppt_w*sin(2.5*pi*$)">
                                          <p:val>
                                            <p:fltVal val="0"/>
                                          </p:val>
                                        </p:tav>
                                        <p:tav tm="100000">
                                          <p:val>
                                            <p:fltVal val="1"/>
                                          </p:val>
                                        </p:tav>
                                      </p:tavLst>
                                    </p:anim>
                                    <p:anim calcmode="lin" valueType="num">
                                      <p:cBhvr>
                                        <p:cTn id="59" dur="3000" fill="hold"/>
                                        <p:tgtEl>
                                          <p:spTgt spid="6"/>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3000" fill="hold"/>
                                        <p:tgtEl>
                                          <p:spTgt spid="9"/>
                                        </p:tgtEl>
                                        <p:attrNameLst>
                                          <p:attrName>ppt_w</p:attrName>
                                        </p:attrNameLst>
                                      </p:cBhvr>
                                      <p:tavLst>
                                        <p:tav tm="0" fmla="#ppt_w*sin(2.5*pi*$)">
                                          <p:val>
                                            <p:fltVal val="0"/>
                                          </p:val>
                                        </p:tav>
                                        <p:tav tm="100000">
                                          <p:val>
                                            <p:fltVal val="1"/>
                                          </p:val>
                                        </p:tav>
                                      </p:tavLst>
                                    </p:anim>
                                    <p:anim calcmode="lin" valueType="num">
                                      <p:cBhvr>
                                        <p:cTn id="71" dur="3000" fill="hold"/>
                                        <p:tgtEl>
                                          <p:spTgt spid="9"/>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3000" fill="hold"/>
                                        <p:tgtEl>
                                          <p:spTgt spid="10"/>
                                        </p:tgtEl>
                                        <p:attrNameLst>
                                          <p:attrName>ppt_w</p:attrName>
                                        </p:attrNameLst>
                                      </p:cBhvr>
                                      <p:tavLst>
                                        <p:tav tm="0" fmla="#ppt_w*sin(2.5*pi*$)">
                                          <p:val>
                                            <p:fltVal val="0"/>
                                          </p:val>
                                        </p:tav>
                                        <p:tav tm="100000">
                                          <p:val>
                                            <p:fltVal val="1"/>
                                          </p:val>
                                        </p:tav>
                                      </p:tavLst>
                                    </p:anim>
                                    <p:anim calcmode="lin" valueType="num">
                                      <p:cBhvr>
                                        <p:cTn id="75" dur="3000" fill="hold"/>
                                        <p:tgtEl>
                                          <p:spTgt spid="10"/>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3000" fill="hold"/>
                                        <p:tgtEl>
                                          <p:spTgt spid="11"/>
                                        </p:tgtEl>
                                        <p:attrNameLst>
                                          <p:attrName>ppt_w</p:attrName>
                                        </p:attrNameLst>
                                      </p:cBhvr>
                                      <p:tavLst>
                                        <p:tav tm="0" fmla="#ppt_w*sin(2.5*pi*$)">
                                          <p:val>
                                            <p:fltVal val="0"/>
                                          </p:val>
                                        </p:tav>
                                        <p:tav tm="100000">
                                          <p:val>
                                            <p:fltVal val="1"/>
                                          </p:val>
                                        </p:tav>
                                      </p:tavLst>
                                    </p:anim>
                                    <p:anim calcmode="lin" valueType="num">
                                      <p:cBhvr>
                                        <p:cTn id="79" dur="3000" fill="hold"/>
                                        <p:tgtEl>
                                          <p:spTgt spid="11"/>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000" fill="hold"/>
                                        <p:tgtEl>
                                          <p:spTgt spid="12"/>
                                        </p:tgtEl>
                                        <p:attrNameLst>
                                          <p:attrName>ppt_w</p:attrName>
                                        </p:attrNameLst>
                                      </p:cBhvr>
                                      <p:tavLst>
                                        <p:tav tm="0" fmla="#ppt_w*sin(2.5*pi*$)">
                                          <p:val>
                                            <p:fltVal val="0"/>
                                          </p:val>
                                        </p:tav>
                                        <p:tav tm="100000">
                                          <p:val>
                                            <p:fltVal val="1"/>
                                          </p:val>
                                        </p:tav>
                                      </p:tavLst>
                                    </p:anim>
                                    <p:anim calcmode="lin" valueType="num">
                                      <p:cBhvr>
                                        <p:cTn id="83" dur="3000" fill="hold"/>
                                        <p:tgtEl>
                                          <p:spTgt spid="12"/>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3000" fill="hold"/>
                                        <p:tgtEl>
                                          <p:spTgt spid="13"/>
                                        </p:tgtEl>
                                        <p:attrNameLst>
                                          <p:attrName>ppt_w</p:attrName>
                                        </p:attrNameLst>
                                      </p:cBhvr>
                                      <p:tavLst>
                                        <p:tav tm="0" fmla="#ppt_w*sin(2.5*pi*$)">
                                          <p:val>
                                            <p:fltVal val="0"/>
                                          </p:val>
                                        </p:tav>
                                        <p:tav tm="100000">
                                          <p:val>
                                            <p:fltVal val="1"/>
                                          </p:val>
                                        </p:tav>
                                      </p:tavLst>
                                    </p:anim>
                                    <p:anim calcmode="lin" valueType="num">
                                      <p:cBhvr>
                                        <p:cTn id="87" dur="3000" fill="hold"/>
                                        <p:tgtEl>
                                          <p:spTgt spid="13"/>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p:cTn id="90" dur="3000" fill="hold"/>
                                        <p:tgtEl>
                                          <p:spTgt spid="14"/>
                                        </p:tgtEl>
                                        <p:attrNameLst>
                                          <p:attrName>ppt_w</p:attrName>
                                        </p:attrNameLst>
                                      </p:cBhvr>
                                      <p:tavLst>
                                        <p:tav tm="0" fmla="#ppt_w*sin(2.5*pi*$)">
                                          <p:val>
                                            <p:fltVal val="0"/>
                                          </p:val>
                                        </p:tav>
                                        <p:tav tm="100000">
                                          <p:val>
                                            <p:fltVal val="1"/>
                                          </p:val>
                                        </p:tav>
                                      </p:tavLst>
                                    </p:anim>
                                    <p:anim calcmode="lin" valueType="num">
                                      <p:cBhvr>
                                        <p:cTn id="91" dur="3000" fill="hold"/>
                                        <p:tgtEl>
                                          <p:spTgt spid="14"/>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3000" fill="hold"/>
                                        <p:tgtEl>
                                          <p:spTgt spid="15"/>
                                        </p:tgtEl>
                                        <p:attrNameLst>
                                          <p:attrName>ppt_w</p:attrName>
                                        </p:attrNameLst>
                                      </p:cBhvr>
                                      <p:tavLst>
                                        <p:tav tm="0" fmla="#ppt_w*sin(2.5*pi*$)">
                                          <p:val>
                                            <p:fltVal val="0"/>
                                          </p:val>
                                        </p:tav>
                                        <p:tav tm="100000">
                                          <p:val>
                                            <p:fltVal val="1"/>
                                          </p:val>
                                        </p:tav>
                                      </p:tavLst>
                                    </p:anim>
                                    <p:anim calcmode="lin" valueType="num">
                                      <p:cBhvr>
                                        <p:cTn id="95" dur="3000" fill="hold"/>
                                        <p:tgtEl>
                                          <p:spTgt spid="15"/>
                                        </p:tgtEl>
                                        <p:attrNameLst>
                                          <p:attrName>ppt_h</p:attrName>
                                        </p:attrNameLst>
                                      </p:cBhvr>
                                      <p:tavLst>
                                        <p:tav tm="0">
                                          <p:val>
                                            <p:strVal val="#ppt_h"/>
                                          </p:val>
                                        </p:tav>
                                        <p:tav tm="100000">
                                          <p:val>
                                            <p:strVal val="#ppt_h"/>
                                          </p:val>
                                        </p:tav>
                                      </p:tavLst>
                                    </p:anim>
                                  </p:childTnLst>
                                </p:cTn>
                              </p:par>
                              <p:par>
                                <p:cTn id="96" presetID="2" presetClass="exit" presetSubtype="4" fill="hold" grpId="2" nodeType="with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ppt_x"/>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ppt_x"/>
                                          </p:val>
                                        </p:tav>
                                      </p:tavLst>
                                    </p:anim>
                                    <p:anim calcmode="lin" valueType="num">
                                      <p:cBhvr additive="base">
                                        <p:cTn id="102" dur="3000"/>
                                        <p:tgtEl>
                                          <p:spTgt spid="6"/>
                                        </p:tgtEl>
                                        <p:attrNameLst>
                                          <p:attrName>ppt_y</p:attrName>
                                        </p:attrNameLst>
                                      </p:cBhvr>
                                      <p:tavLst>
                                        <p:tav tm="0">
                                          <p:val>
                                            <p:strVal val="ppt_y"/>
                                          </p:val>
                                        </p:tav>
                                        <p:tav tm="100000">
                                          <p:val>
                                            <p:strVal val="1+ppt_h/2"/>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4" fill="hold" grpId="2"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ppt_x"/>
                                          </p:val>
                                        </p:tav>
                                      </p:tavLst>
                                    </p:anim>
                                    <p:anim calcmode="lin" valueType="num">
                                      <p:cBhvr additive="base">
                                        <p:cTn id="106" dur="3000"/>
                                        <p:tgtEl>
                                          <p:spTgt spid="7"/>
                                        </p:tgtEl>
                                        <p:attrNameLst>
                                          <p:attrName>ppt_y</p:attrName>
                                        </p:attrNameLst>
                                      </p:cBhvr>
                                      <p:tavLst>
                                        <p:tav tm="0">
                                          <p:val>
                                            <p:strVal val="ppt_y"/>
                                          </p:val>
                                        </p:tav>
                                        <p:tav tm="100000">
                                          <p:val>
                                            <p:strVal val="1+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4" fill="hold" grpId="2"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ppt_x"/>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ppt_x"/>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ppt_x"/>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ppt_x"/>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ppt_x"/>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ppt_x"/>
                                          </p:val>
                                        </p:tav>
                                      </p:tavLst>
                                    </p:anim>
                                    <p:anim calcmode="lin" valueType="num">
                                      <p:cBhvr additive="base">
                                        <p:cTn id="130" dur="3000"/>
                                        <p:tgtEl>
                                          <p:spTgt spid="13"/>
                                        </p:tgtEl>
                                        <p:attrNameLst>
                                          <p:attrName>ppt_y</p:attrName>
                                        </p:attrNameLst>
                                      </p:cBhvr>
                                      <p:tavLst>
                                        <p:tav tm="0">
                                          <p:val>
                                            <p:strVal val="ppt_y"/>
                                          </p:val>
                                        </p:tav>
                                        <p:tav tm="100000">
                                          <p:val>
                                            <p:strVal val="1+ppt_h/2"/>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ppt_x"/>
                                          </p:val>
                                        </p:tav>
                                      </p:tavLst>
                                    </p:anim>
                                    <p:anim calcmode="lin" valueType="num">
                                      <p:cBhvr additive="base">
                                        <p:cTn id="134" dur="3000"/>
                                        <p:tgtEl>
                                          <p:spTgt spid="14"/>
                                        </p:tgtEl>
                                        <p:attrNameLst>
                                          <p:attrName>ppt_y</p:attrName>
                                        </p:attrNameLst>
                                      </p:cBhvr>
                                      <p:tavLst>
                                        <p:tav tm="0">
                                          <p:val>
                                            <p:strVal val="ppt_y"/>
                                          </p:val>
                                        </p:tav>
                                        <p:tav tm="100000">
                                          <p:val>
                                            <p:strVal val="1+ppt_h/2"/>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ppt_x"/>
                                          </p:val>
                                        </p:tav>
                                      </p:tavLst>
                                    </p:anim>
                                    <p:anim calcmode="lin" valueType="num">
                                      <p:cBhvr additive="base">
                                        <p:cTn id="138" dur="3000"/>
                                        <p:tgtEl>
                                          <p:spTgt spid="15"/>
                                        </p:tgtEl>
                                        <p:attrNameLst>
                                          <p:attrName>ppt_y</p:attrName>
                                        </p:attrNameLst>
                                      </p:cBhvr>
                                      <p:tavLst>
                                        <p:tav tm="0">
                                          <p:val>
                                            <p:strVal val="ppt_y"/>
                                          </p:val>
                                        </p:tav>
                                        <p:tav tm="100000">
                                          <p:val>
                                            <p:strVal val="1+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19" presetClass="exit" presetSubtype="10" fill="hold" grpId="3" nodeType="withEffect">
                                  <p:stCondLst>
                                    <p:cond delay="0"/>
                                  </p:stCondLst>
                                  <p:childTnLst>
                                    <p:anim calcmode="lin" valueType="num">
                                      <p:cBhvr>
                                        <p:cTn id="141" dur="3000"/>
                                        <p:tgtEl>
                                          <p:spTgt spid="5"/>
                                        </p:tgtEl>
                                        <p:attrNameLst>
                                          <p:attrName>ppt_h</p:attrName>
                                        </p:attrNameLst>
                                      </p:cBhvr>
                                      <p:tavLst>
                                        <p:tav tm="0">
                                          <p:val>
                                            <p:strVal val="ppt_h"/>
                                          </p:val>
                                        </p:tav>
                                        <p:tav tm="100000">
                                          <p:val>
                                            <p:strVal val="ppt_h"/>
                                          </p:val>
                                        </p:tav>
                                      </p:tavLst>
                                    </p:anim>
                                    <p:anim calcmode="lin" valueType="num">
                                      <p:cBhvr>
                                        <p:cTn id="14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3" dur="1" fill="hold">
                                          <p:stCondLst>
                                            <p:cond delay="2999"/>
                                          </p:stCondLst>
                                        </p:cTn>
                                        <p:tgtEl>
                                          <p:spTgt spid="5"/>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3000"/>
                                        <p:tgtEl>
                                          <p:spTgt spid="6"/>
                                        </p:tgtEl>
                                        <p:attrNameLst>
                                          <p:attrName>ppt_h</p:attrName>
                                        </p:attrNameLst>
                                      </p:cBhvr>
                                      <p:tavLst>
                                        <p:tav tm="0">
                                          <p:val>
                                            <p:strVal val="ppt_h"/>
                                          </p:val>
                                        </p:tav>
                                        <p:tav tm="100000">
                                          <p:val>
                                            <p:strVal val="ppt_h"/>
                                          </p:val>
                                        </p:tav>
                                      </p:tavLst>
                                    </p:anim>
                                    <p:anim calcmode="lin" valueType="num">
                                      <p:cBhvr>
                                        <p:cTn id="14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2999"/>
                                          </p:stCondLst>
                                        </p:cTn>
                                        <p:tgtEl>
                                          <p:spTgt spid="6"/>
                                        </p:tgtEl>
                                        <p:attrNameLst>
                                          <p:attrName>style.visibility</p:attrName>
                                        </p:attrNameLst>
                                      </p:cBhvr>
                                      <p:to>
                                        <p:strVal val="hidden"/>
                                      </p:to>
                                    </p:set>
                                  </p:childTnLst>
                                </p:cTn>
                              </p:par>
                              <p:par>
                                <p:cTn id="148" presetID="19" presetClass="exit" presetSubtype="10" fill="hold" grpId="3" nodeType="withEffect">
                                  <p:stCondLst>
                                    <p:cond delay="0"/>
                                  </p:stCondLst>
                                  <p:childTnLst>
                                    <p:anim calcmode="lin" valueType="num">
                                      <p:cBhvr>
                                        <p:cTn id="149" dur="3000"/>
                                        <p:tgtEl>
                                          <p:spTgt spid="7"/>
                                        </p:tgtEl>
                                        <p:attrNameLst>
                                          <p:attrName>ppt_h</p:attrName>
                                        </p:attrNameLst>
                                      </p:cBhvr>
                                      <p:tavLst>
                                        <p:tav tm="0">
                                          <p:val>
                                            <p:strVal val="ppt_h"/>
                                          </p:val>
                                        </p:tav>
                                        <p:tav tm="100000">
                                          <p:val>
                                            <p:strVal val="ppt_h"/>
                                          </p:val>
                                        </p:tav>
                                      </p:tavLst>
                                    </p:anim>
                                    <p:anim calcmode="lin" valueType="num">
                                      <p:cBhvr>
                                        <p:cTn id="15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2999"/>
                                          </p:stCondLst>
                                        </p:cTn>
                                        <p:tgtEl>
                                          <p:spTgt spid="7"/>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3000"/>
                                        <p:tgtEl>
                                          <p:spTgt spid="8"/>
                                        </p:tgtEl>
                                        <p:attrNameLst>
                                          <p:attrName>ppt_h</p:attrName>
                                        </p:attrNameLst>
                                      </p:cBhvr>
                                      <p:tavLst>
                                        <p:tav tm="0">
                                          <p:val>
                                            <p:strVal val="ppt_h"/>
                                          </p:val>
                                        </p:tav>
                                        <p:tav tm="100000">
                                          <p:val>
                                            <p:strVal val="ppt_h"/>
                                          </p:val>
                                        </p:tav>
                                      </p:tavLst>
                                    </p:anim>
                                    <p:anim calcmode="lin" valueType="num">
                                      <p:cBhvr>
                                        <p:cTn id="15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8"/>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3000"/>
                                        <p:tgtEl>
                                          <p:spTgt spid="9"/>
                                        </p:tgtEl>
                                        <p:attrNameLst>
                                          <p:attrName>ppt_h</p:attrName>
                                        </p:attrNameLst>
                                      </p:cBhvr>
                                      <p:tavLst>
                                        <p:tav tm="0">
                                          <p:val>
                                            <p:strVal val="ppt_h"/>
                                          </p:val>
                                        </p:tav>
                                        <p:tav tm="100000">
                                          <p:val>
                                            <p:strVal val="ppt_h"/>
                                          </p:val>
                                        </p:tav>
                                      </p:tavLst>
                                    </p:anim>
                                    <p:anim calcmode="lin" valueType="num">
                                      <p:cBhvr>
                                        <p:cTn id="15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9"/>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3000"/>
                                        <p:tgtEl>
                                          <p:spTgt spid="10"/>
                                        </p:tgtEl>
                                        <p:attrNameLst>
                                          <p:attrName>ppt_h</p:attrName>
                                        </p:attrNameLst>
                                      </p:cBhvr>
                                      <p:tavLst>
                                        <p:tav tm="0">
                                          <p:val>
                                            <p:strVal val="ppt_h"/>
                                          </p:val>
                                        </p:tav>
                                        <p:tav tm="100000">
                                          <p:val>
                                            <p:strVal val="ppt_h"/>
                                          </p:val>
                                        </p:tav>
                                      </p:tavLst>
                                    </p:anim>
                                    <p:anim calcmode="lin" valueType="num">
                                      <p:cBhvr>
                                        <p:cTn id="16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0"/>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3000"/>
                                        <p:tgtEl>
                                          <p:spTgt spid="11"/>
                                        </p:tgtEl>
                                        <p:attrNameLst>
                                          <p:attrName>ppt_h</p:attrName>
                                        </p:attrNameLst>
                                      </p:cBhvr>
                                      <p:tavLst>
                                        <p:tav tm="0">
                                          <p:val>
                                            <p:strVal val="ppt_h"/>
                                          </p:val>
                                        </p:tav>
                                        <p:tav tm="100000">
                                          <p:val>
                                            <p:strVal val="ppt_h"/>
                                          </p:val>
                                        </p:tav>
                                      </p:tavLst>
                                    </p:anim>
                                    <p:anim calcmode="lin" valueType="num">
                                      <p:cBhvr>
                                        <p:cTn id="16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1"/>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3000"/>
                                        <p:tgtEl>
                                          <p:spTgt spid="12"/>
                                        </p:tgtEl>
                                        <p:attrNameLst>
                                          <p:attrName>ppt_h</p:attrName>
                                        </p:attrNameLst>
                                      </p:cBhvr>
                                      <p:tavLst>
                                        <p:tav tm="0">
                                          <p:val>
                                            <p:strVal val="ppt_h"/>
                                          </p:val>
                                        </p:tav>
                                        <p:tav tm="100000">
                                          <p:val>
                                            <p:strVal val="ppt_h"/>
                                          </p:val>
                                        </p:tav>
                                      </p:tavLst>
                                    </p:anim>
                                    <p:anim calcmode="lin" valueType="num">
                                      <p:cBhvr>
                                        <p:cTn id="17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12"/>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3000"/>
                                        <p:tgtEl>
                                          <p:spTgt spid="13"/>
                                        </p:tgtEl>
                                        <p:attrNameLst>
                                          <p:attrName>ppt_h</p:attrName>
                                        </p:attrNameLst>
                                      </p:cBhvr>
                                      <p:tavLst>
                                        <p:tav tm="0">
                                          <p:val>
                                            <p:strVal val="ppt_h"/>
                                          </p:val>
                                        </p:tav>
                                        <p:tav tm="100000">
                                          <p:val>
                                            <p:strVal val="ppt_h"/>
                                          </p:val>
                                        </p:tav>
                                      </p:tavLst>
                                    </p:anim>
                                    <p:anim calcmode="lin" valueType="num">
                                      <p:cBhvr>
                                        <p:cTn id="17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3"/>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3000"/>
                                        <p:tgtEl>
                                          <p:spTgt spid="14"/>
                                        </p:tgtEl>
                                        <p:attrNameLst>
                                          <p:attrName>ppt_h</p:attrName>
                                        </p:attrNameLst>
                                      </p:cBhvr>
                                      <p:tavLst>
                                        <p:tav tm="0">
                                          <p:val>
                                            <p:strVal val="ppt_h"/>
                                          </p:val>
                                        </p:tav>
                                        <p:tav tm="100000">
                                          <p:val>
                                            <p:strVal val="ppt_h"/>
                                          </p:val>
                                        </p:tav>
                                      </p:tavLst>
                                    </p:anim>
                                    <p:anim calcmode="lin" valueType="num">
                                      <p:cBhvr>
                                        <p:cTn id="17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14"/>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3000"/>
                                        <p:tgtEl>
                                          <p:spTgt spid="15"/>
                                        </p:tgtEl>
                                        <p:attrNameLst>
                                          <p:attrName>ppt_h</p:attrName>
                                        </p:attrNameLst>
                                      </p:cBhvr>
                                      <p:tavLst>
                                        <p:tav tm="0">
                                          <p:val>
                                            <p:strVal val="ppt_h"/>
                                          </p:val>
                                        </p:tav>
                                        <p:tav tm="100000">
                                          <p:val>
                                            <p:strVal val="ppt_h"/>
                                          </p:val>
                                        </p:tav>
                                      </p:tavLst>
                                    </p:anim>
                                    <p:anim calcmode="lin" valueType="num">
                                      <p:cBhvr>
                                        <p:cTn id="18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15"/>
                                        </p:tgtEl>
                                        <p:attrNameLst>
                                          <p:attrName>style.visibility</p:attrName>
                                        </p:attrNameLst>
                                      </p:cBhvr>
                                      <p:to>
                                        <p:strVal val="hidden"/>
                                      </p:to>
                                    </p:set>
                                  </p:childTnLst>
                                </p:cTn>
                              </p:par>
                              <p:par>
                                <p:cTn id="184" presetID="2" presetClass="entr" presetSubtype="1" fill="hold" nodeType="withEffect">
                                  <p:stCondLst>
                                    <p:cond delay="0"/>
                                  </p:stCondLst>
                                  <p:childTnLst>
                                    <p:set>
                                      <p:cBhvr>
                                        <p:cTn id="185" dur="1" fill="hold">
                                          <p:stCondLst>
                                            <p:cond delay="0"/>
                                          </p:stCondLst>
                                        </p:cTn>
                                        <p:tgtEl>
                                          <p:spTgt spid="4"/>
                                        </p:tgtEl>
                                        <p:attrNameLst>
                                          <p:attrName>style.visibility</p:attrName>
                                        </p:attrNameLst>
                                      </p:cBhvr>
                                      <p:to>
                                        <p:strVal val="visible"/>
                                      </p:to>
                                    </p:set>
                                    <p:anim calcmode="lin" valueType="num">
                                      <p:cBhvr additive="base">
                                        <p:cTn id="186" dur="3000" fill="hold"/>
                                        <p:tgtEl>
                                          <p:spTgt spid="4"/>
                                        </p:tgtEl>
                                        <p:attrNameLst>
                                          <p:attrName>ppt_x</p:attrName>
                                        </p:attrNameLst>
                                      </p:cBhvr>
                                      <p:tavLst>
                                        <p:tav tm="0">
                                          <p:val>
                                            <p:strVal val="#ppt_x"/>
                                          </p:val>
                                        </p:tav>
                                        <p:tav tm="100000">
                                          <p:val>
                                            <p:strVal val="#ppt_x"/>
                                          </p:val>
                                        </p:tav>
                                      </p:tavLst>
                                    </p:anim>
                                    <p:anim calcmode="lin" valueType="num">
                                      <p:cBhvr additive="base">
                                        <p:cTn id="187"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13342"/>
            <a:ext cx="9144000" cy="6831315"/>
          </a:xfrm>
          <a:prstGeom prst="rect">
            <a:avLst/>
          </a:prstGeom>
        </p:spPr>
      </p:pic>
      <p:sp>
        <p:nvSpPr>
          <p:cNvPr id="5" name="4 Luna"/>
          <p:cNvSpPr/>
          <p:nvPr/>
        </p:nvSpPr>
        <p:spPr>
          <a:xfrm>
            <a:off x="-32" y="0"/>
            <a:ext cx="2214546" cy="3857628"/>
          </a:xfrm>
          <a:prstGeom prst="moon">
            <a:avLst>
              <a:gd name="adj" fmla="val 43333"/>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857224" y="0"/>
            <a:ext cx="2214546"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56" y="0"/>
            <a:ext cx="2214546"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857488" y="0"/>
            <a:ext cx="2214546"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857620" y="0"/>
            <a:ext cx="2214546"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0"/>
            <a:ext cx="2214546"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857884" y="0"/>
            <a:ext cx="2214546"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850362" y="0"/>
            <a:ext cx="2293638"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fmla="#ppt_w*sin(2.5*pi*$)">
                                          <p:val>
                                            <p:fltVal val="0"/>
                                          </p:val>
                                        </p:tav>
                                        <p:tav tm="100000">
                                          <p:val>
                                            <p:fltVal val="1"/>
                                          </p:val>
                                        </p:tav>
                                      </p:tavLst>
                                    </p:anim>
                                    <p:anim calcmode="lin" valueType="num">
                                      <p:cBhvr>
                                        <p:cTn id="35" dur="3000" fill="hold"/>
                                        <p:tgtEl>
                                          <p:spTgt spid="11"/>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2" presetClass="entr" presetSubtype="8"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0-#ppt_w/2"/>
                                          </p:val>
                                        </p:tav>
                                        <p:tav tm="100000">
                                          <p:val>
                                            <p:strVal val="#ppt_x"/>
                                          </p:val>
                                        </p:tav>
                                      </p:tavLst>
                                    </p:anim>
                                    <p:anim calcmode="lin" valueType="num">
                                      <p:cBhvr additive="base">
                                        <p:cTn id="43" dur="3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3000" fill="hold"/>
                                        <p:tgtEl>
                                          <p:spTgt spid="11"/>
                                        </p:tgtEl>
                                        <p:attrNameLst>
                                          <p:attrName>ppt_x</p:attrName>
                                        </p:attrNameLst>
                                      </p:cBhvr>
                                      <p:tavLst>
                                        <p:tav tm="0">
                                          <p:val>
                                            <p:strVal val="0-#ppt_w/2"/>
                                          </p:val>
                                        </p:tav>
                                        <p:tav tm="100000">
                                          <p:val>
                                            <p:strVal val="#ppt_x"/>
                                          </p:val>
                                        </p:tav>
                                      </p:tavLst>
                                    </p:anim>
                                    <p:anim calcmode="lin" valueType="num">
                                      <p:cBhvr additive="base">
                                        <p:cTn id="67" dur="3000" fill="hold"/>
                                        <p:tgtEl>
                                          <p:spTgt spid="11"/>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ppt_y"/>
                                          </p:val>
                                        </p:tav>
                                        <p:tav tm="100000">
                                          <p:val>
                                            <p:strVal val="#ppt_y"/>
                                          </p:val>
                                        </p:tav>
                                      </p:tavLst>
                                    </p:anim>
                                  </p:childTnLst>
                                </p:cTn>
                              </p:par>
                            </p:childTnLst>
                          </p:cTn>
                        </p:par>
                        <p:par>
                          <p:cTn id="72" fill="hold">
                            <p:stCondLst>
                              <p:cond delay="3000"/>
                            </p:stCondLst>
                            <p:childTnLst>
                              <p:par>
                                <p:cTn id="73" presetID="2" presetClass="exit" presetSubtype="8" fill="hold" grpId="2" nodeType="after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0-ppt_w/2"/>
                                          </p:val>
                                        </p:tav>
                                      </p:tavLst>
                                    </p:anim>
                                    <p:anim calcmode="lin" valueType="num">
                                      <p:cBhvr additive="base">
                                        <p:cTn id="79" dur="3000"/>
                                        <p:tgtEl>
                                          <p:spTgt spid="6"/>
                                        </p:tgtEl>
                                        <p:attrNameLst>
                                          <p:attrName>ppt_y</p:attrName>
                                        </p:attrNameLst>
                                      </p:cBhvr>
                                      <p:tavLst>
                                        <p:tav tm="0">
                                          <p:val>
                                            <p:strVal val="ppt_y"/>
                                          </p:val>
                                        </p:tav>
                                        <p:tav tm="100000">
                                          <p:val>
                                            <p:strVal val="ppt_y"/>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0-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3000"/>
                                        <p:tgtEl>
                                          <p:spTgt spid="5"/>
                                        </p:tgtEl>
                                        <p:attrNameLst>
                                          <p:attrName>ppt_h</p:attrName>
                                        </p:attrNameLst>
                                      </p:cBhvr>
                                      <p:tavLst>
                                        <p:tav tm="0">
                                          <p:val>
                                            <p:strVal val="ppt_h"/>
                                          </p:val>
                                        </p:tav>
                                        <p:tav tm="100000">
                                          <p:val>
                                            <p:strVal val="ppt_h"/>
                                          </p:val>
                                        </p:tav>
                                      </p:tavLst>
                                    </p:anim>
                                    <p:anim calcmode="lin" valueType="num">
                                      <p:cBhvr>
                                        <p:cTn id="1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6"/>
                                        </p:tgtEl>
                                        <p:attrNameLst>
                                          <p:attrName>ppt_h</p:attrName>
                                        </p:attrNameLst>
                                      </p:cBhvr>
                                      <p:tavLst>
                                        <p:tav tm="0">
                                          <p:val>
                                            <p:strVal val="ppt_h"/>
                                          </p:val>
                                        </p:tav>
                                        <p:tav tm="100000">
                                          <p:val>
                                            <p:strVal val="ppt_h"/>
                                          </p:val>
                                        </p:tav>
                                      </p:tavLst>
                                    </p:anim>
                                    <p:anim calcmode="lin" valueType="num">
                                      <p:cBhvr>
                                        <p:cTn id="1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6"/>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7"/>
                                        </p:tgtEl>
                                        <p:attrNameLst>
                                          <p:attrName>ppt_h</p:attrName>
                                        </p:attrNameLst>
                                      </p:cBhvr>
                                      <p:tavLst>
                                        <p:tav tm="0">
                                          <p:val>
                                            <p:strVal val="ppt_h"/>
                                          </p:val>
                                        </p:tav>
                                        <p:tav tm="100000">
                                          <p:val>
                                            <p:strVal val="ppt_h"/>
                                          </p:val>
                                        </p:tav>
                                      </p:tavLst>
                                    </p:anim>
                                    <p:anim calcmode="lin" valueType="num">
                                      <p:cBhvr>
                                        <p:cTn id="1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7"/>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3000"/>
                                        <p:tgtEl>
                                          <p:spTgt spid="8"/>
                                        </p:tgtEl>
                                        <p:attrNameLst>
                                          <p:attrName>ppt_h</p:attrName>
                                        </p:attrNameLst>
                                      </p:cBhvr>
                                      <p:tavLst>
                                        <p:tav tm="0">
                                          <p:val>
                                            <p:strVal val="ppt_h"/>
                                          </p:val>
                                        </p:tav>
                                        <p:tav tm="100000">
                                          <p:val>
                                            <p:strVal val="ppt_h"/>
                                          </p:val>
                                        </p:tav>
                                      </p:tavLst>
                                    </p:anim>
                                    <p:anim calcmode="lin" valueType="num">
                                      <p:cBhvr>
                                        <p:cTn id="1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8"/>
                                        </p:tgtEl>
                                        <p:attrNameLst>
                                          <p:attrName>style.visibility</p:attrName>
                                        </p:attrNameLst>
                                      </p:cBhvr>
                                      <p:to>
                                        <p:strVal val="hidden"/>
                                      </p:to>
                                    </p:set>
                                  </p:childTnLst>
                                </p:cTn>
                              </p:par>
                              <p:par>
                                <p:cTn id="121" presetID="19" presetClass="exit" presetSubtype="10" fill="hold" grpId="3" nodeType="withEffect">
                                  <p:stCondLst>
                                    <p:cond delay="0"/>
                                  </p:stCondLst>
                                  <p:childTnLst>
                                    <p:anim calcmode="lin" valueType="num">
                                      <p:cBhvr>
                                        <p:cTn id="122" dur="3000"/>
                                        <p:tgtEl>
                                          <p:spTgt spid="9"/>
                                        </p:tgtEl>
                                        <p:attrNameLst>
                                          <p:attrName>ppt_h</p:attrName>
                                        </p:attrNameLst>
                                      </p:cBhvr>
                                      <p:tavLst>
                                        <p:tav tm="0">
                                          <p:val>
                                            <p:strVal val="ppt_h"/>
                                          </p:val>
                                        </p:tav>
                                        <p:tav tm="100000">
                                          <p:val>
                                            <p:strVal val="ppt_h"/>
                                          </p:val>
                                        </p:tav>
                                      </p:tavLst>
                                    </p:anim>
                                    <p:anim calcmode="lin" valueType="num">
                                      <p:cBhvr>
                                        <p:cTn id="1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9"/>
                                        </p:tgtEl>
                                        <p:attrNameLst>
                                          <p:attrName>style.visibility</p:attrName>
                                        </p:attrNameLst>
                                      </p:cBhvr>
                                      <p:to>
                                        <p:strVal val="hidden"/>
                                      </p:to>
                                    </p:set>
                                  </p:childTnLst>
                                </p:cTn>
                              </p:par>
                              <p:par>
                                <p:cTn id="125" presetID="19" presetClass="exit" presetSubtype="10" fill="hold" grpId="3" nodeType="withEffect">
                                  <p:stCondLst>
                                    <p:cond delay="0"/>
                                  </p:stCondLst>
                                  <p:childTnLst>
                                    <p:anim calcmode="lin" valueType="num">
                                      <p:cBhvr>
                                        <p:cTn id="126" dur="3000"/>
                                        <p:tgtEl>
                                          <p:spTgt spid="10"/>
                                        </p:tgtEl>
                                        <p:attrNameLst>
                                          <p:attrName>ppt_h</p:attrName>
                                        </p:attrNameLst>
                                      </p:cBhvr>
                                      <p:tavLst>
                                        <p:tav tm="0">
                                          <p:val>
                                            <p:strVal val="ppt_h"/>
                                          </p:val>
                                        </p:tav>
                                        <p:tav tm="100000">
                                          <p:val>
                                            <p:strVal val="ppt_h"/>
                                          </p:val>
                                        </p:tav>
                                      </p:tavLst>
                                    </p:anim>
                                    <p:anim calcmode="lin" valueType="num">
                                      <p:cBhvr>
                                        <p:cTn id="1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10"/>
                                        </p:tgtEl>
                                        <p:attrNameLst>
                                          <p:attrName>style.visibility</p:attrName>
                                        </p:attrNameLst>
                                      </p:cBhvr>
                                      <p:to>
                                        <p:strVal val="hidden"/>
                                      </p:to>
                                    </p:set>
                                  </p:childTnLst>
                                </p:cTn>
                              </p:par>
                              <p:par>
                                <p:cTn id="129" presetID="19" presetClass="exit" presetSubtype="10" fill="hold" grpId="3" nodeType="withEffect">
                                  <p:stCondLst>
                                    <p:cond delay="0"/>
                                  </p:stCondLst>
                                  <p:childTnLst>
                                    <p:anim calcmode="lin" valueType="num">
                                      <p:cBhvr>
                                        <p:cTn id="130" dur="3000"/>
                                        <p:tgtEl>
                                          <p:spTgt spid="11"/>
                                        </p:tgtEl>
                                        <p:attrNameLst>
                                          <p:attrName>ppt_h</p:attrName>
                                        </p:attrNameLst>
                                      </p:cBhvr>
                                      <p:tavLst>
                                        <p:tav tm="0">
                                          <p:val>
                                            <p:strVal val="ppt_h"/>
                                          </p:val>
                                        </p:tav>
                                        <p:tav tm="100000">
                                          <p:val>
                                            <p:strVal val="ppt_h"/>
                                          </p:val>
                                        </p:tav>
                                      </p:tavLst>
                                    </p:anim>
                                    <p:anim calcmode="lin" valueType="num">
                                      <p:cBhvr>
                                        <p:cTn id="1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11"/>
                                        </p:tgtEl>
                                        <p:attrNameLst>
                                          <p:attrName>style.visibility</p:attrName>
                                        </p:attrNameLst>
                                      </p:cBhvr>
                                      <p:to>
                                        <p:strVal val="hidden"/>
                                      </p:to>
                                    </p:set>
                                  </p:childTnLst>
                                </p:cTn>
                              </p:par>
                              <p:par>
                                <p:cTn id="133" presetID="19" presetClass="exit" presetSubtype="10" fill="hold" grpId="3" nodeType="withEffect">
                                  <p:stCondLst>
                                    <p:cond delay="0"/>
                                  </p:stCondLst>
                                  <p:childTnLst>
                                    <p:anim calcmode="lin" valueType="num">
                                      <p:cBhvr>
                                        <p:cTn id="134" dur="3000"/>
                                        <p:tgtEl>
                                          <p:spTgt spid="12"/>
                                        </p:tgtEl>
                                        <p:attrNameLst>
                                          <p:attrName>ppt_h</p:attrName>
                                        </p:attrNameLst>
                                      </p:cBhvr>
                                      <p:tavLst>
                                        <p:tav tm="0">
                                          <p:val>
                                            <p:strVal val="ppt_h"/>
                                          </p:val>
                                        </p:tav>
                                        <p:tav tm="100000">
                                          <p:val>
                                            <p:strVal val="ppt_h"/>
                                          </p:val>
                                        </p:tav>
                                      </p:tavLst>
                                    </p:anim>
                                    <p:anim calcmode="lin" valueType="num">
                                      <p:cBhvr>
                                        <p:cTn id="13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ntr" presetSubtype="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additive="base">
                                        <p:cTn id="139" dur="3000" fill="hold"/>
                                        <p:tgtEl>
                                          <p:spTgt spid="4"/>
                                        </p:tgtEl>
                                        <p:attrNameLst>
                                          <p:attrName>ppt_x</p:attrName>
                                        </p:attrNameLst>
                                      </p:cBhvr>
                                      <p:tavLst>
                                        <p:tav tm="0">
                                          <p:val>
                                            <p:strVal val="1+#ppt_w/2"/>
                                          </p:val>
                                        </p:tav>
                                        <p:tav tm="100000">
                                          <p:val>
                                            <p:strVal val="#ppt_x"/>
                                          </p:val>
                                        </p:tav>
                                      </p:tavLst>
                                    </p:anim>
                                    <p:anim calcmode="lin" valueType="num">
                                      <p:cBhvr additive="base">
                                        <p:cTn id="140"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7.jpg"/>
          <p:cNvPicPr>
            <a:picLocks noChangeAspect="1"/>
          </p:cNvPicPr>
          <p:nvPr/>
        </p:nvPicPr>
        <p:blipFill>
          <a:blip r:embed="rId2"/>
          <a:stretch>
            <a:fillRect/>
          </a:stretch>
        </p:blipFill>
        <p:spPr>
          <a:xfrm>
            <a:off x="0" y="3345"/>
            <a:ext cx="9144000" cy="6851309"/>
          </a:xfrm>
          <a:prstGeom prst="rect">
            <a:avLst/>
          </a:prstGeom>
        </p:spPr>
      </p:pic>
      <p:sp>
        <p:nvSpPr>
          <p:cNvPr id="5" name="4 Anillo"/>
          <p:cNvSpPr/>
          <p:nvPr/>
        </p:nvSpPr>
        <p:spPr>
          <a:xfrm>
            <a:off x="0"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71570"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143140"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71736"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710"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643306"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214842"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643438"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286412"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715008"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357982"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786578"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429552"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858148" y="0"/>
            <a:ext cx="1285852" cy="4500594"/>
          </a:xfrm>
          <a:prstGeom prst="donut">
            <a:avLst>
              <a:gd name="adj" fmla="val 11211"/>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xit" presetSubtype="2" fill="hold" grpId="1" nodeType="with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1+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0-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grpId="1" nodeType="with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1+ppt_w/2"/>
                                          </p:val>
                                        </p:tav>
                                      </p:tavLst>
                                    </p:anim>
                                    <p:anim calcmode="lin" valueType="num">
                                      <p:cBhvr additive="base">
                                        <p:cTn id="82" dur="3000"/>
                                        <p:tgtEl>
                                          <p:spTgt spid="7"/>
                                        </p:tgtEl>
                                        <p:attrNameLst>
                                          <p:attrName>ppt_y</p:attrName>
                                        </p:attrNameLst>
                                      </p:cBhvr>
                                      <p:tavLst>
                                        <p:tav tm="0">
                                          <p:val>
                                            <p:strVal val="ppt_y"/>
                                          </p:val>
                                        </p:tav>
                                        <p:tav tm="100000">
                                          <p:val>
                                            <p:strVal val="ppt_y"/>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0-ppt_w/2"/>
                                          </p:val>
                                        </p:tav>
                                      </p:tavLst>
                                    </p:anim>
                                    <p:anim calcmode="lin" valueType="num">
                                      <p:cBhvr additive="base">
                                        <p:cTn id="86" dur="3000"/>
                                        <p:tgtEl>
                                          <p:spTgt spid="8"/>
                                        </p:tgtEl>
                                        <p:attrNameLst>
                                          <p:attrName>ppt_y</p:attrName>
                                        </p:attrNameLst>
                                      </p:cBhvr>
                                      <p:tavLst>
                                        <p:tav tm="0">
                                          <p:val>
                                            <p:strVal val="ppt_y"/>
                                          </p:val>
                                        </p:tav>
                                        <p:tav tm="100000">
                                          <p:val>
                                            <p:strVal val="ppt_y"/>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2" fill="hold" grpId="1"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1+ppt_w/2"/>
                                          </p:val>
                                        </p:tav>
                                      </p:tavLst>
                                    </p:anim>
                                    <p:anim calcmode="lin" valueType="num">
                                      <p:cBhvr additive="base">
                                        <p:cTn id="90" dur="3000"/>
                                        <p:tgtEl>
                                          <p:spTgt spid="9"/>
                                        </p:tgtEl>
                                        <p:attrNameLst>
                                          <p:attrName>ppt_y</p:attrName>
                                        </p:attrNameLst>
                                      </p:cBhvr>
                                      <p:tavLst>
                                        <p:tav tm="0">
                                          <p:val>
                                            <p:strVal val="ppt_y"/>
                                          </p:val>
                                        </p:tav>
                                        <p:tav tm="100000">
                                          <p:val>
                                            <p:strVal val="ppt_y"/>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0-ppt_w/2"/>
                                          </p:val>
                                        </p:tav>
                                      </p:tavLst>
                                    </p:anim>
                                    <p:anim calcmode="lin" valueType="num">
                                      <p:cBhvr additive="base">
                                        <p:cTn id="94" dur="3000"/>
                                        <p:tgtEl>
                                          <p:spTgt spid="10"/>
                                        </p:tgtEl>
                                        <p:attrNameLst>
                                          <p:attrName>ppt_y</p:attrName>
                                        </p:attrNameLst>
                                      </p:cBhvr>
                                      <p:tavLst>
                                        <p:tav tm="0">
                                          <p:val>
                                            <p:strVal val="ppt_y"/>
                                          </p:val>
                                        </p:tav>
                                        <p:tav tm="100000">
                                          <p:val>
                                            <p:strVal val="ppt_y"/>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2" fill="hold" grpId="1"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1+ppt_w/2"/>
                                          </p:val>
                                        </p:tav>
                                      </p:tavLst>
                                    </p:anim>
                                    <p:anim calcmode="lin" valueType="num">
                                      <p:cBhvr additive="base">
                                        <p:cTn id="98" dur="3000"/>
                                        <p:tgtEl>
                                          <p:spTgt spid="11"/>
                                        </p:tgtEl>
                                        <p:attrNameLst>
                                          <p:attrName>ppt_y</p:attrName>
                                        </p:attrNameLst>
                                      </p:cBhvr>
                                      <p:tavLst>
                                        <p:tav tm="0">
                                          <p:val>
                                            <p:strVal val="ppt_y"/>
                                          </p:val>
                                        </p:tav>
                                        <p:tav tm="100000">
                                          <p:val>
                                            <p:strVal val="ppt_y"/>
                                          </p:val>
                                        </p:tav>
                                      </p:tavLst>
                                    </p:anim>
                                    <p:set>
                                      <p:cBhvr>
                                        <p:cTn id="99" dur="1" fill="hold">
                                          <p:stCondLst>
                                            <p:cond delay="2999"/>
                                          </p:stCondLst>
                                        </p:cTn>
                                        <p:tgtEl>
                                          <p:spTgt spid="11"/>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3000"/>
                                        <p:tgtEl>
                                          <p:spTgt spid="12"/>
                                        </p:tgtEl>
                                        <p:attrNameLst>
                                          <p:attrName>ppt_x</p:attrName>
                                        </p:attrNameLst>
                                      </p:cBhvr>
                                      <p:tavLst>
                                        <p:tav tm="0">
                                          <p:val>
                                            <p:strVal val="ppt_x"/>
                                          </p:val>
                                        </p:tav>
                                        <p:tav tm="100000">
                                          <p:val>
                                            <p:strVal val="0-ppt_w/2"/>
                                          </p:val>
                                        </p:tav>
                                      </p:tavLst>
                                    </p:anim>
                                    <p:anim calcmode="lin" valueType="num">
                                      <p:cBhvr additive="base">
                                        <p:cTn id="102" dur="3000"/>
                                        <p:tgtEl>
                                          <p:spTgt spid="12"/>
                                        </p:tgtEl>
                                        <p:attrNameLst>
                                          <p:attrName>ppt_y</p:attrName>
                                        </p:attrNameLst>
                                      </p:cBhvr>
                                      <p:tavLst>
                                        <p:tav tm="0">
                                          <p:val>
                                            <p:strVal val="ppt_y"/>
                                          </p:val>
                                        </p:tav>
                                        <p:tav tm="100000">
                                          <p:val>
                                            <p:strVal val="ppt_y"/>
                                          </p:val>
                                        </p:tav>
                                      </p:tavLst>
                                    </p:anim>
                                    <p:set>
                                      <p:cBhvr>
                                        <p:cTn id="103" dur="1" fill="hold">
                                          <p:stCondLst>
                                            <p:cond delay="2999"/>
                                          </p:stCondLst>
                                        </p:cTn>
                                        <p:tgtEl>
                                          <p:spTgt spid="12"/>
                                        </p:tgtEl>
                                        <p:attrNameLst>
                                          <p:attrName>style.visibility</p:attrName>
                                        </p:attrNameLst>
                                      </p:cBhvr>
                                      <p:to>
                                        <p:strVal val="hidden"/>
                                      </p:to>
                                    </p:set>
                                  </p:childTnLst>
                                </p:cTn>
                              </p:par>
                              <p:par>
                                <p:cTn id="104" presetID="2" presetClass="exit" presetSubtype="2" fill="hold" grpId="1"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3000"/>
                                        <p:tgtEl>
                                          <p:spTgt spid="14"/>
                                        </p:tgtEl>
                                        <p:attrNameLst>
                                          <p:attrName>ppt_x</p:attrName>
                                        </p:attrNameLst>
                                      </p:cBhvr>
                                      <p:tavLst>
                                        <p:tav tm="0">
                                          <p:val>
                                            <p:strVal val="ppt_x"/>
                                          </p:val>
                                        </p:tav>
                                        <p:tav tm="100000">
                                          <p:val>
                                            <p:strVal val="0-ppt_w/2"/>
                                          </p:val>
                                        </p:tav>
                                      </p:tavLst>
                                    </p:anim>
                                    <p:anim calcmode="lin" valueType="num">
                                      <p:cBhvr additive="base">
                                        <p:cTn id="110" dur="3000"/>
                                        <p:tgtEl>
                                          <p:spTgt spid="14"/>
                                        </p:tgtEl>
                                        <p:attrNameLst>
                                          <p:attrName>ppt_y</p:attrName>
                                        </p:attrNameLst>
                                      </p:cBhvr>
                                      <p:tavLst>
                                        <p:tav tm="0">
                                          <p:val>
                                            <p:strVal val="ppt_y"/>
                                          </p:val>
                                        </p:tav>
                                        <p:tav tm="100000">
                                          <p:val>
                                            <p:strVal val="ppt_y"/>
                                          </p:val>
                                        </p:tav>
                                      </p:tavLst>
                                    </p:anim>
                                    <p:set>
                                      <p:cBhvr>
                                        <p:cTn id="111" dur="1" fill="hold">
                                          <p:stCondLst>
                                            <p:cond delay="2999"/>
                                          </p:stCondLst>
                                        </p:cTn>
                                        <p:tgtEl>
                                          <p:spTgt spid="14"/>
                                        </p:tgtEl>
                                        <p:attrNameLst>
                                          <p:attrName>style.visibility</p:attrName>
                                        </p:attrNameLst>
                                      </p:cBhvr>
                                      <p:to>
                                        <p:strVal val="hidden"/>
                                      </p:to>
                                    </p:set>
                                  </p:childTnLst>
                                </p:cTn>
                              </p:par>
                              <p:par>
                                <p:cTn id="112" presetID="2" presetClass="exit" presetSubtype="2" fill="hold" grpId="1" nodeType="withEffect">
                                  <p:stCondLst>
                                    <p:cond delay="0"/>
                                  </p:stCondLst>
                                  <p:childTnLst>
                                    <p:anim calcmode="lin" valueType="num">
                                      <p:cBhvr additive="base">
                                        <p:cTn id="113" dur="3000"/>
                                        <p:tgtEl>
                                          <p:spTgt spid="15"/>
                                        </p:tgtEl>
                                        <p:attrNameLst>
                                          <p:attrName>ppt_x</p:attrName>
                                        </p:attrNameLst>
                                      </p:cBhvr>
                                      <p:tavLst>
                                        <p:tav tm="0">
                                          <p:val>
                                            <p:strVal val="ppt_x"/>
                                          </p:val>
                                        </p:tav>
                                        <p:tav tm="100000">
                                          <p:val>
                                            <p:strVal val="1+ppt_w/2"/>
                                          </p:val>
                                        </p:tav>
                                      </p:tavLst>
                                    </p:anim>
                                    <p:anim calcmode="lin" valueType="num">
                                      <p:cBhvr additive="base">
                                        <p:cTn id="114" dur="3000"/>
                                        <p:tgtEl>
                                          <p:spTgt spid="15"/>
                                        </p:tgtEl>
                                        <p:attrNameLst>
                                          <p:attrName>ppt_y</p:attrName>
                                        </p:attrNameLst>
                                      </p:cBhvr>
                                      <p:tavLst>
                                        <p:tav tm="0">
                                          <p:val>
                                            <p:strVal val="ppt_y"/>
                                          </p:val>
                                        </p:tav>
                                        <p:tav tm="100000">
                                          <p:val>
                                            <p:strVal val="ppt_y"/>
                                          </p:val>
                                        </p:tav>
                                      </p:tavLst>
                                    </p:anim>
                                    <p:set>
                                      <p:cBhvr>
                                        <p:cTn id="115" dur="1" fill="hold">
                                          <p:stCondLst>
                                            <p:cond delay="2999"/>
                                          </p:stCondLst>
                                        </p:cTn>
                                        <p:tgtEl>
                                          <p:spTgt spid="15"/>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3000"/>
                                        <p:tgtEl>
                                          <p:spTgt spid="16"/>
                                        </p:tgtEl>
                                        <p:attrNameLst>
                                          <p:attrName>ppt_x</p:attrName>
                                        </p:attrNameLst>
                                      </p:cBhvr>
                                      <p:tavLst>
                                        <p:tav tm="0">
                                          <p:val>
                                            <p:strVal val="ppt_x"/>
                                          </p:val>
                                        </p:tav>
                                        <p:tav tm="100000">
                                          <p:val>
                                            <p:strVal val="0-ppt_w/2"/>
                                          </p:val>
                                        </p:tav>
                                      </p:tavLst>
                                    </p:anim>
                                    <p:anim calcmode="lin" valueType="num">
                                      <p:cBhvr additive="base">
                                        <p:cTn id="118" dur="3000"/>
                                        <p:tgtEl>
                                          <p:spTgt spid="16"/>
                                        </p:tgtEl>
                                        <p:attrNameLst>
                                          <p:attrName>ppt_y</p:attrName>
                                        </p:attrNameLst>
                                      </p:cBhvr>
                                      <p:tavLst>
                                        <p:tav tm="0">
                                          <p:val>
                                            <p:strVal val="ppt_y"/>
                                          </p:val>
                                        </p:tav>
                                        <p:tav tm="100000">
                                          <p:val>
                                            <p:strVal val="ppt_y"/>
                                          </p:val>
                                        </p:tav>
                                      </p:tavLst>
                                    </p:anim>
                                    <p:set>
                                      <p:cBhvr>
                                        <p:cTn id="119" dur="1" fill="hold">
                                          <p:stCondLst>
                                            <p:cond delay="2999"/>
                                          </p:stCondLst>
                                        </p:cTn>
                                        <p:tgtEl>
                                          <p:spTgt spid="16"/>
                                        </p:tgtEl>
                                        <p:attrNameLst>
                                          <p:attrName>style.visibility</p:attrName>
                                        </p:attrNameLst>
                                      </p:cBhvr>
                                      <p:to>
                                        <p:strVal val="hidden"/>
                                      </p:to>
                                    </p:set>
                                  </p:childTnLst>
                                </p:cTn>
                              </p:par>
                              <p:par>
                                <p:cTn id="120" presetID="2" presetClass="exit" presetSubtype="2" fill="hold" grpId="1" nodeType="withEffect">
                                  <p:stCondLst>
                                    <p:cond delay="0"/>
                                  </p:stCondLst>
                                  <p:childTnLst>
                                    <p:anim calcmode="lin" valueType="num">
                                      <p:cBhvr additive="base">
                                        <p:cTn id="121" dur="3000"/>
                                        <p:tgtEl>
                                          <p:spTgt spid="17"/>
                                        </p:tgtEl>
                                        <p:attrNameLst>
                                          <p:attrName>ppt_x</p:attrName>
                                        </p:attrNameLst>
                                      </p:cBhvr>
                                      <p:tavLst>
                                        <p:tav tm="0">
                                          <p:val>
                                            <p:strVal val="ppt_x"/>
                                          </p:val>
                                        </p:tav>
                                        <p:tav tm="100000">
                                          <p:val>
                                            <p:strVal val="1+ppt_w/2"/>
                                          </p:val>
                                        </p:tav>
                                      </p:tavLst>
                                    </p:anim>
                                    <p:anim calcmode="lin" valueType="num">
                                      <p:cBhvr additive="base">
                                        <p:cTn id="122" dur="3000"/>
                                        <p:tgtEl>
                                          <p:spTgt spid="17"/>
                                        </p:tgtEl>
                                        <p:attrNameLst>
                                          <p:attrName>ppt_y</p:attrName>
                                        </p:attrNameLst>
                                      </p:cBhvr>
                                      <p:tavLst>
                                        <p:tav tm="0">
                                          <p:val>
                                            <p:strVal val="ppt_y"/>
                                          </p:val>
                                        </p:tav>
                                        <p:tav tm="100000">
                                          <p:val>
                                            <p:strVal val="ppt_y"/>
                                          </p:val>
                                        </p:tav>
                                      </p:tavLst>
                                    </p:anim>
                                    <p:set>
                                      <p:cBhvr>
                                        <p:cTn id="123" dur="1" fill="hold">
                                          <p:stCondLst>
                                            <p:cond delay="2999"/>
                                          </p:stCondLst>
                                        </p:cTn>
                                        <p:tgtEl>
                                          <p:spTgt spid="17"/>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3000"/>
                                        <p:tgtEl>
                                          <p:spTgt spid="18"/>
                                        </p:tgtEl>
                                        <p:attrNameLst>
                                          <p:attrName>ppt_x</p:attrName>
                                        </p:attrNameLst>
                                      </p:cBhvr>
                                      <p:tavLst>
                                        <p:tav tm="0">
                                          <p:val>
                                            <p:strVal val="ppt_x"/>
                                          </p:val>
                                        </p:tav>
                                        <p:tav tm="100000">
                                          <p:val>
                                            <p:strVal val="0-ppt_w/2"/>
                                          </p:val>
                                        </p:tav>
                                      </p:tavLst>
                                    </p:anim>
                                    <p:anim calcmode="lin" valueType="num">
                                      <p:cBhvr additive="base">
                                        <p:cTn id="126" dur="3000"/>
                                        <p:tgtEl>
                                          <p:spTgt spid="18"/>
                                        </p:tgtEl>
                                        <p:attrNameLst>
                                          <p:attrName>ppt_y</p:attrName>
                                        </p:attrNameLst>
                                      </p:cBhvr>
                                      <p:tavLst>
                                        <p:tav tm="0">
                                          <p:val>
                                            <p:strVal val="ppt_y"/>
                                          </p:val>
                                        </p:tav>
                                        <p:tav tm="100000">
                                          <p:val>
                                            <p:strVal val="ppt_y"/>
                                          </p:val>
                                        </p:tav>
                                      </p:tavLst>
                                    </p:anim>
                                    <p:set>
                                      <p:cBhvr>
                                        <p:cTn id="127" dur="1" fill="hold">
                                          <p:stCondLst>
                                            <p:cond delay="2999"/>
                                          </p:stCondLst>
                                        </p:cTn>
                                        <p:tgtEl>
                                          <p:spTgt spid="18"/>
                                        </p:tgtEl>
                                        <p:attrNameLst>
                                          <p:attrName>style.visibility</p:attrName>
                                        </p:attrNameLst>
                                      </p:cBhvr>
                                      <p:to>
                                        <p:strVal val="hidden"/>
                                      </p:to>
                                    </p:set>
                                  </p:childTnLst>
                                </p:cTn>
                              </p:par>
                              <p:par>
                                <p:cTn id="128" presetID="2" presetClass="exit" presetSubtype="2" fill="hold" grpId="1" nodeType="withEffect">
                                  <p:stCondLst>
                                    <p:cond delay="0"/>
                                  </p:stCondLst>
                                  <p:childTnLst>
                                    <p:anim calcmode="lin" valueType="num">
                                      <p:cBhvr additive="base">
                                        <p:cTn id="129" dur="3000"/>
                                        <p:tgtEl>
                                          <p:spTgt spid="19"/>
                                        </p:tgtEl>
                                        <p:attrNameLst>
                                          <p:attrName>ppt_x</p:attrName>
                                        </p:attrNameLst>
                                      </p:cBhvr>
                                      <p:tavLst>
                                        <p:tav tm="0">
                                          <p:val>
                                            <p:strVal val="ppt_x"/>
                                          </p:val>
                                        </p:tav>
                                        <p:tav tm="100000">
                                          <p:val>
                                            <p:strVal val="1+ppt_w/2"/>
                                          </p:val>
                                        </p:tav>
                                      </p:tavLst>
                                    </p:anim>
                                    <p:anim calcmode="lin" valueType="num">
                                      <p:cBhvr additive="base">
                                        <p:cTn id="130" dur="3000"/>
                                        <p:tgtEl>
                                          <p:spTgt spid="19"/>
                                        </p:tgtEl>
                                        <p:attrNameLst>
                                          <p:attrName>ppt_y</p:attrName>
                                        </p:attrNameLst>
                                      </p:cBhvr>
                                      <p:tavLst>
                                        <p:tav tm="0">
                                          <p:val>
                                            <p:strVal val="ppt_y"/>
                                          </p:val>
                                        </p:tav>
                                        <p:tav tm="100000">
                                          <p:val>
                                            <p:strVal val="ppt_y"/>
                                          </p:val>
                                        </p:tav>
                                      </p:tavLst>
                                    </p:anim>
                                    <p:set>
                                      <p:cBhvr>
                                        <p:cTn id="131" dur="1" fill="hold">
                                          <p:stCondLst>
                                            <p:cond delay="2999"/>
                                          </p:stCondLst>
                                        </p:cTn>
                                        <p:tgtEl>
                                          <p:spTgt spid="19"/>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3000"/>
                                        <p:tgtEl>
                                          <p:spTgt spid="20"/>
                                        </p:tgtEl>
                                        <p:attrNameLst>
                                          <p:attrName>ppt_x</p:attrName>
                                        </p:attrNameLst>
                                      </p:cBhvr>
                                      <p:tavLst>
                                        <p:tav tm="0">
                                          <p:val>
                                            <p:strVal val="ppt_x"/>
                                          </p:val>
                                        </p:tav>
                                        <p:tav tm="100000">
                                          <p:val>
                                            <p:strVal val="0-ppt_w/2"/>
                                          </p:val>
                                        </p:tav>
                                      </p:tavLst>
                                    </p:anim>
                                    <p:anim calcmode="lin" valueType="num">
                                      <p:cBhvr additive="base">
                                        <p:cTn id="134" dur="3000"/>
                                        <p:tgtEl>
                                          <p:spTgt spid="20"/>
                                        </p:tgtEl>
                                        <p:attrNameLst>
                                          <p:attrName>ppt_y</p:attrName>
                                        </p:attrNameLst>
                                      </p:cBhvr>
                                      <p:tavLst>
                                        <p:tav tm="0">
                                          <p:val>
                                            <p:strVal val="ppt_y"/>
                                          </p:val>
                                        </p:tav>
                                        <p:tav tm="100000">
                                          <p:val>
                                            <p:strVal val="ppt_y"/>
                                          </p:val>
                                        </p:tav>
                                      </p:tavLst>
                                    </p:anim>
                                    <p:set>
                                      <p:cBhvr>
                                        <p:cTn id="135" dur="1" fill="hold">
                                          <p:stCondLst>
                                            <p:cond delay="2999"/>
                                          </p:stCondLst>
                                        </p:cTn>
                                        <p:tgtEl>
                                          <p:spTgt spid="20"/>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2/3*#ppt_w"/>
                                          </p:val>
                                        </p:tav>
                                        <p:tav tm="100000">
                                          <p:val>
                                            <p:strVal val="#ppt_w"/>
                                          </p:val>
                                        </p:tav>
                                      </p:tavLst>
                                    </p:anim>
                                    <p:anim calcmode="lin" valueType="num">
                                      <p:cBhvr>
                                        <p:cTn id="139" dur="3000" fill="hold"/>
                                        <p:tgtEl>
                                          <p:spTgt spid="4"/>
                                        </p:tgtEl>
                                        <p:attrNameLst>
                                          <p:attrName>ppt_h</p:attrName>
                                        </p:attrNameLst>
                                      </p:cBhvr>
                                      <p:tavLst>
                                        <p:tav tm="0">
                                          <p:val>
                                            <p:strVal val="2/3*#ppt_h"/>
                                          </p:val>
                                        </p:tav>
                                        <p:tav tm="100000">
                                          <p:val>
                                            <p:strVal val="#ppt_h"/>
                                          </p:val>
                                        </p:tav>
                                      </p:tavLst>
                                    </p:anim>
                                  </p:childTnLst>
                                </p:cTn>
                              </p:par>
                              <p:par>
                                <p:cTn id="140" presetID="16" presetClass="entr" presetSubtype="37"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barn(outVertical)">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16200000">
            <a:off x="-2286032" y="2357470"/>
            <a:ext cx="5429288" cy="857224"/>
          </a:xfrm>
          <a:prstGeom prst="wave">
            <a:avLst>
              <a:gd name="adj1" fmla="val 20000"/>
              <a:gd name="adj2" fmla="val -7895"/>
            </a:avLst>
          </a:prstGeom>
          <a:solidFill>
            <a:srgbClr val="5C804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200000">
            <a:off x="-1571668" y="2286016"/>
            <a:ext cx="5429288" cy="857256"/>
          </a:xfrm>
          <a:prstGeom prst="wave">
            <a:avLst>
              <a:gd name="adj1" fmla="val 20000"/>
              <a:gd name="adj2" fmla="val -7895"/>
            </a:avLst>
          </a:prstGeom>
          <a:solidFill>
            <a:srgbClr val="5C804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857288" y="2286016"/>
            <a:ext cx="5429288" cy="857256"/>
          </a:xfrm>
          <a:prstGeom prst="wave">
            <a:avLst>
              <a:gd name="adj1" fmla="val 20000"/>
              <a:gd name="adj2" fmla="val -7895"/>
            </a:avLst>
          </a:prstGeom>
          <a:solidFill>
            <a:srgbClr val="5C804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a:off x="-142908" y="2286016"/>
            <a:ext cx="5429288" cy="857256"/>
          </a:xfrm>
          <a:prstGeom prst="wave">
            <a:avLst>
              <a:gd name="adj1" fmla="val 20000"/>
              <a:gd name="adj2" fmla="val -7895"/>
            </a:avLst>
          </a:prstGeom>
          <a:solidFill>
            <a:srgbClr val="5C804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642910" y="2214578"/>
            <a:ext cx="5429288" cy="1000132"/>
          </a:xfrm>
          <a:prstGeom prst="wave">
            <a:avLst>
              <a:gd name="adj1" fmla="val 20000"/>
              <a:gd name="adj2" fmla="val -7895"/>
            </a:avLst>
          </a:prstGeom>
          <a:solidFill>
            <a:srgbClr val="5C804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a:off x="1464447" y="2250297"/>
            <a:ext cx="5429288" cy="928694"/>
          </a:xfrm>
          <a:prstGeom prst="wave">
            <a:avLst>
              <a:gd name="adj1" fmla="val 20000"/>
              <a:gd name="adj2" fmla="val -7895"/>
            </a:avLst>
          </a:prstGeom>
          <a:solidFill>
            <a:srgbClr val="5C804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2250265" y="2250297"/>
            <a:ext cx="5429288" cy="928694"/>
          </a:xfrm>
          <a:prstGeom prst="wave">
            <a:avLst>
              <a:gd name="adj1" fmla="val 20000"/>
              <a:gd name="adj2" fmla="val -7895"/>
            </a:avLst>
          </a:prstGeom>
          <a:solidFill>
            <a:srgbClr val="5C804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200000">
            <a:off x="3000364" y="2286016"/>
            <a:ext cx="5429288" cy="857256"/>
          </a:xfrm>
          <a:prstGeom prst="wave">
            <a:avLst>
              <a:gd name="adj1" fmla="val 20000"/>
              <a:gd name="adj2" fmla="val -7895"/>
            </a:avLst>
          </a:prstGeom>
          <a:solidFill>
            <a:srgbClr val="5C804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3750463" y="2250297"/>
            <a:ext cx="5429288" cy="928694"/>
          </a:xfrm>
          <a:prstGeom prst="wave">
            <a:avLst>
              <a:gd name="adj1" fmla="val 20000"/>
              <a:gd name="adj2" fmla="val -7895"/>
            </a:avLst>
          </a:prstGeom>
          <a:solidFill>
            <a:srgbClr val="5C804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200000">
            <a:off x="4500562" y="2286016"/>
            <a:ext cx="5429288" cy="857256"/>
          </a:xfrm>
          <a:prstGeom prst="wave">
            <a:avLst>
              <a:gd name="adj1" fmla="val 20000"/>
              <a:gd name="adj2" fmla="val -7895"/>
            </a:avLst>
          </a:prstGeom>
          <a:solidFill>
            <a:srgbClr val="5C804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5214942" y="2286016"/>
            <a:ext cx="5429288" cy="857256"/>
          </a:xfrm>
          <a:prstGeom prst="wave">
            <a:avLst>
              <a:gd name="adj1" fmla="val 20000"/>
              <a:gd name="adj2" fmla="val -7895"/>
            </a:avLst>
          </a:prstGeom>
          <a:solidFill>
            <a:srgbClr val="5C804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6200000">
            <a:off x="6000728" y="2286016"/>
            <a:ext cx="5429288" cy="857256"/>
          </a:xfrm>
          <a:prstGeom prst="wave">
            <a:avLst>
              <a:gd name="adj1" fmla="val 20000"/>
              <a:gd name="adj2" fmla="val -7895"/>
            </a:avLst>
          </a:prstGeom>
          <a:solidFill>
            <a:srgbClr val="5C8044"/>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3000" fill="hold"/>
                                        <p:tgtEl>
                                          <p:spTgt spid="6"/>
                                        </p:tgtEl>
                                        <p:attrNameLst>
                                          <p:attrName>ppt_w</p:attrName>
                                        </p:attrNameLst>
                                      </p:cBhvr>
                                      <p:tavLst>
                                        <p:tav tm="0" fmla="#ppt_w*sin(2.5*pi*$)">
                                          <p:val>
                                            <p:fltVal val="0"/>
                                          </p:val>
                                        </p:tav>
                                        <p:tav tm="100000">
                                          <p:val>
                                            <p:fltVal val="1"/>
                                          </p:val>
                                        </p:tav>
                                      </p:tavLst>
                                    </p:anim>
                                    <p:anim calcmode="lin" valueType="num">
                                      <p:cBhvr>
                                        <p:cTn id="63" dur="3000" fill="hold"/>
                                        <p:tgtEl>
                                          <p:spTgt spid="6"/>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fmla="#ppt_w*sin(2.5*pi*$)">
                                          <p:val>
                                            <p:fltVal val="0"/>
                                          </p:val>
                                        </p:tav>
                                        <p:tav tm="100000">
                                          <p:val>
                                            <p:fltVal val="1"/>
                                          </p:val>
                                        </p:tav>
                                      </p:tavLst>
                                    </p:anim>
                                    <p:anim calcmode="lin" valueType="num">
                                      <p:cBhvr>
                                        <p:cTn id="67" dur="3000" fill="hold"/>
                                        <p:tgtEl>
                                          <p:spTgt spid="7"/>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fmla="#ppt_w*sin(2.5*pi*$)">
                                          <p:val>
                                            <p:fltVal val="0"/>
                                          </p:val>
                                        </p:tav>
                                        <p:tav tm="100000">
                                          <p:val>
                                            <p:fltVal val="1"/>
                                          </p:val>
                                        </p:tav>
                                      </p:tavLst>
                                    </p:anim>
                                    <p:anim calcmode="lin" valueType="num">
                                      <p:cBhvr>
                                        <p:cTn id="71" dur="3000" fill="hold"/>
                                        <p:tgtEl>
                                          <p:spTgt spid="8"/>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3000" fill="hold"/>
                                        <p:tgtEl>
                                          <p:spTgt spid="9"/>
                                        </p:tgtEl>
                                        <p:attrNameLst>
                                          <p:attrName>ppt_w</p:attrName>
                                        </p:attrNameLst>
                                      </p:cBhvr>
                                      <p:tavLst>
                                        <p:tav tm="0" fmla="#ppt_w*sin(2.5*pi*$)">
                                          <p:val>
                                            <p:fltVal val="0"/>
                                          </p:val>
                                        </p:tav>
                                        <p:tav tm="100000">
                                          <p:val>
                                            <p:fltVal val="1"/>
                                          </p:val>
                                        </p:tav>
                                      </p:tavLst>
                                    </p:anim>
                                    <p:anim calcmode="lin" valueType="num">
                                      <p:cBhvr>
                                        <p:cTn id="75" dur="3000" fill="hold"/>
                                        <p:tgtEl>
                                          <p:spTgt spid="9"/>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fmla="#ppt_w*sin(2.5*pi*$)">
                                          <p:val>
                                            <p:fltVal val="0"/>
                                          </p:val>
                                        </p:tav>
                                        <p:tav tm="100000">
                                          <p:val>
                                            <p:fltVal val="1"/>
                                          </p:val>
                                        </p:tav>
                                      </p:tavLst>
                                    </p:anim>
                                    <p:anim calcmode="lin" valueType="num">
                                      <p:cBhvr>
                                        <p:cTn id="79" dur="3000" fill="hold"/>
                                        <p:tgtEl>
                                          <p:spTgt spid="10"/>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ppt_w</p:attrName>
                                        </p:attrNameLst>
                                      </p:cBhvr>
                                      <p:tavLst>
                                        <p:tav tm="0" fmla="#ppt_w*sin(2.5*pi*$)">
                                          <p:val>
                                            <p:fltVal val="0"/>
                                          </p:val>
                                        </p:tav>
                                        <p:tav tm="100000">
                                          <p:val>
                                            <p:fltVal val="1"/>
                                          </p:val>
                                        </p:tav>
                                      </p:tavLst>
                                    </p:anim>
                                    <p:anim calcmode="lin" valueType="num">
                                      <p:cBhvr>
                                        <p:cTn id="83" dur="3000" fill="hold"/>
                                        <p:tgtEl>
                                          <p:spTgt spid="11"/>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3000" fill="hold"/>
                                        <p:tgtEl>
                                          <p:spTgt spid="12"/>
                                        </p:tgtEl>
                                        <p:attrNameLst>
                                          <p:attrName>ppt_w</p:attrName>
                                        </p:attrNameLst>
                                      </p:cBhvr>
                                      <p:tavLst>
                                        <p:tav tm="0" fmla="#ppt_w*sin(2.5*pi*$)">
                                          <p:val>
                                            <p:fltVal val="0"/>
                                          </p:val>
                                        </p:tav>
                                        <p:tav tm="100000">
                                          <p:val>
                                            <p:fltVal val="1"/>
                                          </p:val>
                                        </p:tav>
                                      </p:tavLst>
                                    </p:anim>
                                    <p:anim calcmode="lin" valueType="num">
                                      <p:cBhvr>
                                        <p:cTn id="87" dur="3000" fill="hold"/>
                                        <p:tgtEl>
                                          <p:spTgt spid="12"/>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fmla="#ppt_w*sin(2.5*pi*$)">
                                          <p:val>
                                            <p:fltVal val="0"/>
                                          </p:val>
                                        </p:tav>
                                        <p:tav tm="100000">
                                          <p:val>
                                            <p:fltVal val="1"/>
                                          </p:val>
                                        </p:tav>
                                      </p:tavLst>
                                    </p:anim>
                                    <p:anim calcmode="lin" valueType="num">
                                      <p:cBhvr>
                                        <p:cTn id="91" dur="3000" fill="hold"/>
                                        <p:tgtEl>
                                          <p:spTgt spid="13"/>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fmla="#ppt_w*sin(2.5*pi*$)">
                                          <p:val>
                                            <p:fltVal val="0"/>
                                          </p:val>
                                        </p:tav>
                                        <p:tav tm="100000">
                                          <p:val>
                                            <p:fltVal val="1"/>
                                          </p:val>
                                        </p:tav>
                                      </p:tavLst>
                                    </p:anim>
                                    <p:anim calcmode="lin" valueType="num">
                                      <p:cBhvr>
                                        <p:cTn id="95" dur="3000" fill="hold"/>
                                        <p:tgtEl>
                                          <p:spTgt spid="14"/>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p:cTn id="98" dur="3000" fill="hold"/>
                                        <p:tgtEl>
                                          <p:spTgt spid="15"/>
                                        </p:tgtEl>
                                        <p:attrNameLst>
                                          <p:attrName>ppt_w</p:attrName>
                                        </p:attrNameLst>
                                      </p:cBhvr>
                                      <p:tavLst>
                                        <p:tav tm="0" fmla="#ppt_w*sin(2.5*pi*$)">
                                          <p:val>
                                            <p:fltVal val="0"/>
                                          </p:val>
                                        </p:tav>
                                        <p:tav tm="100000">
                                          <p:val>
                                            <p:fltVal val="1"/>
                                          </p:val>
                                        </p:tav>
                                      </p:tavLst>
                                    </p:anim>
                                    <p:anim calcmode="lin" valueType="num">
                                      <p:cBhvr>
                                        <p:cTn id="99" dur="3000" fill="hold"/>
                                        <p:tgtEl>
                                          <p:spTgt spid="15"/>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p:cTn id="102" dur="3000" fill="hold"/>
                                        <p:tgtEl>
                                          <p:spTgt spid="16"/>
                                        </p:tgtEl>
                                        <p:attrNameLst>
                                          <p:attrName>ppt_w</p:attrName>
                                        </p:attrNameLst>
                                      </p:cBhvr>
                                      <p:tavLst>
                                        <p:tav tm="0" fmla="#ppt_w*sin(2.5*pi*$)">
                                          <p:val>
                                            <p:fltVal val="0"/>
                                          </p:val>
                                        </p:tav>
                                        <p:tav tm="100000">
                                          <p:val>
                                            <p:fltVal val="1"/>
                                          </p:val>
                                        </p:tav>
                                      </p:tavLst>
                                    </p:anim>
                                    <p:anim calcmode="lin" valueType="num">
                                      <p:cBhvr>
                                        <p:cTn id="103" dur="3000" fill="hold"/>
                                        <p:tgtEl>
                                          <p:spTgt spid="16"/>
                                        </p:tgtEl>
                                        <p:attrNameLst>
                                          <p:attrName>ppt_h</p:attrName>
                                        </p:attrNameLst>
                                      </p:cBhvr>
                                      <p:tavLst>
                                        <p:tav tm="0">
                                          <p:val>
                                            <p:strVal val="#ppt_h"/>
                                          </p:val>
                                        </p:tav>
                                        <p:tav tm="100000">
                                          <p:val>
                                            <p:strVal val="#ppt_h"/>
                                          </p:val>
                                        </p:tav>
                                      </p:tavLst>
                                    </p:anim>
                                  </p:childTnLst>
                                </p:cTn>
                              </p:par>
                              <p:par>
                                <p:cTn id="104" presetID="2" presetClass="exit" presetSubtype="2" fill="hold" grpId="2"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1+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0-ppt_w/2"/>
                                          </p:val>
                                        </p:tav>
                                      </p:tavLst>
                                    </p:anim>
                                    <p:anim calcmode="lin" valueType="num">
                                      <p:cBhvr additive="base">
                                        <p:cTn id="118" dur="3000"/>
                                        <p:tgtEl>
                                          <p:spTgt spid="8"/>
                                        </p:tgtEl>
                                        <p:attrNameLst>
                                          <p:attrName>ppt_y</p:attrName>
                                        </p:attrNameLst>
                                      </p:cBhvr>
                                      <p:tavLst>
                                        <p:tav tm="0">
                                          <p:val>
                                            <p:strVal val="ppt_y"/>
                                          </p:val>
                                        </p:tav>
                                        <p:tav tm="100000">
                                          <p:val>
                                            <p:strVal val="ppt_y"/>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1+ppt_w/2"/>
                                          </p:val>
                                        </p:tav>
                                      </p:tavLst>
                                    </p:anim>
                                    <p:anim calcmode="lin" valueType="num">
                                      <p:cBhvr additive="base">
                                        <p:cTn id="122" dur="3000"/>
                                        <p:tgtEl>
                                          <p:spTgt spid="9"/>
                                        </p:tgtEl>
                                        <p:attrNameLst>
                                          <p:attrName>ppt_y</p:attrName>
                                        </p:attrNameLst>
                                      </p:cBhvr>
                                      <p:tavLst>
                                        <p:tav tm="0">
                                          <p:val>
                                            <p:strVal val="ppt_y"/>
                                          </p:val>
                                        </p:tav>
                                        <p:tav tm="100000">
                                          <p:val>
                                            <p:strVal val="ppt_y"/>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0-ppt_w/2"/>
                                          </p:val>
                                        </p:tav>
                                      </p:tavLst>
                                    </p:anim>
                                    <p:anim calcmode="lin" valueType="num">
                                      <p:cBhvr additive="base">
                                        <p:cTn id="126" dur="3000"/>
                                        <p:tgtEl>
                                          <p:spTgt spid="10"/>
                                        </p:tgtEl>
                                        <p:attrNameLst>
                                          <p:attrName>ppt_y</p:attrName>
                                        </p:attrNameLst>
                                      </p:cBhvr>
                                      <p:tavLst>
                                        <p:tav tm="0">
                                          <p:val>
                                            <p:strVal val="ppt_y"/>
                                          </p:val>
                                        </p:tav>
                                        <p:tav tm="100000">
                                          <p:val>
                                            <p:strVal val="ppt_y"/>
                                          </p:val>
                                        </p:tav>
                                      </p:tavLst>
                                    </p:anim>
                                    <p:set>
                                      <p:cBhvr>
                                        <p:cTn id="127" dur="1" fill="hold">
                                          <p:stCondLst>
                                            <p:cond delay="2999"/>
                                          </p:stCondLst>
                                        </p:cTn>
                                        <p:tgtEl>
                                          <p:spTgt spid="10"/>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3000"/>
                                        <p:tgtEl>
                                          <p:spTgt spid="11"/>
                                        </p:tgtEl>
                                        <p:attrNameLst>
                                          <p:attrName>ppt_x</p:attrName>
                                        </p:attrNameLst>
                                      </p:cBhvr>
                                      <p:tavLst>
                                        <p:tav tm="0">
                                          <p:val>
                                            <p:strVal val="ppt_x"/>
                                          </p:val>
                                        </p:tav>
                                        <p:tav tm="100000">
                                          <p:val>
                                            <p:strVal val="1+ppt_w/2"/>
                                          </p:val>
                                        </p:tav>
                                      </p:tavLst>
                                    </p:anim>
                                    <p:anim calcmode="lin" valueType="num">
                                      <p:cBhvr additive="base">
                                        <p:cTn id="130" dur="3000"/>
                                        <p:tgtEl>
                                          <p:spTgt spid="11"/>
                                        </p:tgtEl>
                                        <p:attrNameLst>
                                          <p:attrName>ppt_y</p:attrName>
                                        </p:attrNameLst>
                                      </p:cBhvr>
                                      <p:tavLst>
                                        <p:tav tm="0">
                                          <p:val>
                                            <p:strVal val="ppt_y"/>
                                          </p:val>
                                        </p:tav>
                                        <p:tav tm="100000">
                                          <p:val>
                                            <p:strVal val="ppt_y"/>
                                          </p:val>
                                        </p:tav>
                                      </p:tavLst>
                                    </p:anim>
                                    <p:set>
                                      <p:cBhvr>
                                        <p:cTn id="131" dur="1" fill="hold">
                                          <p:stCondLst>
                                            <p:cond delay="2999"/>
                                          </p:stCondLst>
                                        </p:cTn>
                                        <p:tgtEl>
                                          <p:spTgt spid="11"/>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000"/>
                                        <p:tgtEl>
                                          <p:spTgt spid="13"/>
                                        </p:tgtEl>
                                        <p:attrNameLst>
                                          <p:attrName>ppt_x</p:attrName>
                                        </p:attrNameLst>
                                      </p:cBhvr>
                                      <p:tavLst>
                                        <p:tav tm="0">
                                          <p:val>
                                            <p:strVal val="ppt_x"/>
                                          </p:val>
                                        </p:tav>
                                        <p:tav tm="100000">
                                          <p:val>
                                            <p:strVal val="1+ppt_w/2"/>
                                          </p:val>
                                        </p:tav>
                                      </p:tavLst>
                                    </p:anim>
                                    <p:anim calcmode="lin" valueType="num">
                                      <p:cBhvr additive="base">
                                        <p:cTn id="138" dur="3000"/>
                                        <p:tgtEl>
                                          <p:spTgt spid="13"/>
                                        </p:tgtEl>
                                        <p:attrNameLst>
                                          <p:attrName>ppt_y</p:attrName>
                                        </p:attrNameLst>
                                      </p:cBhvr>
                                      <p:tavLst>
                                        <p:tav tm="0">
                                          <p:val>
                                            <p:strVal val="ppt_y"/>
                                          </p:val>
                                        </p:tav>
                                        <p:tav tm="100000">
                                          <p:val>
                                            <p:strVal val="ppt_y"/>
                                          </p:val>
                                        </p:tav>
                                      </p:tavLst>
                                    </p:anim>
                                    <p:set>
                                      <p:cBhvr>
                                        <p:cTn id="139" dur="1" fill="hold">
                                          <p:stCondLst>
                                            <p:cond delay="2999"/>
                                          </p:stCondLst>
                                        </p:cTn>
                                        <p:tgtEl>
                                          <p:spTgt spid="13"/>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14"/>
                                        </p:tgtEl>
                                        <p:attrNameLst>
                                          <p:attrName>ppt_x</p:attrName>
                                        </p:attrNameLst>
                                      </p:cBhvr>
                                      <p:tavLst>
                                        <p:tav tm="0">
                                          <p:val>
                                            <p:strVal val="ppt_x"/>
                                          </p:val>
                                        </p:tav>
                                        <p:tav tm="100000">
                                          <p:val>
                                            <p:strVal val="0-ppt_w/2"/>
                                          </p:val>
                                        </p:tav>
                                      </p:tavLst>
                                    </p:anim>
                                    <p:anim calcmode="lin" valueType="num">
                                      <p:cBhvr additive="base">
                                        <p:cTn id="142" dur="3000"/>
                                        <p:tgtEl>
                                          <p:spTgt spid="14"/>
                                        </p:tgtEl>
                                        <p:attrNameLst>
                                          <p:attrName>ppt_y</p:attrName>
                                        </p:attrNameLst>
                                      </p:cBhvr>
                                      <p:tavLst>
                                        <p:tav tm="0">
                                          <p:val>
                                            <p:strVal val="ppt_y"/>
                                          </p:val>
                                        </p:tav>
                                        <p:tav tm="100000">
                                          <p:val>
                                            <p:strVal val="ppt_y"/>
                                          </p:val>
                                        </p:tav>
                                      </p:tavLst>
                                    </p:anim>
                                    <p:set>
                                      <p:cBhvr>
                                        <p:cTn id="143" dur="1" fill="hold">
                                          <p:stCondLst>
                                            <p:cond delay="2999"/>
                                          </p:stCondLst>
                                        </p:cTn>
                                        <p:tgtEl>
                                          <p:spTgt spid="14"/>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15"/>
                                        </p:tgtEl>
                                        <p:attrNameLst>
                                          <p:attrName>ppt_x</p:attrName>
                                        </p:attrNameLst>
                                      </p:cBhvr>
                                      <p:tavLst>
                                        <p:tav tm="0">
                                          <p:val>
                                            <p:strVal val="ppt_x"/>
                                          </p:val>
                                        </p:tav>
                                        <p:tav tm="100000">
                                          <p:val>
                                            <p:strVal val="1+ppt_w/2"/>
                                          </p:val>
                                        </p:tav>
                                      </p:tavLst>
                                    </p:anim>
                                    <p:anim calcmode="lin" valueType="num">
                                      <p:cBhvr additive="base">
                                        <p:cTn id="146" dur="3000"/>
                                        <p:tgtEl>
                                          <p:spTgt spid="15"/>
                                        </p:tgtEl>
                                        <p:attrNameLst>
                                          <p:attrName>ppt_y</p:attrName>
                                        </p:attrNameLst>
                                      </p:cBhvr>
                                      <p:tavLst>
                                        <p:tav tm="0">
                                          <p:val>
                                            <p:strVal val="ppt_y"/>
                                          </p:val>
                                        </p:tav>
                                        <p:tav tm="100000">
                                          <p:val>
                                            <p:strVal val="ppt_y"/>
                                          </p:val>
                                        </p:tav>
                                      </p:tavLst>
                                    </p:anim>
                                    <p:set>
                                      <p:cBhvr>
                                        <p:cTn id="147" dur="1" fill="hold">
                                          <p:stCondLst>
                                            <p:cond delay="2999"/>
                                          </p:stCondLst>
                                        </p:cTn>
                                        <p:tgtEl>
                                          <p:spTgt spid="15"/>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6"/>
                                        </p:tgtEl>
                                        <p:attrNameLst>
                                          <p:attrName>ppt_x</p:attrName>
                                        </p:attrNameLst>
                                      </p:cBhvr>
                                      <p:tavLst>
                                        <p:tav tm="0">
                                          <p:val>
                                            <p:strVal val="ppt_x"/>
                                          </p:val>
                                        </p:tav>
                                        <p:tav tm="100000">
                                          <p:val>
                                            <p:strVal val="0-ppt_w/2"/>
                                          </p:val>
                                        </p:tav>
                                      </p:tavLst>
                                    </p:anim>
                                    <p:anim calcmode="lin" valueType="num">
                                      <p:cBhvr additive="base">
                                        <p:cTn id="150" dur="3000"/>
                                        <p:tgtEl>
                                          <p:spTgt spid="16"/>
                                        </p:tgtEl>
                                        <p:attrNameLst>
                                          <p:attrName>ppt_y</p:attrName>
                                        </p:attrNameLst>
                                      </p:cBhvr>
                                      <p:tavLst>
                                        <p:tav tm="0">
                                          <p:val>
                                            <p:strVal val="ppt_y"/>
                                          </p:val>
                                        </p:tav>
                                        <p:tav tm="100000">
                                          <p:val>
                                            <p:strVal val="ppt_y"/>
                                          </p:val>
                                        </p:tav>
                                      </p:tavLst>
                                    </p:anim>
                                    <p:set>
                                      <p:cBhvr>
                                        <p:cTn id="151" dur="1" fill="hold">
                                          <p:stCondLst>
                                            <p:cond delay="2999"/>
                                          </p:stCondLst>
                                        </p:cTn>
                                        <p:tgtEl>
                                          <p:spTgt spid="16"/>
                                        </p:tgtEl>
                                        <p:attrNameLst>
                                          <p:attrName>style.visibility</p:attrName>
                                        </p:attrNameLst>
                                      </p:cBhvr>
                                      <p:to>
                                        <p:strVal val="hidden"/>
                                      </p:to>
                                    </p:set>
                                  </p:childTnLst>
                                </p:cTn>
                              </p:par>
                              <p:par>
                                <p:cTn id="152" presetID="23" presetClass="entr" presetSubtype="272"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2/3*#ppt_w"/>
                                          </p:val>
                                        </p:tav>
                                        <p:tav tm="100000">
                                          <p:val>
                                            <p:strVal val="#ppt_w"/>
                                          </p:val>
                                        </p:tav>
                                      </p:tavLst>
                                    </p:anim>
                                    <p:anim calcmode="lin" valueType="num">
                                      <p:cBhvr>
                                        <p:cTn id="155" dur="3000" fill="hold"/>
                                        <p:tgtEl>
                                          <p:spTgt spid="4"/>
                                        </p:tgtEl>
                                        <p:attrNameLst>
                                          <p:attrName>ppt_h</p:attrName>
                                        </p:attrNameLst>
                                      </p:cBhvr>
                                      <p:tavLst>
                                        <p:tav tm="0">
                                          <p:val>
                                            <p:strVal val="2/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arn(outVertical)">
                                      <p:cBhvr>
                                        <p:cTn id="15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ooooooo.jpg"/>
          <p:cNvPicPr>
            <a:picLocks noChangeAspect="1"/>
          </p:cNvPicPr>
          <p:nvPr/>
        </p:nvPicPr>
        <p:blipFill>
          <a:blip r:embed="rId2"/>
          <a:stretch>
            <a:fillRect/>
          </a:stretch>
        </p:blipFill>
        <p:spPr>
          <a:xfrm>
            <a:off x="0" y="6684"/>
            <a:ext cx="9144000" cy="6844632"/>
          </a:xfrm>
          <a:prstGeom prst="rect">
            <a:avLst/>
          </a:prstGeom>
        </p:spPr>
      </p:pic>
      <p:sp>
        <p:nvSpPr>
          <p:cNvPr id="5" name="4 Lágrima"/>
          <p:cNvSpPr/>
          <p:nvPr/>
        </p:nvSpPr>
        <p:spPr>
          <a:xfrm>
            <a:off x="3057150" y="0"/>
            <a:ext cx="1357290" cy="1357298"/>
          </a:xfrm>
          <a:prstGeom prst="teardrop">
            <a:avLst/>
          </a:prstGeom>
          <a:gradFill flip="none" rotWithShape="1">
            <a:gsLst>
              <a:gs pos="41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31108">
            <a:off x="4362407" y="66992"/>
            <a:ext cx="1355049" cy="1305717"/>
          </a:xfrm>
          <a:prstGeom prst="teardrop">
            <a:avLst/>
          </a:prstGeom>
          <a:gradFill flip="none" rotWithShape="1">
            <a:gsLst>
              <a:gs pos="41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557084" y="571480"/>
            <a:ext cx="1357290" cy="1357298"/>
          </a:xfrm>
          <a:prstGeom prst="teardrop">
            <a:avLst/>
          </a:prstGeom>
          <a:gradFill flip="none" rotWithShape="1">
            <a:gsLst>
              <a:gs pos="41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933910" y="638472"/>
            <a:ext cx="1355049" cy="1305717"/>
          </a:xfrm>
          <a:prstGeom prst="teardrop">
            <a:avLst/>
          </a:prstGeom>
          <a:gradFill flip="none" rotWithShape="1">
            <a:gsLst>
              <a:gs pos="41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303646">
            <a:off x="1970053" y="1341771"/>
            <a:ext cx="1357290" cy="1357298"/>
          </a:xfrm>
          <a:prstGeom prst="teardrop">
            <a:avLst/>
          </a:prstGeom>
          <a:gradFill flip="none" rotWithShape="1">
            <a:gsLst>
              <a:gs pos="41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532814" y="1381964"/>
            <a:ext cx="1355049" cy="1305717"/>
          </a:xfrm>
          <a:prstGeom prst="teardrop">
            <a:avLst/>
          </a:prstGeom>
          <a:gradFill flip="none" rotWithShape="1">
            <a:gsLst>
              <a:gs pos="41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058068">
            <a:off x="1485514" y="2071678"/>
            <a:ext cx="1357290" cy="1357298"/>
          </a:xfrm>
          <a:prstGeom prst="teardrop">
            <a:avLst/>
          </a:prstGeom>
          <a:gradFill flip="none" rotWithShape="1">
            <a:gsLst>
              <a:gs pos="41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6200426" y="2000236"/>
            <a:ext cx="1357290" cy="1357298"/>
          </a:xfrm>
          <a:prstGeom prst="teardrop">
            <a:avLst/>
          </a:prstGeom>
          <a:gradFill flip="none" rotWithShape="1">
            <a:gsLst>
              <a:gs pos="41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1058068">
            <a:off x="940697" y="2812746"/>
            <a:ext cx="1357290" cy="1357298"/>
          </a:xfrm>
          <a:prstGeom prst="teardrop">
            <a:avLst/>
          </a:prstGeom>
          <a:gradFill flip="none" rotWithShape="1">
            <a:gsLst>
              <a:gs pos="41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6843368" y="2643178"/>
            <a:ext cx="1357290" cy="1357298"/>
          </a:xfrm>
          <a:prstGeom prst="teardrop">
            <a:avLst/>
          </a:prstGeom>
          <a:gradFill flip="none" rotWithShape="1">
            <a:gsLst>
              <a:gs pos="41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058068">
            <a:off x="440633" y="3598564"/>
            <a:ext cx="1357290" cy="1357298"/>
          </a:xfrm>
          <a:prstGeom prst="teardrop">
            <a:avLst/>
          </a:prstGeom>
          <a:gradFill flip="none" rotWithShape="1">
            <a:gsLst>
              <a:gs pos="41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542337">
            <a:off x="7493632" y="3350227"/>
            <a:ext cx="1357290" cy="1357298"/>
          </a:xfrm>
          <a:prstGeom prst="teardrop">
            <a:avLst/>
          </a:prstGeom>
          <a:gradFill flip="none" rotWithShape="1">
            <a:gsLst>
              <a:gs pos="41000">
                <a:schemeClr val="accent2">
                  <a:lumMod val="60000"/>
                  <a:lumOff val="40000"/>
                  <a:shade val="30000"/>
                  <a:satMod val="115000"/>
                  <a:alpha val="0"/>
                </a:schemeClr>
              </a:gs>
              <a:gs pos="50000">
                <a:schemeClr val="accent2">
                  <a:lumMod val="60000"/>
                  <a:lumOff val="40000"/>
                  <a:shade val="67500"/>
                  <a:satMod val="115000"/>
                </a:schemeClr>
              </a:gs>
              <a:gs pos="100000">
                <a:schemeClr val="accent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5"/>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6"/>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8"/>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0"/>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2"/>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14"/>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16"/>
                                        </p:tgtEl>
                                        <p:attrNameLst>
                                          <p:attrName>r</p:attrName>
                                        </p:attrNameLst>
                                      </p:cBhvr>
                                    </p:animRot>
                                  </p:childTnLst>
                                </p:cTn>
                              </p:par>
                              <p:par>
                                <p:cTn id="32" presetID="2" presetClass="entr" presetSubtype="12"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1"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1"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6"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1+#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1+#ppt_w/2"/>
                                          </p:val>
                                        </p:tav>
                                        <p:tav tm="100000">
                                          <p:val>
                                            <p:strVal val="#ppt_x"/>
                                          </p:val>
                                        </p:tav>
                                      </p:tavLst>
                                    </p:anim>
                                    <p:anim calcmode="lin" valueType="num">
                                      <p:cBhvr additive="base">
                                        <p:cTn id="63" dur="3000" fill="hold"/>
                                        <p:tgtEl>
                                          <p:spTgt spid="8"/>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1+#ppt_w/2"/>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1+#ppt_w/2"/>
                                          </p:val>
                                        </p:tav>
                                        <p:tav tm="100000">
                                          <p:val>
                                            <p:strVal val="#ppt_x"/>
                                          </p:val>
                                        </p:tav>
                                      </p:tavLst>
                                    </p:anim>
                                    <p:anim calcmode="lin" valueType="num">
                                      <p:cBhvr additive="base">
                                        <p:cTn id="71" dur="3000" fill="hold"/>
                                        <p:tgtEl>
                                          <p:spTgt spid="12"/>
                                        </p:tgtEl>
                                        <p:attrNameLst>
                                          <p:attrName>ppt_y</p:attrName>
                                        </p:attrNameLst>
                                      </p:cBhvr>
                                      <p:tavLst>
                                        <p:tav tm="0">
                                          <p:val>
                                            <p:strVal val="1+#ppt_h/2"/>
                                          </p:val>
                                        </p:tav>
                                        <p:tav tm="100000">
                                          <p:val>
                                            <p:strVal val="#ppt_y"/>
                                          </p:val>
                                        </p:tav>
                                      </p:tavLst>
                                    </p:anim>
                                  </p:childTnLst>
                                </p:cTn>
                              </p:par>
                              <p:par>
                                <p:cTn id="72" presetID="2" presetClass="entr" presetSubtype="6"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3000" fill="hold"/>
                                        <p:tgtEl>
                                          <p:spTgt spid="14"/>
                                        </p:tgtEl>
                                        <p:attrNameLst>
                                          <p:attrName>ppt_x</p:attrName>
                                        </p:attrNameLst>
                                      </p:cBhvr>
                                      <p:tavLst>
                                        <p:tav tm="0">
                                          <p:val>
                                            <p:strVal val="1+#ppt_w/2"/>
                                          </p:val>
                                        </p:tav>
                                        <p:tav tm="100000">
                                          <p:val>
                                            <p:strVal val="#ppt_x"/>
                                          </p:val>
                                        </p:tav>
                                      </p:tavLst>
                                    </p:anim>
                                    <p:anim calcmode="lin" valueType="num">
                                      <p:cBhvr additive="base">
                                        <p:cTn id="75" dur="3000" fill="hold"/>
                                        <p:tgtEl>
                                          <p:spTgt spid="14"/>
                                        </p:tgtEl>
                                        <p:attrNameLst>
                                          <p:attrName>ppt_y</p:attrName>
                                        </p:attrNameLst>
                                      </p:cBhvr>
                                      <p:tavLst>
                                        <p:tav tm="0">
                                          <p:val>
                                            <p:strVal val="1+#ppt_h/2"/>
                                          </p:val>
                                        </p:tav>
                                        <p:tav tm="100000">
                                          <p:val>
                                            <p:strVal val="#ppt_y"/>
                                          </p:val>
                                        </p:tav>
                                      </p:tavLst>
                                    </p:anim>
                                  </p:childTnLst>
                                </p:cTn>
                              </p:par>
                              <p:par>
                                <p:cTn id="76" presetID="2" presetClass="entr" presetSubtype="6"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1+#ppt_h/2"/>
                                          </p:val>
                                        </p:tav>
                                        <p:tav tm="100000">
                                          <p:val>
                                            <p:strVal val="#ppt_y"/>
                                          </p:val>
                                        </p:tav>
                                      </p:tavLst>
                                    </p:anim>
                                  </p:childTnLst>
                                </p:cTn>
                              </p:par>
                            </p:childTnLst>
                          </p:cTn>
                        </p:par>
                        <p:par>
                          <p:cTn id="80" fill="hold">
                            <p:stCondLst>
                              <p:cond delay="3000"/>
                            </p:stCondLst>
                            <p:childTnLst>
                              <p:par>
                                <p:cTn id="81" presetID="2" presetClass="exit" presetSubtype="12"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0-ppt_w/2"/>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0-ppt_w/2"/>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1+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1+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strVal val="#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p.jpg"/>
          <p:cNvPicPr>
            <a:picLocks noChangeAspect="1"/>
          </p:cNvPicPr>
          <p:nvPr/>
        </p:nvPicPr>
        <p:blipFill>
          <a:blip r:embed="rId2"/>
          <a:stretch>
            <a:fillRect/>
          </a:stretch>
        </p:blipFill>
        <p:spPr>
          <a:xfrm>
            <a:off x="0" y="10016"/>
            <a:ext cx="9144000" cy="6847984"/>
          </a:xfrm>
          <a:prstGeom prst="rect">
            <a:avLst/>
          </a:prstGeom>
        </p:spPr>
      </p:pic>
      <p:sp>
        <p:nvSpPr>
          <p:cNvPr id="6" name="5 Paralelogramo"/>
          <p:cNvSpPr/>
          <p:nvPr/>
        </p:nvSpPr>
        <p:spPr>
          <a:xfrm>
            <a:off x="0" y="2428868"/>
            <a:ext cx="4286248" cy="3286148"/>
          </a:xfrm>
          <a:prstGeom prst="parallelogram">
            <a:avLst>
              <a:gd name="adj" fmla="val 12208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5224434" y="3714752"/>
            <a:ext cx="3919566" cy="3143248"/>
          </a:xfrm>
          <a:prstGeom prst="parallelogram">
            <a:avLst>
              <a:gd name="adj" fmla="val 11713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2857496"/>
            <a:ext cx="4286248" cy="3286148"/>
          </a:xfrm>
          <a:prstGeom prst="parallelogram">
            <a:avLst>
              <a:gd name="adj" fmla="val 12150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0" y="3643314"/>
            <a:ext cx="4286248" cy="3214686"/>
          </a:xfrm>
          <a:prstGeom prst="parallelogram">
            <a:avLst>
              <a:gd name="adj" fmla="val 12564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0" y="3214686"/>
            <a:ext cx="4286248" cy="3357586"/>
          </a:xfrm>
          <a:prstGeom prst="parallelogram">
            <a:avLst>
              <a:gd name="adj" fmla="val 119856"/>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1000108"/>
            <a:ext cx="4286248" cy="3286148"/>
          </a:xfrm>
          <a:prstGeom prst="parallelogram">
            <a:avLst>
              <a:gd name="adj" fmla="val 12208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000216"/>
            <a:ext cx="4286248" cy="3286148"/>
          </a:xfrm>
          <a:prstGeom prst="parallelogram">
            <a:avLst>
              <a:gd name="adj" fmla="val 12208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0" y="1500174"/>
            <a:ext cx="4286248" cy="3286148"/>
          </a:xfrm>
          <a:prstGeom prst="parallelogram">
            <a:avLst>
              <a:gd name="adj" fmla="val 12208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500042"/>
            <a:ext cx="4286248" cy="3286148"/>
          </a:xfrm>
          <a:prstGeom prst="parallelogram">
            <a:avLst>
              <a:gd name="adj" fmla="val 12208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0" y="0"/>
            <a:ext cx="4286248" cy="3286148"/>
          </a:xfrm>
          <a:prstGeom prst="parallelogram">
            <a:avLst>
              <a:gd name="adj" fmla="val 12208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224434" y="3286124"/>
            <a:ext cx="3919566" cy="3143248"/>
          </a:xfrm>
          <a:prstGeom prst="parallelogram">
            <a:avLst>
              <a:gd name="adj" fmla="val 11713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5224434" y="2857496"/>
            <a:ext cx="3919566" cy="3143248"/>
          </a:xfrm>
          <a:prstGeom prst="parallelogram">
            <a:avLst>
              <a:gd name="adj" fmla="val 11713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5224434" y="2357430"/>
            <a:ext cx="3919566" cy="3143248"/>
          </a:xfrm>
          <a:prstGeom prst="parallelogram">
            <a:avLst>
              <a:gd name="adj" fmla="val 11713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5224434" y="1857364"/>
            <a:ext cx="3919566" cy="3143248"/>
          </a:xfrm>
          <a:prstGeom prst="parallelogram">
            <a:avLst>
              <a:gd name="adj" fmla="val 11713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5224434" y="1428736"/>
            <a:ext cx="3919566" cy="3143248"/>
          </a:xfrm>
          <a:prstGeom prst="parallelogram">
            <a:avLst>
              <a:gd name="adj" fmla="val 11713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5224434" y="1000108"/>
            <a:ext cx="3919566" cy="3143248"/>
          </a:xfrm>
          <a:prstGeom prst="parallelogram">
            <a:avLst>
              <a:gd name="adj" fmla="val 11713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5224434" y="500042"/>
            <a:ext cx="3919566" cy="3143248"/>
          </a:xfrm>
          <a:prstGeom prst="parallelogram">
            <a:avLst>
              <a:gd name="adj" fmla="val 11713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5224434" y="0"/>
            <a:ext cx="3919566" cy="3143248"/>
          </a:xfrm>
          <a:prstGeom prst="parallelogram">
            <a:avLst>
              <a:gd name="adj" fmla="val 11713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vertical)">
                                      <p:cBhvr>
                                        <p:cTn id="19" dur="3000"/>
                                        <p:tgtEl>
                                          <p:spTgt spid="10"/>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vertical)">
                                      <p:cBhvr>
                                        <p:cTn id="22" dur="3000"/>
                                        <p:tgtEl>
                                          <p:spTgt spid="11"/>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vertical)">
                                      <p:cBhvr>
                                        <p:cTn id="25" dur="3000"/>
                                        <p:tgtEl>
                                          <p:spTgt spid="12"/>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vertical)">
                                      <p:cBhvr>
                                        <p:cTn id="28" dur="3000"/>
                                        <p:tgtEl>
                                          <p:spTgt spid="13"/>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linds(vertical)">
                                      <p:cBhvr>
                                        <p:cTn id="31" dur="3000"/>
                                        <p:tgtEl>
                                          <p:spTgt spid="14"/>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linds(vertical)">
                                      <p:cBhvr>
                                        <p:cTn id="34" dur="3000"/>
                                        <p:tgtEl>
                                          <p:spTgt spid="15"/>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vertical)">
                                      <p:cBhvr>
                                        <p:cTn id="37" dur="3000"/>
                                        <p:tgtEl>
                                          <p:spTgt spid="7"/>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vertical)">
                                      <p:cBhvr>
                                        <p:cTn id="40" dur="3000"/>
                                        <p:tgtEl>
                                          <p:spTgt spid="16"/>
                                        </p:tgtEl>
                                      </p:cBhvr>
                                    </p:animEffect>
                                  </p:childTnLst>
                                </p:cTn>
                              </p:par>
                              <p:par>
                                <p:cTn id="41" presetID="3" presetClass="entr" presetSubtype="5"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linds(vertical)">
                                      <p:cBhvr>
                                        <p:cTn id="43" dur="3000"/>
                                        <p:tgtEl>
                                          <p:spTgt spid="17"/>
                                        </p:tgtEl>
                                      </p:cBhvr>
                                    </p:animEffect>
                                  </p:childTnLst>
                                </p:cTn>
                              </p:par>
                              <p:par>
                                <p:cTn id="44" presetID="3" presetClass="entr" presetSubtype="5"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linds(vertical)">
                                      <p:cBhvr>
                                        <p:cTn id="46" dur="3000"/>
                                        <p:tgtEl>
                                          <p:spTgt spid="18"/>
                                        </p:tgtEl>
                                      </p:cBhvr>
                                    </p:animEffect>
                                  </p:childTnLst>
                                </p:cTn>
                              </p:par>
                              <p:par>
                                <p:cTn id="47" presetID="3" presetClass="entr" presetSubtype="5"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3" presetClass="entr" presetSubtype="5"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linds(vertical)">
                                      <p:cBhvr>
                                        <p:cTn id="52" dur="3000"/>
                                        <p:tgtEl>
                                          <p:spTgt spid="20"/>
                                        </p:tgtEl>
                                      </p:cBhvr>
                                    </p:animEffect>
                                  </p:childTnLst>
                                </p:cTn>
                              </p:par>
                              <p:par>
                                <p:cTn id="53" presetID="3" presetClass="entr" presetSubtype="5"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linds(vertical)">
                                      <p:cBhvr>
                                        <p:cTn id="55" dur="3000"/>
                                        <p:tgtEl>
                                          <p:spTgt spid="21"/>
                                        </p:tgtEl>
                                      </p:cBhvr>
                                    </p:animEffect>
                                  </p:childTnLst>
                                </p:cTn>
                              </p:par>
                              <p:par>
                                <p:cTn id="56" presetID="3" presetClass="entr" presetSubtype="5"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blinds(vertical)">
                                      <p:cBhvr>
                                        <p:cTn id="58" dur="3000"/>
                                        <p:tgtEl>
                                          <p:spTgt spid="22"/>
                                        </p:tgtEl>
                                      </p:cBhvr>
                                    </p:animEffect>
                                  </p:childTnLst>
                                </p:cTn>
                              </p:par>
                              <p:par>
                                <p:cTn id="59" presetID="3" presetClass="entr" presetSubtype="5"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blinds(vertical)">
                                      <p:cBhvr>
                                        <p:cTn id="61" dur="3000"/>
                                        <p:tgtEl>
                                          <p:spTgt spid="23"/>
                                        </p:tgtEl>
                                      </p:cBhvr>
                                    </p:animEffect>
                                  </p:childTnLst>
                                </p:cTn>
                              </p:par>
                              <p:par>
                                <p:cTn id="62" presetID="2" presetClass="entr" presetSubtype="3"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additive="base">
                                        <p:cTn id="64" dur="3000" fill="hold"/>
                                        <p:tgtEl>
                                          <p:spTgt spid="6"/>
                                        </p:tgtEl>
                                        <p:attrNameLst>
                                          <p:attrName>ppt_x</p:attrName>
                                        </p:attrNameLst>
                                      </p:cBhvr>
                                      <p:tavLst>
                                        <p:tav tm="0">
                                          <p:val>
                                            <p:strVal val="1+#ppt_w/2"/>
                                          </p:val>
                                        </p:tav>
                                        <p:tav tm="100000">
                                          <p:val>
                                            <p:strVal val="#ppt_x"/>
                                          </p:val>
                                        </p:tav>
                                      </p:tavLst>
                                    </p:anim>
                                    <p:anim calcmode="lin" valueType="num">
                                      <p:cBhvr additive="base">
                                        <p:cTn id="65" dur="3000" fill="hold"/>
                                        <p:tgtEl>
                                          <p:spTgt spid="6"/>
                                        </p:tgtEl>
                                        <p:attrNameLst>
                                          <p:attrName>ppt_y</p:attrName>
                                        </p:attrNameLst>
                                      </p:cBhvr>
                                      <p:tavLst>
                                        <p:tav tm="0">
                                          <p:val>
                                            <p:strVal val="0-#ppt_h/2"/>
                                          </p:val>
                                        </p:tav>
                                        <p:tav tm="100000">
                                          <p:val>
                                            <p:strVal val="#ppt_y"/>
                                          </p:val>
                                        </p:tav>
                                      </p:tavLst>
                                    </p:anim>
                                  </p:childTnLst>
                                </p:cTn>
                              </p:par>
                              <p:par>
                                <p:cTn id="66" presetID="2" presetClass="entr" presetSubtype="3" fill="hold" grpId="1" nodeType="withEffect">
                                  <p:stCondLst>
                                    <p:cond delay="0"/>
                                  </p:stCondLst>
                                  <p:childTnLst>
                                    <p:set>
                                      <p:cBhvr>
                                        <p:cTn id="67" dur="1" fill="hold">
                                          <p:stCondLst>
                                            <p:cond delay="0"/>
                                          </p:stCondLst>
                                        </p:cTn>
                                        <p:tgtEl>
                                          <p:spTgt spid="8"/>
                                        </p:tgtEl>
                                        <p:attrNameLst>
                                          <p:attrName>style.visibility</p:attrName>
                                        </p:attrNameLst>
                                      </p:cBhvr>
                                      <p:to>
                                        <p:strVal val="visible"/>
                                      </p:to>
                                    </p:set>
                                    <p:anim calcmode="lin" valueType="num">
                                      <p:cBhvr additive="base">
                                        <p:cTn id="68" dur="3000" fill="hold"/>
                                        <p:tgtEl>
                                          <p:spTgt spid="8"/>
                                        </p:tgtEl>
                                        <p:attrNameLst>
                                          <p:attrName>ppt_x</p:attrName>
                                        </p:attrNameLst>
                                      </p:cBhvr>
                                      <p:tavLst>
                                        <p:tav tm="0">
                                          <p:val>
                                            <p:strVal val="1+#ppt_w/2"/>
                                          </p:val>
                                        </p:tav>
                                        <p:tav tm="100000">
                                          <p:val>
                                            <p:strVal val="#ppt_x"/>
                                          </p:val>
                                        </p:tav>
                                      </p:tavLst>
                                    </p:anim>
                                    <p:anim calcmode="lin" valueType="num">
                                      <p:cBhvr additive="base">
                                        <p:cTn id="69" dur="3000" fill="hold"/>
                                        <p:tgtEl>
                                          <p:spTgt spid="8"/>
                                        </p:tgtEl>
                                        <p:attrNameLst>
                                          <p:attrName>ppt_y</p:attrName>
                                        </p:attrNameLst>
                                      </p:cBhvr>
                                      <p:tavLst>
                                        <p:tav tm="0">
                                          <p:val>
                                            <p:strVal val="0-#ppt_h/2"/>
                                          </p:val>
                                        </p:tav>
                                        <p:tav tm="100000">
                                          <p:val>
                                            <p:strVal val="#ppt_y"/>
                                          </p:val>
                                        </p:tav>
                                      </p:tavLst>
                                    </p:anim>
                                  </p:childTnLst>
                                </p:cTn>
                              </p:par>
                              <p:par>
                                <p:cTn id="70" presetID="2" presetClass="entr" presetSubtype="3"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 calcmode="lin" valueType="num">
                                      <p:cBhvr additive="base">
                                        <p:cTn id="72" dur="3000" fill="hold"/>
                                        <p:tgtEl>
                                          <p:spTgt spid="9"/>
                                        </p:tgtEl>
                                        <p:attrNameLst>
                                          <p:attrName>ppt_x</p:attrName>
                                        </p:attrNameLst>
                                      </p:cBhvr>
                                      <p:tavLst>
                                        <p:tav tm="0">
                                          <p:val>
                                            <p:strVal val="1+#ppt_w/2"/>
                                          </p:val>
                                        </p:tav>
                                        <p:tav tm="100000">
                                          <p:val>
                                            <p:strVal val="#ppt_x"/>
                                          </p:val>
                                        </p:tav>
                                      </p:tavLst>
                                    </p:anim>
                                    <p:anim calcmode="lin" valueType="num">
                                      <p:cBhvr additive="base">
                                        <p:cTn id="73" dur="3000" fill="hold"/>
                                        <p:tgtEl>
                                          <p:spTgt spid="9"/>
                                        </p:tgtEl>
                                        <p:attrNameLst>
                                          <p:attrName>ppt_y</p:attrName>
                                        </p:attrNameLst>
                                      </p:cBhvr>
                                      <p:tavLst>
                                        <p:tav tm="0">
                                          <p:val>
                                            <p:strVal val="0-#ppt_h/2"/>
                                          </p:val>
                                        </p:tav>
                                        <p:tav tm="100000">
                                          <p:val>
                                            <p:strVal val="#ppt_y"/>
                                          </p:val>
                                        </p:tav>
                                      </p:tavLst>
                                    </p:anim>
                                  </p:childTnLst>
                                </p:cTn>
                              </p:par>
                              <p:par>
                                <p:cTn id="74" presetID="2" presetClass="entr" presetSubtype="3" fill="hold" grpId="1" nodeType="withEffect">
                                  <p:stCondLst>
                                    <p:cond delay="0"/>
                                  </p:stCondLst>
                                  <p:childTnLst>
                                    <p:set>
                                      <p:cBhvr>
                                        <p:cTn id="75" dur="1" fill="hold">
                                          <p:stCondLst>
                                            <p:cond delay="0"/>
                                          </p:stCondLst>
                                        </p:cTn>
                                        <p:tgtEl>
                                          <p:spTgt spid="10"/>
                                        </p:tgtEl>
                                        <p:attrNameLst>
                                          <p:attrName>style.visibility</p:attrName>
                                        </p:attrNameLst>
                                      </p:cBhvr>
                                      <p:to>
                                        <p:strVal val="visible"/>
                                      </p:to>
                                    </p:set>
                                    <p:anim calcmode="lin" valueType="num">
                                      <p:cBhvr additive="base">
                                        <p:cTn id="76" dur="3000" fill="hold"/>
                                        <p:tgtEl>
                                          <p:spTgt spid="10"/>
                                        </p:tgtEl>
                                        <p:attrNameLst>
                                          <p:attrName>ppt_x</p:attrName>
                                        </p:attrNameLst>
                                      </p:cBhvr>
                                      <p:tavLst>
                                        <p:tav tm="0">
                                          <p:val>
                                            <p:strVal val="1+#ppt_w/2"/>
                                          </p:val>
                                        </p:tav>
                                        <p:tav tm="100000">
                                          <p:val>
                                            <p:strVal val="#ppt_x"/>
                                          </p:val>
                                        </p:tav>
                                      </p:tavLst>
                                    </p:anim>
                                    <p:anim calcmode="lin" valueType="num">
                                      <p:cBhvr additive="base">
                                        <p:cTn id="77" dur="3000" fill="hold"/>
                                        <p:tgtEl>
                                          <p:spTgt spid="10"/>
                                        </p:tgtEl>
                                        <p:attrNameLst>
                                          <p:attrName>ppt_y</p:attrName>
                                        </p:attrNameLst>
                                      </p:cBhvr>
                                      <p:tavLst>
                                        <p:tav tm="0">
                                          <p:val>
                                            <p:strVal val="0-#ppt_h/2"/>
                                          </p:val>
                                        </p:tav>
                                        <p:tav tm="100000">
                                          <p:val>
                                            <p:strVal val="#ppt_y"/>
                                          </p:val>
                                        </p:tav>
                                      </p:tavLst>
                                    </p:anim>
                                  </p:childTnLst>
                                </p:cTn>
                              </p:par>
                              <p:par>
                                <p:cTn id="78" presetID="2" presetClass="entr" presetSubtype="3" fill="hold" grpId="1"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additive="base">
                                        <p:cTn id="80" dur="3000" fill="hold"/>
                                        <p:tgtEl>
                                          <p:spTgt spid="11"/>
                                        </p:tgtEl>
                                        <p:attrNameLst>
                                          <p:attrName>ppt_x</p:attrName>
                                        </p:attrNameLst>
                                      </p:cBhvr>
                                      <p:tavLst>
                                        <p:tav tm="0">
                                          <p:val>
                                            <p:strVal val="1+#ppt_w/2"/>
                                          </p:val>
                                        </p:tav>
                                        <p:tav tm="100000">
                                          <p:val>
                                            <p:strVal val="#ppt_x"/>
                                          </p:val>
                                        </p:tav>
                                      </p:tavLst>
                                    </p:anim>
                                    <p:anim calcmode="lin" valueType="num">
                                      <p:cBhvr additive="base">
                                        <p:cTn id="81" dur="3000" fill="hold"/>
                                        <p:tgtEl>
                                          <p:spTgt spid="11"/>
                                        </p:tgtEl>
                                        <p:attrNameLst>
                                          <p:attrName>ppt_y</p:attrName>
                                        </p:attrNameLst>
                                      </p:cBhvr>
                                      <p:tavLst>
                                        <p:tav tm="0">
                                          <p:val>
                                            <p:strVal val="0-#ppt_h/2"/>
                                          </p:val>
                                        </p:tav>
                                        <p:tav tm="100000">
                                          <p:val>
                                            <p:strVal val="#ppt_y"/>
                                          </p:val>
                                        </p:tav>
                                      </p:tavLst>
                                    </p:anim>
                                  </p:childTnLst>
                                </p:cTn>
                              </p:par>
                              <p:par>
                                <p:cTn id="82" presetID="2" presetClass="entr" presetSubtype="3"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additive="base">
                                        <p:cTn id="84" dur="3000" fill="hold"/>
                                        <p:tgtEl>
                                          <p:spTgt spid="12"/>
                                        </p:tgtEl>
                                        <p:attrNameLst>
                                          <p:attrName>ppt_x</p:attrName>
                                        </p:attrNameLst>
                                      </p:cBhvr>
                                      <p:tavLst>
                                        <p:tav tm="0">
                                          <p:val>
                                            <p:strVal val="1+#ppt_w/2"/>
                                          </p:val>
                                        </p:tav>
                                        <p:tav tm="100000">
                                          <p:val>
                                            <p:strVal val="#ppt_x"/>
                                          </p:val>
                                        </p:tav>
                                      </p:tavLst>
                                    </p:anim>
                                    <p:anim calcmode="lin" valueType="num">
                                      <p:cBhvr additive="base">
                                        <p:cTn id="85" dur="3000" fill="hold"/>
                                        <p:tgtEl>
                                          <p:spTgt spid="12"/>
                                        </p:tgtEl>
                                        <p:attrNameLst>
                                          <p:attrName>ppt_y</p:attrName>
                                        </p:attrNameLst>
                                      </p:cBhvr>
                                      <p:tavLst>
                                        <p:tav tm="0">
                                          <p:val>
                                            <p:strVal val="0-#ppt_h/2"/>
                                          </p:val>
                                        </p:tav>
                                        <p:tav tm="100000">
                                          <p:val>
                                            <p:strVal val="#ppt_y"/>
                                          </p:val>
                                        </p:tav>
                                      </p:tavLst>
                                    </p:anim>
                                  </p:childTnLst>
                                </p:cTn>
                              </p:par>
                              <p:par>
                                <p:cTn id="86" presetID="2" presetClass="entr" presetSubtype="3"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3000" fill="hold"/>
                                        <p:tgtEl>
                                          <p:spTgt spid="13"/>
                                        </p:tgtEl>
                                        <p:attrNameLst>
                                          <p:attrName>ppt_x</p:attrName>
                                        </p:attrNameLst>
                                      </p:cBhvr>
                                      <p:tavLst>
                                        <p:tav tm="0">
                                          <p:val>
                                            <p:strVal val="1+#ppt_w/2"/>
                                          </p:val>
                                        </p:tav>
                                        <p:tav tm="100000">
                                          <p:val>
                                            <p:strVal val="#ppt_x"/>
                                          </p:val>
                                        </p:tav>
                                      </p:tavLst>
                                    </p:anim>
                                    <p:anim calcmode="lin" valueType="num">
                                      <p:cBhvr additive="base">
                                        <p:cTn id="89" dur="3000" fill="hold"/>
                                        <p:tgtEl>
                                          <p:spTgt spid="13"/>
                                        </p:tgtEl>
                                        <p:attrNameLst>
                                          <p:attrName>ppt_y</p:attrName>
                                        </p:attrNameLst>
                                      </p:cBhvr>
                                      <p:tavLst>
                                        <p:tav tm="0">
                                          <p:val>
                                            <p:strVal val="0-#ppt_h/2"/>
                                          </p:val>
                                        </p:tav>
                                        <p:tav tm="100000">
                                          <p:val>
                                            <p:strVal val="#ppt_y"/>
                                          </p:val>
                                        </p:tav>
                                      </p:tavLst>
                                    </p:anim>
                                  </p:childTnLst>
                                </p:cTn>
                              </p:par>
                              <p:par>
                                <p:cTn id="90" presetID="2" presetClass="entr" presetSubtype="3" fill="hold" grpId="1" nodeType="withEffect">
                                  <p:stCondLst>
                                    <p:cond delay="0"/>
                                  </p:stCondLst>
                                  <p:childTnLst>
                                    <p:set>
                                      <p:cBhvr>
                                        <p:cTn id="91" dur="1" fill="hold">
                                          <p:stCondLst>
                                            <p:cond delay="0"/>
                                          </p:stCondLst>
                                        </p:cTn>
                                        <p:tgtEl>
                                          <p:spTgt spid="14"/>
                                        </p:tgtEl>
                                        <p:attrNameLst>
                                          <p:attrName>style.visibility</p:attrName>
                                        </p:attrNameLst>
                                      </p:cBhvr>
                                      <p:to>
                                        <p:strVal val="visible"/>
                                      </p:to>
                                    </p:set>
                                    <p:anim calcmode="lin" valueType="num">
                                      <p:cBhvr additive="base">
                                        <p:cTn id="92" dur="3000" fill="hold"/>
                                        <p:tgtEl>
                                          <p:spTgt spid="14"/>
                                        </p:tgtEl>
                                        <p:attrNameLst>
                                          <p:attrName>ppt_x</p:attrName>
                                        </p:attrNameLst>
                                      </p:cBhvr>
                                      <p:tavLst>
                                        <p:tav tm="0">
                                          <p:val>
                                            <p:strVal val="1+#ppt_w/2"/>
                                          </p:val>
                                        </p:tav>
                                        <p:tav tm="100000">
                                          <p:val>
                                            <p:strVal val="#ppt_x"/>
                                          </p:val>
                                        </p:tav>
                                      </p:tavLst>
                                    </p:anim>
                                    <p:anim calcmode="lin" valueType="num">
                                      <p:cBhvr additive="base">
                                        <p:cTn id="93" dur="3000" fill="hold"/>
                                        <p:tgtEl>
                                          <p:spTgt spid="14"/>
                                        </p:tgtEl>
                                        <p:attrNameLst>
                                          <p:attrName>ppt_y</p:attrName>
                                        </p:attrNameLst>
                                      </p:cBhvr>
                                      <p:tavLst>
                                        <p:tav tm="0">
                                          <p:val>
                                            <p:strVal val="0-#ppt_h/2"/>
                                          </p:val>
                                        </p:tav>
                                        <p:tav tm="100000">
                                          <p:val>
                                            <p:strVal val="#ppt_y"/>
                                          </p:val>
                                        </p:tav>
                                      </p:tavLst>
                                    </p:anim>
                                  </p:childTnLst>
                                </p:cTn>
                              </p:par>
                              <p:par>
                                <p:cTn id="94" presetID="2" presetClass="entr" presetSubtype="3"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1+#ppt_w/2"/>
                                          </p:val>
                                        </p:tav>
                                        <p:tav tm="100000">
                                          <p:val>
                                            <p:strVal val="#ppt_x"/>
                                          </p:val>
                                        </p:tav>
                                      </p:tavLst>
                                    </p:anim>
                                    <p:anim calcmode="lin" valueType="num">
                                      <p:cBhvr additive="base">
                                        <p:cTn id="97" dur="3000" fill="hold"/>
                                        <p:tgtEl>
                                          <p:spTgt spid="15"/>
                                        </p:tgtEl>
                                        <p:attrNameLst>
                                          <p:attrName>ppt_y</p:attrName>
                                        </p:attrNameLst>
                                      </p:cBhvr>
                                      <p:tavLst>
                                        <p:tav tm="0">
                                          <p:val>
                                            <p:strVal val="0-#ppt_h/2"/>
                                          </p:val>
                                        </p:tav>
                                        <p:tav tm="100000">
                                          <p:val>
                                            <p:strVal val="#ppt_y"/>
                                          </p:val>
                                        </p:tav>
                                      </p:tavLst>
                                    </p:anim>
                                  </p:childTnLst>
                                </p:cTn>
                              </p:par>
                              <p:par>
                                <p:cTn id="98" presetID="2" presetClass="entr" presetSubtype="9" fill="hold" grpId="1" nodeType="withEffect">
                                  <p:stCondLst>
                                    <p:cond delay="0"/>
                                  </p:stCondLst>
                                  <p:childTnLst>
                                    <p:set>
                                      <p:cBhvr>
                                        <p:cTn id="99" dur="1" fill="hold">
                                          <p:stCondLst>
                                            <p:cond delay="0"/>
                                          </p:stCondLst>
                                        </p:cTn>
                                        <p:tgtEl>
                                          <p:spTgt spid="7"/>
                                        </p:tgtEl>
                                        <p:attrNameLst>
                                          <p:attrName>style.visibility</p:attrName>
                                        </p:attrNameLst>
                                      </p:cBhvr>
                                      <p:to>
                                        <p:strVal val="visible"/>
                                      </p:to>
                                    </p:set>
                                    <p:anim calcmode="lin" valueType="num">
                                      <p:cBhvr additive="base">
                                        <p:cTn id="100" dur="3000" fill="hold"/>
                                        <p:tgtEl>
                                          <p:spTgt spid="7"/>
                                        </p:tgtEl>
                                        <p:attrNameLst>
                                          <p:attrName>ppt_x</p:attrName>
                                        </p:attrNameLst>
                                      </p:cBhvr>
                                      <p:tavLst>
                                        <p:tav tm="0">
                                          <p:val>
                                            <p:strVal val="0-#ppt_w/2"/>
                                          </p:val>
                                        </p:tav>
                                        <p:tav tm="100000">
                                          <p:val>
                                            <p:strVal val="#ppt_x"/>
                                          </p:val>
                                        </p:tav>
                                      </p:tavLst>
                                    </p:anim>
                                    <p:anim calcmode="lin" valueType="num">
                                      <p:cBhvr additive="base">
                                        <p:cTn id="101" dur="3000" fill="hold"/>
                                        <p:tgtEl>
                                          <p:spTgt spid="7"/>
                                        </p:tgtEl>
                                        <p:attrNameLst>
                                          <p:attrName>ppt_y</p:attrName>
                                        </p:attrNameLst>
                                      </p:cBhvr>
                                      <p:tavLst>
                                        <p:tav tm="0">
                                          <p:val>
                                            <p:strVal val="0-#ppt_h/2"/>
                                          </p:val>
                                        </p:tav>
                                        <p:tav tm="100000">
                                          <p:val>
                                            <p:strVal val="#ppt_y"/>
                                          </p:val>
                                        </p:tav>
                                      </p:tavLst>
                                    </p:anim>
                                  </p:childTnLst>
                                </p:cTn>
                              </p:par>
                              <p:par>
                                <p:cTn id="102" presetID="2" presetClass="entr" presetSubtype="9"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additive="base">
                                        <p:cTn id="104" dur="3000" fill="hold"/>
                                        <p:tgtEl>
                                          <p:spTgt spid="16"/>
                                        </p:tgtEl>
                                        <p:attrNameLst>
                                          <p:attrName>ppt_x</p:attrName>
                                        </p:attrNameLst>
                                      </p:cBhvr>
                                      <p:tavLst>
                                        <p:tav tm="0">
                                          <p:val>
                                            <p:strVal val="0-#ppt_w/2"/>
                                          </p:val>
                                        </p:tav>
                                        <p:tav tm="100000">
                                          <p:val>
                                            <p:strVal val="#ppt_x"/>
                                          </p:val>
                                        </p:tav>
                                      </p:tavLst>
                                    </p:anim>
                                    <p:anim calcmode="lin" valueType="num">
                                      <p:cBhvr additive="base">
                                        <p:cTn id="105" dur="3000" fill="hold"/>
                                        <p:tgtEl>
                                          <p:spTgt spid="16"/>
                                        </p:tgtEl>
                                        <p:attrNameLst>
                                          <p:attrName>ppt_y</p:attrName>
                                        </p:attrNameLst>
                                      </p:cBhvr>
                                      <p:tavLst>
                                        <p:tav tm="0">
                                          <p:val>
                                            <p:strVal val="0-#ppt_h/2"/>
                                          </p:val>
                                        </p:tav>
                                        <p:tav tm="100000">
                                          <p:val>
                                            <p:strVal val="#ppt_y"/>
                                          </p:val>
                                        </p:tav>
                                      </p:tavLst>
                                    </p:anim>
                                  </p:childTnLst>
                                </p:cTn>
                              </p:par>
                              <p:par>
                                <p:cTn id="106" presetID="2" presetClass="entr" presetSubtype="9" fill="hold" grpId="1" nodeType="withEffect">
                                  <p:stCondLst>
                                    <p:cond delay="0"/>
                                  </p:stCondLst>
                                  <p:childTnLst>
                                    <p:set>
                                      <p:cBhvr>
                                        <p:cTn id="107" dur="1" fill="hold">
                                          <p:stCondLst>
                                            <p:cond delay="0"/>
                                          </p:stCondLst>
                                        </p:cTn>
                                        <p:tgtEl>
                                          <p:spTgt spid="17"/>
                                        </p:tgtEl>
                                        <p:attrNameLst>
                                          <p:attrName>style.visibility</p:attrName>
                                        </p:attrNameLst>
                                      </p:cBhvr>
                                      <p:to>
                                        <p:strVal val="visible"/>
                                      </p:to>
                                    </p:set>
                                    <p:anim calcmode="lin" valueType="num">
                                      <p:cBhvr additive="base">
                                        <p:cTn id="108" dur="3000" fill="hold"/>
                                        <p:tgtEl>
                                          <p:spTgt spid="17"/>
                                        </p:tgtEl>
                                        <p:attrNameLst>
                                          <p:attrName>ppt_x</p:attrName>
                                        </p:attrNameLst>
                                      </p:cBhvr>
                                      <p:tavLst>
                                        <p:tav tm="0">
                                          <p:val>
                                            <p:strVal val="0-#ppt_w/2"/>
                                          </p:val>
                                        </p:tav>
                                        <p:tav tm="100000">
                                          <p:val>
                                            <p:strVal val="#ppt_x"/>
                                          </p:val>
                                        </p:tav>
                                      </p:tavLst>
                                    </p:anim>
                                    <p:anim calcmode="lin" valueType="num">
                                      <p:cBhvr additive="base">
                                        <p:cTn id="109" dur="3000" fill="hold"/>
                                        <p:tgtEl>
                                          <p:spTgt spid="17"/>
                                        </p:tgtEl>
                                        <p:attrNameLst>
                                          <p:attrName>ppt_y</p:attrName>
                                        </p:attrNameLst>
                                      </p:cBhvr>
                                      <p:tavLst>
                                        <p:tav tm="0">
                                          <p:val>
                                            <p:strVal val="0-#ppt_h/2"/>
                                          </p:val>
                                        </p:tav>
                                        <p:tav tm="100000">
                                          <p:val>
                                            <p:strVal val="#ppt_y"/>
                                          </p:val>
                                        </p:tav>
                                      </p:tavLst>
                                    </p:anim>
                                  </p:childTnLst>
                                </p:cTn>
                              </p:par>
                              <p:par>
                                <p:cTn id="110" presetID="2" presetClass="entr" presetSubtype="9" fill="hold" grpId="1" nodeType="withEffect">
                                  <p:stCondLst>
                                    <p:cond delay="0"/>
                                  </p:stCondLst>
                                  <p:childTnLst>
                                    <p:set>
                                      <p:cBhvr>
                                        <p:cTn id="111" dur="1" fill="hold">
                                          <p:stCondLst>
                                            <p:cond delay="0"/>
                                          </p:stCondLst>
                                        </p:cTn>
                                        <p:tgtEl>
                                          <p:spTgt spid="18"/>
                                        </p:tgtEl>
                                        <p:attrNameLst>
                                          <p:attrName>style.visibility</p:attrName>
                                        </p:attrNameLst>
                                      </p:cBhvr>
                                      <p:to>
                                        <p:strVal val="visible"/>
                                      </p:to>
                                    </p:set>
                                    <p:anim calcmode="lin" valueType="num">
                                      <p:cBhvr additive="base">
                                        <p:cTn id="112" dur="3000" fill="hold"/>
                                        <p:tgtEl>
                                          <p:spTgt spid="18"/>
                                        </p:tgtEl>
                                        <p:attrNameLst>
                                          <p:attrName>ppt_x</p:attrName>
                                        </p:attrNameLst>
                                      </p:cBhvr>
                                      <p:tavLst>
                                        <p:tav tm="0">
                                          <p:val>
                                            <p:strVal val="0-#ppt_w/2"/>
                                          </p:val>
                                        </p:tav>
                                        <p:tav tm="100000">
                                          <p:val>
                                            <p:strVal val="#ppt_x"/>
                                          </p:val>
                                        </p:tav>
                                      </p:tavLst>
                                    </p:anim>
                                    <p:anim calcmode="lin" valueType="num">
                                      <p:cBhvr additive="base">
                                        <p:cTn id="113" dur="3000" fill="hold"/>
                                        <p:tgtEl>
                                          <p:spTgt spid="18"/>
                                        </p:tgtEl>
                                        <p:attrNameLst>
                                          <p:attrName>ppt_y</p:attrName>
                                        </p:attrNameLst>
                                      </p:cBhvr>
                                      <p:tavLst>
                                        <p:tav tm="0">
                                          <p:val>
                                            <p:strVal val="0-#ppt_h/2"/>
                                          </p:val>
                                        </p:tav>
                                        <p:tav tm="100000">
                                          <p:val>
                                            <p:strVal val="#ppt_y"/>
                                          </p:val>
                                        </p:tav>
                                      </p:tavLst>
                                    </p:anim>
                                  </p:childTnLst>
                                </p:cTn>
                              </p:par>
                              <p:par>
                                <p:cTn id="114" presetID="2" presetClass="entr" presetSubtype="9"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 calcmode="lin" valueType="num">
                                      <p:cBhvr additive="base">
                                        <p:cTn id="116" dur="3000" fill="hold"/>
                                        <p:tgtEl>
                                          <p:spTgt spid="19"/>
                                        </p:tgtEl>
                                        <p:attrNameLst>
                                          <p:attrName>ppt_x</p:attrName>
                                        </p:attrNameLst>
                                      </p:cBhvr>
                                      <p:tavLst>
                                        <p:tav tm="0">
                                          <p:val>
                                            <p:strVal val="0-#ppt_w/2"/>
                                          </p:val>
                                        </p:tav>
                                        <p:tav tm="100000">
                                          <p:val>
                                            <p:strVal val="#ppt_x"/>
                                          </p:val>
                                        </p:tav>
                                      </p:tavLst>
                                    </p:anim>
                                    <p:anim calcmode="lin" valueType="num">
                                      <p:cBhvr additive="base">
                                        <p:cTn id="117" dur="3000" fill="hold"/>
                                        <p:tgtEl>
                                          <p:spTgt spid="19"/>
                                        </p:tgtEl>
                                        <p:attrNameLst>
                                          <p:attrName>ppt_y</p:attrName>
                                        </p:attrNameLst>
                                      </p:cBhvr>
                                      <p:tavLst>
                                        <p:tav tm="0">
                                          <p:val>
                                            <p:strVal val="0-#ppt_h/2"/>
                                          </p:val>
                                        </p:tav>
                                        <p:tav tm="100000">
                                          <p:val>
                                            <p:strVal val="#ppt_y"/>
                                          </p:val>
                                        </p:tav>
                                      </p:tavLst>
                                    </p:anim>
                                  </p:childTnLst>
                                </p:cTn>
                              </p:par>
                              <p:par>
                                <p:cTn id="118" presetID="2" presetClass="entr" presetSubtype="9" fill="hold" grpId="1" nodeType="withEffect">
                                  <p:stCondLst>
                                    <p:cond delay="0"/>
                                  </p:stCondLst>
                                  <p:childTnLst>
                                    <p:set>
                                      <p:cBhvr>
                                        <p:cTn id="119" dur="1" fill="hold">
                                          <p:stCondLst>
                                            <p:cond delay="0"/>
                                          </p:stCondLst>
                                        </p:cTn>
                                        <p:tgtEl>
                                          <p:spTgt spid="20"/>
                                        </p:tgtEl>
                                        <p:attrNameLst>
                                          <p:attrName>style.visibility</p:attrName>
                                        </p:attrNameLst>
                                      </p:cBhvr>
                                      <p:to>
                                        <p:strVal val="visible"/>
                                      </p:to>
                                    </p:set>
                                    <p:anim calcmode="lin" valueType="num">
                                      <p:cBhvr additive="base">
                                        <p:cTn id="120" dur="3000" fill="hold"/>
                                        <p:tgtEl>
                                          <p:spTgt spid="20"/>
                                        </p:tgtEl>
                                        <p:attrNameLst>
                                          <p:attrName>ppt_x</p:attrName>
                                        </p:attrNameLst>
                                      </p:cBhvr>
                                      <p:tavLst>
                                        <p:tav tm="0">
                                          <p:val>
                                            <p:strVal val="0-#ppt_w/2"/>
                                          </p:val>
                                        </p:tav>
                                        <p:tav tm="100000">
                                          <p:val>
                                            <p:strVal val="#ppt_x"/>
                                          </p:val>
                                        </p:tav>
                                      </p:tavLst>
                                    </p:anim>
                                    <p:anim calcmode="lin" valueType="num">
                                      <p:cBhvr additive="base">
                                        <p:cTn id="121" dur="3000" fill="hold"/>
                                        <p:tgtEl>
                                          <p:spTgt spid="20"/>
                                        </p:tgtEl>
                                        <p:attrNameLst>
                                          <p:attrName>ppt_y</p:attrName>
                                        </p:attrNameLst>
                                      </p:cBhvr>
                                      <p:tavLst>
                                        <p:tav tm="0">
                                          <p:val>
                                            <p:strVal val="0-#ppt_h/2"/>
                                          </p:val>
                                        </p:tav>
                                        <p:tav tm="100000">
                                          <p:val>
                                            <p:strVal val="#ppt_y"/>
                                          </p:val>
                                        </p:tav>
                                      </p:tavLst>
                                    </p:anim>
                                  </p:childTnLst>
                                </p:cTn>
                              </p:par>
                              <p:par>
                                <p:cTn id="122" presetID="2" presetClass="entr" presetSubtype="9" fill="hold" grpId="1" nodeType="withEffect">
                                  <p:stCondLst>
                                    <p:cond delay="0"/>
                                  </p:stCondLst>
                                  <p:childTnLst>
                                    <p:set>
                                      <p:cBhvr>
                                        <p:cTn id="123" dur="1" fill="hold">
                                          <p:stCondLst>
                                            <p:cond delay="0"/>
                                          </p:stCondLst>
                                        </p:cTn>
                                        <p:tgtEl>
                                          <p:spTgt spid="21"/>
                                        </p:tgtEl>
                                        <p:attrNameLst>
                                          <p:attrName>style.visibility</p:attrName>
                                        </p:attrNameLst>
                                      </p:cBhvr>
                                      <p:to>
                                        <p:strVal val="visible"/>
                                      </p:to>
                                    </p:set>
                                    <p:anim calcmode="lin" valueType="num">
                                      <p:cBhvr additive="base">
                                        <p:cTn id="124" dur="3000" fill="hold"/>
                                        <p:tgtEl>
                                          <p:spTgt spid="21"/>
                                        </p:tgtEl>
                                        <p:attrNameLst>
                                          <p:attrName>ppt_x</p:attrName>
                                        </p:attrNameLst>
                                      </p:cBhvr>
                                      <p:tavLst>
                                        <p:tav tm="0">
                                          <p:val>
                                            <p:strVal val="0-#ppt_w/2"/>
                                          </p:val>
                                        </p:tav>
                                        <p:tav tm="100000">
                                          <p:val>
                                            <p:strVal val="#ppt_x"/>
                                          </p:val>
                                        </p:tav>
                                      </p:tavLst>
                                    </p:anim>
                                    <p:anim calcmode="lin" valueType="num">
                                      <p:cBhvr additive="base">
                                        <p:cTn id="125" dur="3000" fill="hold"/>
                                        <p:tgtEl>
                                          <p:spTgt spid="21"/>
                                        </p:tgtEl>
                                        <p:attrNameLst>
                                          <p:attrName>ppt_y</p:attrName>
                                        </p:attrNameLst>
                                      </p:cBhvr>
                                      <p:tavLst>
                                        <p:tav tm="0">
                                          <p:val>
                                            <p:strVal val="0-#ppt_h/2"/>
                                          </p:val>
                                        </p:tav>
                                        <p:tav tm="100000">
                                          <p:val>
                                            <p:strVal val="#ppt_y"/>
                                          </p:val>
                                        </p:tav>
                                      </p:tavLst>
                                    </p:anim>
                                  </p:childTnLst>
                                </p:cTn>
                              </p:par>
                              <p:par>
                                <p:cTn id="126" presetID="2" presetClass="entr" presetSubtype="9" fill="hold" grpId="1" nodeType="with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additive="base">
                                        <p:cTn id="128" dur="3000" fill="hold"/>
                                        <p:tgtEl>
                                          <p:spTgt spid="22"/>
                                        </p:tgtEl>
                                        <p:attrNameLst>
                                          <p:attrName>ppt_x</p:attrName>
                                        </p:attrNameLst>
                                      </p:cBhvr>
                                      <p:tavLst>
                                        <p:tav tm="0">
                                          <p:val>
                                            <p:strVal val="0-#ppt_w/2"/>
                                          </p:val>
                                        </p:tav>
                                        <p:tav tm="100000">
                                          <p:val>
                                            <p:strVal val="#ppt_x"/>
                                          </p:val>
                                        </p:tav>
                                      </p:tavLst>
                                    </p:anim>
                                    <p:anim calcmode="lin" valueType="num">
                                      <p:cBhvr additive="base">
                                        <p:cTn id="129" dur="3000" fill="hold"/>
                                        <p:tgtEl>
                                          <p:spTgt spid="22"/>
                                        </p:tgtEl>
                                        <p:attrNameLst>
                                          <p:attrName>ppt_y</p:attrName>
                                        </p:attrNameLst>
                                      </p:cBhvr>
                                      <p:tavLst>
                                        <p:tav tm="0">
                                          <p:val>
                                            <p:strVal val="0-#ppt_h/2"/>
                                          </p:val>
                                        </p:tav>
                                        <p:tav tm="100000">
                                          <p:val>
                                            <p:strVal val="#ppt_y"/>
                                          </p:val>
                                        </p:tav>
                                      </p:tavLst>
                                    </p:anim>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3000" fill="hold"/>
                                        <p:tgtEl>
                                          <p:spTgt spid="23"/>
                                        </p:tgtEl>
                                        <p:attrNameLst>
                                          <p:attrName>ppt_x</p:attrName>
                                        </p:attrNameLst>
                                      </p:cBhvr>
                                      <p:tavLst>
                                        <p:tav tm="0">
                                          <p:val>
                                            <p:strVal val="0-#ppt_w/2"/>
                                          </p:val>
                                        </p:tav>
                                        <p:tav tm="100000">
                                          <p:val>
                                            <p:strVal val="#ppt_x"/>
                                          </p:val>
                                        </p:tav>
                                      </p:tavLst>
                                    </p:anim>
                                    <p:anim calcmode="lin" valueType="num">
                                      <p:cBhvr additive="base">
                                        <p:cTn id="133" dur="3000" fill="hold"/>
                                        <p:tgtEl>
                                          <p:spTgt spid="23"/>
                                        </p:tgtEl>
                                        <p:attrNameLst>
                                          <p:attrName>ppt_y</p:attrName>
                                        </p:attrNameLst>
                                      </p:cBhvr>
                                      <p:tavLst>
                                        <p:tav tm="0">
                                          <p:val>
                                            <p:strVal val="0-#ppt_h/2"/>
                                          </p:val>
                                        </p:tav>
                                        <p:tav tm="100000">
                                          <p:val>
                                            <p:strVal val="#ppt_y"/>
                                          </p:val>
                                        </p:tav>
                                      </p:tavLst>
                                    </p:anim>
                                  </p:childTnLst>
                                </p:cTn>
                              </p:par>
                            </p:childTnLst>
                          </p:cTn>
                        </p:par>
                        <p:par>
                          <p:cTn id="134" fill="hold">
                            <p:stCondLst>
                              <p:cond delay="3000"/>
                            </p:stCondLst>
                            <p:childTnLst>
                              <p:par>
                                <p:cTn id="135" presetID="2" presetClass="exit" presetSubtype="12" fill="hold" grpId="2" nodeType="after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1+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1+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1+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3000"/>
                                        <p:tgtEl>
                                          <p:spTgt spid="10"/>
                                        </p:tgtEl>
                                        <p:attrNameLst>
                                          <p:attrName>ppt_x</p:attrName>
                                        </p:attrNameLst>
                                      </p:cBhvr>
                                      <p:tavLst>
                                        <p:tav tm="0">
                                          <p:val>
                                            <p:strVal val="ppt_x"/>
                                          </p:val>
                                        </p:tav>
                                        <p:tav tm="100000">
                                          <p:val>
                                            <p:strVal val="0-ppt_w/2"/>
                                          </p:val>
                                        </p:tav>
                                      </p:tavLst>
                                    </p:anim>
                                    <p:anim calcmode="lin" valueType="num">
                                      <p:cBhvr additive="base">
                                        <p:cTn id="149" dur="3000"/>
                                        <p:tgtEl>
                                          <p:spTgt spid="10"/>
                                        </p:tgtEl>
                                        <p:attrNameLst>
                                          <p:attrName>ppt_y</p:attrName>
                                        </p:attrNameLst>
                                      </p:cBhvr>
                                      <p:tavLst>
                                        <p:tav tm="0">
                                          <p:val>
                                            <p:strVal val="ppt_y"/>
                                          </p:val>
                                        </p:tav>
                                        <p:tav tm="100000">
                                          <p:val>
                                            <p:strVal val="1+ppt_h/2"/>
                                          </p:val>
                                        </p:tav>
                                      </p:tavLst>
                                    </p:anim>
                                    <p:set>
                                      <p:cBhvr>
                                        <p:cTn id="150" dur="1" fill="hold">
                                          <p:stCondLst>
                                            <p:cond delay="2999"/>
                                          </p:stCondLst>
                                        </p:cTn>
                                        <p:tgtEl>
                                          <p:spTgt spid="10"/>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3000"/>
                                        <p:tgtEl>
                                          <p:spTgt spid="11"/>
                                        </p:tgtEl>
                                        <p:attrNameLst>
                                          <p:attrName>ppt_x</p:attrName>
                                        </p:attrNameLst>
                                      </p:cBhvr>
                                      <p:tavLst>
                                        <p:tav tm="0">
                                          <p:val>
                                            <p:strVal val="ppt_x"/>
                                          </p:val>
                                        </p:tav>
                                        <p:tav tm="100000">
                                          <p:val>
                                            <p:strVal val="0-ppt_w/2"/>
                                          </p:val>
                                        </p:tav>
                                      </p:tavLst>
                                    </p:anim>
                                    <p:anim calcmode="lin" valueType="num">
                                      <p:cBhvr additive="base">
                                        <p:cTn id="153" dur="3000"/>
                                        <p:tgtEl>
                                          <p:spTgt spid="11"/>
                                        </p:tgtEl>
                                        <p:attrNameLst>
                                          <p:attrName>ppt_y</p:attrName>
                                        </p:attrNameLst>
                                      </p:cBhvr>
                                      <p:tavLst>
                                        <p:tav tm="0">
                                          <p:val>
                                            <p:strVal val="ppt_y"/>
                                          </p:val>
                                        </p:tav>
                                        <p:tav tm="100000">
                                          <p:val>
                                            <p:strVal val="1+ppt_h/2"/>
                                          </p:val>
                                        </p:tav>
                                      </p:tavLst>
                                    </p:anim>
                                    <p:set>
                                      <p:cBhvr>
                                        <p:cTn id="154" dur="1" fill="hold">
                                          <p:stCondLst>
                                            <p:cond delay="2999"/>
                                          </p:stCondLst>
                                        </p:cTn>
                                        <p:tgtEl>
                                          <p:spTgt spid="11"/>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3000"/>
                                        <p:tgtEl>
                                          <p:spTgt spid="12"/>
                                        </p:tgtEl>
                                        <p:attrNameLst>
                                          <p:attrName>ppt_x</p:attrName>
                                        </p:attrNameLst>
                                      </p:cBhvr>
                                      <p:tavLst>
                                        <p:tav tm="0">
                                          <p:val>
                                            <p:strVal val="ppt_x"/>
                                          </p:val>
                                        </p:tav>
                                        <p:tav tm="100000">
                                          <p:val>
                                            <p:strVal val="0-ppt_w/2"/>
                                          </p:val>
                                        </p:tav>
                                      </p:tavLst>
                                    </p:anim>
                                    <p:anim calcmode="lin" valueType="num">
                                      <p:cBhvr additive="base">
                                        <p:cTn id="157" dur="3000"/>
                                        <p:tgtEl>
                                          <p:spTgt spid="12"/>
                                        </p:tgtEl>
                                        <p:attrNameLst>
                                          <p:attrName>ppt_y</p:attrName>
                                        </p:attrNameLst>
                                      </p:cBhvr>
                                      <p:tavLst>
                                        <p:tav tm="0">
                                          <p:val>
                                            <p:strVal val="ppt_y"/>
                                          </p:val>
                                        </p:tav>
                                        <p:tav tm="100000">
                                          <p:val>
                                            <p:strVal val="1+ppt_h/2"/>
                                          </p:val>
                                        </p:tav>
                                      </p:tavLst>
                                    </p:anim>
                                    <p:set>
                                      <p:cBhvr>
                                        <p:cTn id="158" dur="1" fill="hold">
                                          <p:stCondLst>
                                            <p:cond delay="2999"/>
                                          </p:stCondLst>
                                        </p:cTn>
                                        <p:tgtEl>
                                          <p:spTgt spid="12"/>
                                        </p:tgtEl>
                                        <p:attrNameLst>
                                          <p:attrName>style.visibility</p:attrName>
                                        </p:attrNameLst>
                                      </p:cBhvr>
                                      <p:to>
                                        <p:strVal val="hidden"/>
                                      </p:to>
                                    </p:set>
                                  </p:childTnLst>
                                </p:cTn>
                              </p:par>
                              <p:par>
                                <p:cTn id="159" presetID="2" presetClass="exit" presetSubtype="12" fill="hold" grpId="2" nodeType="withEffect">
                                  <p:stCondLst>
                                    <p:cond delay="0"/>
                                  </p:stCondLst>
                                  <p:childTnLst>
                                    <p:anim calcmode="lin" valueType="num">
                                      <p:cBhvr additive="base">
                                        <p:cTn id="160" dur="3000"/>
                                        <p:tgtEl>
                                          <p:spTgt spid="13"/>
                                        </p:tgtEl>
                                        <p:attrNameLst>
                                          <p:attrName>ppt_x</p:attrName>
                                        </p:attrNameLst>
                                      </p:cBhvr>
                                      <p:tavLst>
                                        <p:tav tm="0">
                                          <p:val>
                                            <p:strVal val="ppt_x"/>
                                          </p:val>
                                        </p:tav>
                                        <p:tav tm="100000">
                                          <p:val>
                                            <p:strVal val="0-ppt_w/2"/>
                                          </p:val>
                                        </p:tav>
                                      </p:tavLst>
                                    </p:anim>
                                    <p:anim calcmode="lin" valueType="num">
                                      <p:cBhvr additive="base">
                                        <p:cTn id="161" dur="3000"/>
                                        <p:tgtEl>
                                          <p:spTgt spid="13"/>
                                        </p:tgtEl>
                                        <p:attrNameLst>
                                          <p:attrName>ppt_y</p:attrName>
                                        </p:attrNameLst>
                                      </p:cBhvr>
                                      <p:tavLst>
                                        <p:tav tm="0">
                                          <p:val>
                                            <p:strVal val="ppt_y"/>
                                          </p:val>
                                        </p:tav>
                                        <p:tav tm="100000">
                                          <p:val>
                                            <p:strVal val="1+ppt_h/2"/>
                                          </p:val>
                                        </p:tav>
                                      </p:tavLst>
                                    </p:anim>
                                    <p:set>
                                      <p:cBhvr>
                                        <p:cTn id="162" dur="1" fill="hold">
                                          <p:stCondLst>
                                            <p:cond delay="2999"/>
                                          </p:stCondLst>
                                        </p:cTn>
                                        <p:tgtEl>
                                          <p:spTgt spid="13"/>
                                        </p:tgtEl>
                                        <p:attrNameLst>
                                          <p:attrName>style.visibility</p:attrName>
                                        </p:attrNameLst>
                                      </p:cBhvr>
                                      <p:to>
                                        <p:strVal val="hidden"/>
                                      </p:to>
                                    </p:set>
                                  </p:childTnLst>
                                </p:cTn>
                              </p:par>
                              <p:par>
                                <p:cTn id="163" presetID="2" presetClass="exit" presetSubtype="12" fill="hold" grpId="2" nodeType="withEffect">
                                  <p:stCondLst>
                                    <p:cond delay="0"/>
                                  </p:stCondLst>
                                  <p:childTnLst>
                                    <p:anim calcmode="lin" valueType="num">
                                      <p:cBhvr additive="base">
                                        <p:cTn id="164" dur="3000"/>
                                        <p:tgtEl>
                                          <p:spTgt spid="14"/>
                                        </p:tgtEl>
                                        <p:attrNameLst>
                                          <p:attrName>ppt_x</p:attrName>
                                        </p:attrNameLst>
                                      </p:cBhvr>
                                      <p:tavLst>
                                        <p:tav tm="0">
                                          <p:val>
                                            <p:strVal val="ppt_x"/>
                                          </p:val>
                                        </p:tav>
                                        <p:tav tm="100000">
                                          <p:val>
                                            <p:strVal val="0-ppt_w/2"/>
                                          </p:val>
                                        </p:tav>
                                      </p:tavLst>
                                    </p:anim>
                                    <p:anim calcmode="lin" valueType="num">
                                      <p:cBhvr additive="base">
                                        <p:cTn id="165" dur="3000"/>
                                        <p:tgtEl>
                                          <p:spTgt spid="14"/>
                                        </p:tgtEl>
                                        <p:attrNameLst>
                                          <p:attrName>ppt_y</p:attrName>
                                        </p:attrNameLst>
                                      </p:cBhvr>
                                      <p:tavLst>
                                        <p:tav tm="0">
                                          <p:val>
                                            <p:strVal val="ppt_y"/>
                                          </p:val>
                                        </p:tav>
                                        <p:tav tm="100000">
                                          <p:val>
                                            <p:strVal val="1+ppt_h/2"/>
                                          </p:val>
                                        </p:tav>
                                      </p:tavLst>
                                    </p:anim>
                                    <p:set>
                                      <p:cBhvr>
                                        <p:cTn id="166" dur="1" fill="hold">
                                          <p:stCondLst>
                                            <p:cond delay="2999"/>
                                          </p:stCondLst>
                                        </p:cTn>
                                        <p:tgtEl>
                                          <p:spTgt spid="14"/>
                                        </p:tgtEl>
                                        <p:attrNameLst>
                                          <p:attrName>style.visibility</p:attrName>
                                        </p:attrNameLst>
                                      </p:cBhvr>
                                      <p:to>
                                        <p:strVal val="hidden"/>
                                      </p:to>
                                    </p:set>
                                  </p:childTnLst>
                                </p:cTn>
                              </p:par>
                              <p:par>
                                <p:cTn id="167" presetID="2" presetClass="exit" presetSubtype="12" fill="hold" grpId="2" nodeType="withEffect">
                                  <p:stCondLst>
                                    <p:cond delay="0"/>
                                  </p:stCondLst>
                                  <p:childTnLst>
                                    <p:anim calcmode="lin" valueType="num">
                                      <p:cBhvr additive="base">
                                        <p:cTn id="168" dur="3000"/>
                                        <p:tgtEl>
                                          <p:spTgt spid="15"/>
                                        </p:tgtEl>
                                        <p:attrNameLst>
                                          <p:attrName>ppt_x</p:attrName>
                                        </p:attrNameLst>
                                      </p:cBhvr>
                                      <p:tavLst>
                                        <p:tav tm="0">
                                          <p:val>
                                            <p:strVal val="ppt_x"/>
                                          </p:val>
                                        </p:tav>
                                        <p:tav tm="100000">
                                          <p:val>
                                            <p:strVal val="0-ppt_w/2"/>
                                          </p:val>
                                        </p:tav>
                                      </p:tavLst>
                                    </p:anim>
                                    <p:anim calcmode="lin" valueType="num">
                                      <p:cBhvr additive="base">
                                        <p:cTn id="169" dur="3000"/>
                                        <p:tgtEl>
                                          <p:spTgt spid="15"/>
                                        </p:tgtEl>
                                        <p:attrNameLst>
                                          <p:attrName>ppt_y</p:attrName>
                                        </p:attrNameLst>
                                      </p:cBhvr>
                                      <p:tavLst>
                                        <p:tav tm="0">
                                          <p:val>
                                            <p:strVal val="ppt_y"/>
                                          </p:val>
                                        </p:tav>
                                        <p:tav tm="100000">
                                          <p:val>
                                            <p:strVal val="1+ppt_h/2"/>
                                          </p:val>
                                        </p:tav>
                                      </p:tavLst>
                                    </p:anim>
                                    <p:set>
                                      <p:cBhvr>
                                        <p:cTn id="170" dur="1" fill="hold">
                                          <p:stCondLst>
                                            <p:cond delay="2999"/>
                                          </p:stCondLst>
                                        </p:cTn>
                                        <p:tgtEl>
                                          <p:spTgt spid="15"/>
                                        </p:tgtEl>
                                        <p:attrNameLst>
                                          <p:attrName>style.visibility</p:attrName>
                                        </p:attrNameLst>
                                      </p:cBhvr>
                                      <p:to>
                                        <p:strVal val="hidden"/>
                                      </p:to>
                                    </p:set>
                                  </p:childTnLst>
                                </p:cTn>
                              </p:par>
                              <p:par>
                                <p:cTn id="171" presetID="2" presetClass="exit" presetSubtype="6" fill="hold" grpId="2" nodeType="withEffect">
                                  <p:stCondLst>
                                    <p:cond delay="0"/>
                                  </p:stCondLst>
                                  <p:childTnLst>
                                    <p:anim calcmode="lin" valueType="num">
                                      <p:cBhvr additive="base">
                                        <p:cTn id="172" dur="3000"/>
                                        <p:tgtEl>
                                          <p:spTgt spid="7"/>
                                        </p:tgtEl>
                                        <p:attrNameLst>
                                          <p:attrName>ppt_x</p:attrName>
                                        </p:attrNameLst>
                                      </p:cBhvr>
                                      <p:tavLst>
                                        <p:tav tm="0">
                                          <p:val>
                                            <p:strVal val="ppt_x"/>
                                          </p:val>
                                        </p:tav>
                                        <p:tav tm="100000">
                                          <p:val>
                                            <p:strVal val="1+ppt_w/2"/>
                                          </p:val>
                                        </p:tav>
                                      </p:tavLst>
                                    </p:anim>
                                    <p:anim calcmode="lin" valueType="num">
                                      <p:cBhvr additive="base">
                                        <p:cTn id="173" dur="3000"/>
                                        <p:tgtEl>
                                          <p:spTgt spid="7"/>
                                        </p:tgtEl>
                                        <p:attrNameLst>
                                          <p:attrName>ppt_y</p:attrName>
                                        </p:attrNameLst>
                                      </p:cBhvr>
                                      <p:tavLst>
                                        <p:tav tm="0">
                                          <p:val>
                                            <p:strVal val="ppt_y"/>
                                          </p:val>
                                        </p:tav>
                                        <p:tav tm="100000">
                                          <p:val>
                                            <p:strVal val="1+ppt_h/2"/>
                                          </p:val>
                                        </p:tav>
                                      </p:tavLst>
                                    </p:anim>
                                    <p:set>
                                      <p:cBhvr>
                                        <p:cTn id="174" dur="1" fill="hold">
                                          <p:stCondLst>
                                            <p:cond delay="2999"/>
                                          </p:stCondLst>
                                        </p:cTn>
                                        <p:tgtEl>
                                          <p:spTgt spid="7"/>
                                        </p:tgtEl>
                                        <p:attrNameLst>
                                          <p:attrName>style.visibility</p:attrName>
                                        </p:attrNameLst>
                                      </p:cBhvr>
                                      <p:to>
                                        <p:strVal val="hidden"/>
                                      </p:to>
                                    </p:set>
                                  </p:childTnLst>
                                </p:cTn>
                              </p:par>
                              <p:par>
                                <p:cTn id="175" presetID="2" presetClass="exit" presetSubtype="6" fill="hold" grpId="2" nodeType="withEffect">
                                  <p:stCondLst>
                                    <p:cond delay="0"/>
                                  </p:stCondLst>
                                  <p:childTnLst>
                                    <p:anim calcmode="lin" valueType="num">
                                      <p:cBhvr additive="base">
                                        <p:cTn id="176" dur="3000"/>
                                        <p:tgtEl>
                                          <p:spTgt spid="16"/>
                                        </p:tgtEl>
                                        <p:attrNameLst>
                                          <p:attrName>ppt_x</p:attrName>
                                        </p:attrNameLst>
                                      </p:cBhvr>
                                      <p:tavLst>
                                        <p:tav tm="0">
                                          <p:val>
                                            <p:strVal val="ppt_x"/>
                                          </p:val>
                                        </p:tav>
                                        <p:tav tm="100000">
                                          <p:val>
                                            <p:strVal val="1+ppt_w/2"/>
                                          </p:val>
                                        </p:tav>
                                      </p:tavLst>
                                    </p:anim>
                                    <p:anim calcmode="lin" valueType="num">
                                      <p:cBhvr additive="base">
                                        <p:cTn id="177" dur="3000"/>
                                        <p:tgtEl>
                                          <p:spTgt spid="16"/>
                                        </p:tgtEl>
                                        <p:attrNameLst>
                                          <p:attrName>ppt_y</p:attrName>
                                        </p:attrNameLst>
                                      </p:cBhvr>
                                      <p:tavLst>
                                        <p:tav tm="0">
                                          <p:val>
                                            <p:strVal val="ppt_y"/>
                                          </p:val>
                                        </p:tav>
                                        <p:tav tm="100000">
                                          <p:val>
                                            <p:strVal val="1+ppt_h/2"/>
                                          </p:val>
                                        </p:tav>
                                      </p:tavLst>
                                    </p:anim>
                                    <p:set>
                                      <p:cBhvr>
                                        <p:cTn id="178" dur="1" fill="hold">
                                          <p:stCondLst>
                                            <p:cond delay="2999"/>
                                          </p:stCondLst>
                                        </p:cTn>
                                        <p:tgtEl>
                                          <p:spTgt spid="16"/>
                                        </p:tgtEl>
                                        <p:attrNameLst>
                                          <p:attrName>style.visibility</p:attrName>
                                        </p:attrNameLst>
                                      </p:cBhvr>
                                      <p:to>
                                        <p:strVal val="hidden"/>
                                      </p:to>
                                    </p:set>
                                  </p:childTnLst>
                                </p:cTn>
                              </p:par>
                              <p:par>
                                <p:cTn id="179" presetID="2" presetClass="exit" presetSubtype="6" fill="hold" grpId="2" nodeType="withEffect">
                                  <p:stCondLst>
                                    <p:cond delay="0"/>
                                  </p:stCondLst>
                                  <p:childTnLst>
                                    <p:anim calcmode="lin" valueType="num">
                                      <p:cBhvr additive="base">
                                        <p:cTn id="180" dur="3000"/>
                                        <p:tgtEl>
                                          <p:spTgt spid="17"/>
                                        </p:tgtEl>
                                        <p:attrNameLst>
                                          <p:attrName>ppt_x</p:attrName>
                                        </p:attrNameLst>
                                      </p:cBhvr>
                                      <p:tavLst>
                                        <p:tav tm="0">
                                          <p:val>
                                            <p:strVal val="ppt_x"/>
                                          </p:val>
                                        </p:tav>
                                        <p:tav tm="100000">
                                          <p:val>
                                            <p:strVal val="1+ppt_w/2"/>
                                          </p:val>
                                        </p:tav>
                                      </p:tavLst>
                                    </p:anim>
                                    <p:anim calcmode="lin" valueType="num">
                                      <p:cBhvr additive="base">
                                        <p:cTn id="181" dur="3000"/>
                                        <p:tgtEl>
                                          <p:spTgt spid="17"/>
                                        </p:tgtEl>
                                        <p:attrNameLst>
                                          <p:attrName>ppt_y</p:attrName>
                                        </p:attrNameLst>
                                      </p:cBhvr>
                                      <p:tavLst>
                                        <p:tav tm="0">
                                          <p:val>
                                            <p:strVal val="ppt_y"/>
                                          </p:val>
                                        </p:tav>
                                        <p:tav tm="100000">
                                          <p:val>
                                            <p:strVal val="1+ppt_h/2"/>
                                          </p:val>
                                        </p:tav>
                                      </p:tavLst>
                                    </p:anim>
                                    <p:set>
                                      <p:cBhvr>
                                        <p:cTn id="182" dur="1" fill="hold">
                                          <p:stCondLst>
                                            <p:cond delay="2999"/>
                                          </p:stCondLst>
                                        </p:cTn>
                                        <p:tgtEl>
                                          <p:spTgt spid="17"/>
                                        </p:tgtEl>
                                        <p:attrNameLst>
                                          <p:attrName>style.visibility</p:attrName>
                                        </p:attrNameLst>
                                      </p:cBhvr>
                                      <p:to>
                                        <p:strVal val="hidden"/>
                                      </p:to>
                                    </p:set>
                                  </p:childTnLst>
                                </p:cTn>
                              </p:par>
                              <p:par>
                                <p:cTn id="183" presetID="2" presetClass="exit" presetSubtype="6" fill="hold" grpId="2" nodeType="withEffect">
                                  <p:stCondLst>
                                    <p:cond delay="0"/>
                                  </p:stCondLst>
                                  <p:childTnLst>
                                    <p:anim calcmode="lin" valueType="num">
                                      <p:cBhvr additive="base">
                                        <p:cTn id="184" dur="3000"/>
                                        <p:tgtEl>
                                          <p:spTgt spid="18"/>
                                        </p:tgtEl>
                                        <p:attrNameLst>
                                          <p:attrName>ppt_x</p:attrName>
                                        </p:attrNameLst>
                                      </p:cBhvr>
                                      <p:tavLst>
                                        <p:tav tm="0">
                                          <p:val>
                                            <p:strVal val="ppt_x"/>
                                          </p:val>
                                        </p:tav>
                                        <p:tav tm="100000">
                                          <p:val>
                                            <p:strVal val="1+ppt_w/2"/>
                                          </p:val>
                                        </p:tav>
                                      </p:tavLst>
                                    </p:anim>
                                    <p:anim calcmode="lin" valueType="num">
                                      <p:cBhvr additive="base">
                                        <p:cTn id="185" dur="3000"/>
                                        <p:tgtEl>
                                          <p:spTgt spid="18"/>
                                        </p:tgtEl>
                                        <p:attrNameLst>
                                          <p:attrName>ppt_y</p:attrName>
                                        </p:attrNameLst>
                                      </p:cBhvr>
                                      <p:tavLst>
                                        <p:tav tm="0">
                                          <p:val>
                                            <p:strVal val="ppt_y"/>
                                          </p:val>
                                        </p:tav>
                                        <p:tav tm="100000">
                                          <p:val>
                                            <p:strVal val="1+ppt_h/2"/>
                                          </p:val>
                                        </p:tav>
                                      </p:tavLst>
                                    </p:anim>
                                    <p:set>
                                      <p:cBhvr>
                                        <p:cTn id="186" dur="1" fill="hold">
                                          <p:stCondLst>
                                            <p:cond delay="2999"/>
                                          </p:stCondLst>
                                        </p:cTn>
                                        <p:tgtEl>
                                          <p:spTgt spid="18"/>
                                        </p:tgtEl>
                                        <p:attrNameLst>
                                          <p:attrName>style.visibility</p:attrName>
                                        </p:attrNameLst>
                                      </p:cBhvr>
                                      <p:to>
                                        <p:strVal val="hidden"/>
                                      </p:to>
                                    </p:set>
                                  </p:childTnLst>
                                </p:cTn>
                              </p:par>
                              <p:par>
                                <p:cTn id="187" presetID="2" presetClass="exit" presetSubtype="6" fill="hold" grpId="2" nodeType="withEffect">
                                  <p:stCondLst>
                                    <p:cond delay="0"/>
                                  </p:stCondLst>
                                  <p:childTnLst>
                                    <p:anim calcmode="lin" valueType="num">
                                      <p:cBhvr additive="base">
                                        <p:cTn id="188" dur="3000"/>
                                        <p:tgtEl>
                                          <p:spTgt spid="19"/>
                                        </p:tgtEl>
                                        <p:attrNameLst>
                                          <p:attrName>ppt_x</p:attrName>
                                        </p:attrNameLst>
                                      </p:cBhvr>
                                      <p:tavLst>
                                        <p:tav tm="0">
                                          <p:val>
                                            <p:strVal val="ppt_x"/>
                                          </p:val>
                                        </p:tav>
                                        <p:tav tm="100000">
                                          <p:val>
                                            <p:strVal val="1+ppt_w/2"/>
                                          </p:val>
                                        </p:tav>
                                      </p:tavLst>
                                    </p:anim>
                                    <p:anim calcmode="lin" valueType="num">
                                      <p:cBhvr additive="base">
                                        <p:cTn id="189" dur="3000"/>
                                        <p:tgtEl>
                                          <p:spTgt spid="19"/>
                                        </p:tgtEl>
                                        <p:attrNameLst>
                                          <p:attrName>ppt_y</p:attrName>
                                        </p:attrNameLst>
                                      </p:cBhvr>
                                      <p:tavLst>
                                        <p:tav tm="0">
                                          <p:val>
                                            <p:strVal val="ppt_y"/>
                                          </p:val>
                                        </p:tav>
                                        <p:tav tm="100000">
                                          <p:val>
                                            <p:strVal val="1+ppt_h/2"/>
                                          </p:val>
                                        </p:tav>
                                      </p:tavLst>
                                    </p:anim>
                                    <p:set>
                                      <p:cBhvr>
                                        <p:cTn id="190" dur="1" fill="hold">
                                          <p:stCondLst>
                                            <p:cond delay="2999"/>
                                          </p:stCondLst>
                                        </p:cTn>
                                        <p:tgtEl>
                                          <p:spTgt spid="19"/>
                                        </p:tgtEl>
                                        <p:attrNameLst>
                                          <p:attrName>style.visibility</p:attrName>
                                        </p:attrNameLst>
                                      </p:cBhvr>
                                      <p:to>
                                        <p:strVal val="hidden"/>
                                      </p:to>
                                    </p:set>
                                  </p:childTnLst>
                                </p:cTn>
                              </p:par>
                              <p:par>
                                <p:cTn id="191" presetID="2" presetClass="exit" presetSubtype="6" fill="hold" grpId="2" nodeType="withEffect">
                                  <p:stCondLst>
                                    <p:cond delay="0"/>
                                  </p:stCondLst>
                                  <p:childTnLst>
                                    <p:anim calcmode="lin" valueType="num">
                                      <p:cBhvr additive="base">
                                        <p:cTn id="192" dur="3000"/>
                                        <p:tgtEl>
                                          <p:spTgt spid="20"/>
                                        </p:tgtEl>
                                        <p:attrNameLst>
                                          <p:attrName>ppt_x</p:attrName>
                                        </p:attrNameLst>
                                      </p:cBhvr>
                                      <p:tavLst>
                                        <p:tav tm="0">
                                          <p:val>
                                            <p:strVal val="ppt_x"/>
                                          </p:val>
                                        </p:tav>
                                        <p:tav tm="100000">
                                          <p:val>
                                            <p:strVal val="1+ppt_w/2"/>
                                          </p:val>
                                        </p:tav>
                                      </p:tavLst>
                                    </p:anim>
                                    <p:anim calcmode="lin" valueType="num">
                                      <p:cBhvr additive="base">
                                        <p:cTn id="193" dur="3000"/>
                                        <p:tgtEl>
                                          <p:spTgt spid="20"/>
                                        </p:tgtEl>
                                        <p:attrNameLst>
                                          <p:attrName>ppt_y</p:attrName>
                                        </p:attrNameLst>
                                      </p:cBhvr>
                                      <p:tavLst>
                                        <p:tav tm="0">
                                          <p:val>
                                            <p:strVal val="ppt_y"/>
                                          </p:val>
                                        </p:tav>
                                        <p:tav tm="100000">
                                          <p:val>
                                            <p:strVal val="1+ppt_h/2"/>
                                          </p:val>
                                        </p:tav>
                                      </p:tavLst>
                                    </p:anim>
                                    <p:set>
                                      <p:cBhvr>
                                        <p:cTn id="194" dur="1" fill="hold">
                                          <p:stCondLst>
                                            <p:cond delay="2999"/>
                                          </p:stCondLst>
                                        </p:cTn>
                                        <p:tgtEl>
                                          <p:spTgt spid="20"/>
                                        </p:tgtEl>
                                        <p:attrNameLst>
                                          <p:attrName>style.visibility</p:attrName>
                                        </p:attrNameLst>
                                      </p:cBhvr>
                                      <p:to>
                                        <p:strVal val="hidden"/>
                                      </p:to>
                                    </p:set>
                                  </p:childTnLst>
                                </p:cTn>
                              </p:par>
                              <p:par>
                                <p:cTn id="195" presetID="2" presetClass="exit" presetSubtype="6" fill="hold" grpId="2" nodeType="withEffect">
                                  <p:stCondLst>
                                    <p:cond delay="0"/>
                                  </p:stCondLst>
                                  <p:childTnLst>
                                    <p:anim calcmode="lin" valueType="num">
                                      <p:cBhvr additive="base">
                                        <p:cTn id="196" dur="3000"/>
                                        <p:tgtEl>
                                          <p:spTgt spid="21"/>
                                        </p:tgtEl>
                                        <p:attrNameLst>
                                          <p:attrName>ppt_x</p:attrName>
                                        </p:attrNameLst>
                                      </p:cBhvr>
                                      <p:tavLst>
                                        <p:tav tm="0">
                                          <p:val>
                                            <p:strVal val="ppt_x"/>
                                          </p:val>
                                        </p:tav>
                                        <p:tav tm="100000">
                                          <p:val>
                                            <p:strVal val="1+ppt_w/2"/>
                                          </p:val>
                                        </p:tav>
                                      </p:tavLst>
                                    </p:anim>
                                    <p:anim calcmode="lin" valueType="num">
                                      <p:cBhvr additive="base">
                                        <p:cTn id="197" dur="3000"/>
                                        <p:tgtEl>
                                          <p:spTgt spid="21"/>
                                        </p:tgtEl>
                                        <p:attrNameLst>
                                          <p:attrName>ppt_y</p:attrName>
                                        </p:attrNameLst>
                                      </p:cBhvr>
                                      <p:tavLst>
                                        <p:tav tm="0">
                                          <p:val>
                                            <p:strVal val="ppt_y"/>
                                          </p:val>
                                        </p:tav>
                                        <p:tav tm="100000">
                                          <p:val>
                                            <p:strVal val="1+ppt_h/2"/>
                                          </p:val>
                                        </p:tav>
                                      </p:tavLst>
                                    </p:anim>
                                    <p:set>
                                      <p:cBhvr>
                                        <p:cTn id="198" dur="1" fill="hold">
                                          <p:stCondLst>
                                            <p:cond delay="2999"/>
                                          </p:stCondLst>
                                        </p:cTn>
                                        <p:tgtEl>
                                          <p:spTgt spid="21"/>
                                        </p:tgtEl>
                                        <p:attrNameLst>
                                          <p:attrName>style.visibility</p:attrName>
                                        </p:attrNameLst>
                                      </p:cBhvr>
                                      <p:to>
                                        <p:strVal val="hidden"/>
                                      </p:to>
                                    </p:set>
                                  </p:childTnLst>
                                </p:cTn>
                              </p:par>
                              <p:par>
                                <p:cTn id="199" presetID="2" presetClass="exit" presetSubtype="6" fill="hold" grpId="2" nodeType="withEffect">
                                  <p:stCondLst>
                                    <p:cond delay="0"/>
                                  </p:stCondLst>
                                  <p:childTnLst>
                                    <p:anim calcmode="lin" valueType="num">
                                      <p:cBhvr additive="base">
                                        <p:cTn id="200" dur="3000"/>
                                        <p:tgtEl>
                                          <p:spTgt spid="22"/>
                                        </p:tgtEl>
                                        <p:attrNameLst>
                                          <p:attrName>ppt_x</p:attrName>
                                        </p:attrNameLst>
                                      </p:cBhvr>
                                      <p:tavLst>
                                        <p:tav tm="0">
                                          <p:val>
                                            <p:strVal val="ppt_x"/>
                                          </p:val>
                                        </p:tav>
                                        <p:tav tm="100000">
                                          <p:val>
                                            <p:strVal val="1+ppt_w/2"/>
                                          </p:val>
                                        </p:tav>
                                      </p:tavLst>
                                    </p:anim>
                                    <p:anim calcmode="lin" valueType="num">
                                      <p:cBhvr additive="base">
                                        <p:cTn id="201" dur="3000"/>
                                        <p:tgtEl>
                                          <p:spTgt spid="22"/>
                                        </p:tgtEl>
                                        <p:attrNameLst>
                                          <p:attrName>ppt_y</p:attrName>
                                        </p:attrNameLst>
                                      </p:cBhvr>
                                      <p:tavLst>
                                        <p:tav tm="0">
                                          <p:val>
                                            <p:strVal val="ppt_y"/>
                                          </p:val>
                                        </p:tav>
                                        <p:tav tm="100000">
                                          <p:val>
                                            <p:strVal val="1+ppt_h/2"/>
                                          </p:val>
                                        </p:tav>
                                      </p:tavLst>
                                    </p:anim>
                                    <p:set>
                                      <p:cBhvr>
                                        <p:cTn id="202" dur="1" fill="hold">
                                          <p:stCondLst>
                                            <p:cond delay="2999"/>
                                          </p:stCondLst>
                                        </p:cTn>
                                        <p:tgtEl>
                                          <p:spTgt spid="22"/>
                                        </p:tgtEl>
                                        <p:attrNameLst>
                                          <p:attrName>style.visibility</p:attrName>
                                        </p:attrNameLst>
                                      </p:cBhvr>
                                      <p:to>
                                        <p:strVal val="hidden"/>
                                      </p:to>
                                    </p:set>
                                  </p:childTnLst>
                                </p:cTn>
                              </p:par>
                              <p:par>
                                <p:cTn id="203" presetID="2" presetClass="exit" presetSubtype="6" fill="hold" grpId="2" nodeType="withEffect">
                                  <p:stCondLst>
                                    <p:cond delay="0"/>
                                  </p:stCondLst>
                                  <p:childTnLst>
                                    <p:anim calcmode="lin" valueType="num">
                                      <p:cBhvr additive="base">
                                        <p:cTn id="204" dur="3000"/>
                                        <p:tgtEl>
                                          <p:spTgt spid="23"/>
                                        </p:tgtEl>
                                        <p:attrNameLst>
                                          <p:attrName>ppt_x</p:attrName>
                                        </p:attrNameLst>
                                      </p:cBhvr>
                                      <p:tavLst>
                                        <p:tav tm="0">
                                          <p:val>
                                            <p:strVal val="ppt_x"/>
                                          </p:val>
                                        </p:tav>
                                        <p:tav tm="100000">
                                          <p:val>
                                            <p:strVal val="1+ppt_w/2"/>
                                          </p:val>
                                        </p:tav>
                                      </p:tavLst>
                                    </p:anim>
                                    <p:anim calcmode="lin" valueType="num">
                                      <p:cBhvr additive="base">
                                        <p:cTn id="205" dur="3000"/>
                                        <p:tgtEl>
                                          <p:spTgt spid="23"/>
                                        </p:tgtEl>
                                        <p:attrNameLst>
                                          <p:attrName>ppt_y</p:attrName>
                                        </p:attrNameLst>
                                      </p:cBhvr>
                                      <p:tavLst>
                                        <p:tav tm="0">
                                          <p:val>
                                            <p:strVal val="ppt_y"/>
                                          </p:val>
                                        </p:tav>
                                        <p:tav tm="100000">
                                          <p:val>
                                            <p:strVal val="1+ppt_h/2"/>
                                          </p:val>
                                        </p:tav>
                                      </p:tavLst>
                                    </p:anim>
                                    <p:set>
                                      <p:cBhvr>
                                        <p:cTn id="206" dur="1" fill="hold">
                                          <p:stCondLst>
                                            <p:cond delay="2999"/>
                                          </p:stCondLst>
                                        </p:cTn>
                                        <p:tgtEl>
                                          <p:spTgt spid="23"/>
                                        </p:tgtEl>
                                        <p:attrNameLst>
                                          <p:attrName>style.visibility</p:attrName>
                                        </p:attrNameLst>
                                      </p:cBhvr>
                                      <p:to>
                                        <p:strVal val="hidden"/>
                                      </p:to>
                                    </p:set>
                                  </p:childTnLst>
                                </p:cTn>
                              </p:par>
                              <p:par>
                                <p:cTn id="207" presetID="3" presetClass="exit" presetSubtype="10" fill="hold" grpId="3" nodeType="withEffect">
                                  <p:stCondLst>
                                    <p:cond delay="0"/>
                                  </p:stCondLst>
                                  <p:childTnLst>
                                    <p:animEffect transition="out" filter="blinds(horizontal)">
                                      <p:cBhvr>
                                        <p:cTn id="208" dur="3000"/>
                                        <p:tgtEl>
                                          <p:spTgt spid="6"/>
                                        </p:tgtEl>
                                      </p:cBhvr>
                                    </p:animEffect>
                                    <p:set>
                                      <p:cBhvr>
                                        <p:cTn id="209" dur="1" fill="hold">
                                          <p:stCondLst>
                                            <p:cond delay="2999"/>
                                          </p:stCondLst>
                                        </p:cTn>
                                        <p:tgtEl>
                                          <p:spTgt spid="6"/>
                                        </p:tgtEl>
                                        <p:attrNameLst>
                                          <p:attrName>style.visibility</p:attrName>
                                        </p:attrNameLst>
                                      </p:cBhvr>
                                      <p:to>
                                        <p:strVal val="hidden"/>
                                      </p:to>
                                    </p:set>
                                  </p:childTnLst>
                                </p:cTn>
                              </p:par>
                              <p:par>
                                <p:cTn id="210" presetID="3" presetClass="exit" presetSubtype="10" fill="hold" grpId="3" nodeType="withEffect">
                                  <p:stCondLst>
                                    <p:cond delay="0"/>
                                  </p:stCondLst>
                                  <p:childTnLst>
                                    <p:animEffect transition="out" filter="blinds(horizontal)">
                                      <p:cBhvr>
                                        <p:cTn id="211" dur="3000"/>
                                        <p:tgtEl>
                                          <p:spTgt spid="8"/>
                                        </p:tgtEl>
                                      </p:cBhvr>
                                    </p:animEffect>
                                    <p:set>
                                      <p:cBhvr>
                                        <p:cTn id="212" dur="1" fill="hold">
                                          <p:stCondLst>
                                            <p:cond delay="2999"/>
                                          </p:stCondLst>
                                        </p:cTn>
                                        <p:tgtEl>
                                          <p:spTgt spid="8"/>
                                        </p:tgtEl>
                                        <p:attrNameLst>
                                          <p:attrName>style.visibility</p:attrName>
                                        </p:attrNameLst>
                                      </p:cBhvr>
                                      <p:to>
                                        <p:strVal val="hidden"/>
                                      </p:to>
                                    </p:set>
                                  </p:childTnLst>
                                </p:cTn>
                              </p:par>
                              <p:par>
                                <p:cTn id="213" presetID="3" presetClass="exit" presetSubtype="10" fill="hold" grpId="3" nodeType="withEffect">
                                  <p:stCondLst>
                                    <p:cond delay="0"/>
                                  </p:stCondLst>
                                  <p:childTnLst>
                                    <p:animEffect transition="out" filter="blinds(horizontal)">
                                      <p:cBhvr>
                                        <p:cTn id="214" dur="3000"/>
                                        <p:tgtEl>
                                          <p:spTgt spid="9"/>
                                        </p:tgtEl>
                                      </p:cBhvr>
                                    </p:animEffect>
                                    <p:set>
                                      <p:cBhvr>
                                        <p:cTn id="215" dur="1" fill="hold">
                                          <p:stCondLst>
                                            <p:cond delay="2999"/>
                                          </p:stCondLst>
                                        </p:cTn>
                                        <p:tgtEl>
                                          <p:spTgt spid="9"/>
                                        </p:tgtEl>
                                        <p:attrNameLst>
                                          <p:attrName>style.visibility</p:attrName>
                                        </p:attrNameLst>
                                      </p:cBhvr>
                                      <p:to>
                                        <p:strVal val="hidden"/>
                                      </p:to>
                                    </p:set>
                                  </p:childTnLst>
                                </p:cTn>
                              </p:par>
                              <p:par>
                                <p:cTn id="216" presetID="3" presetClass="exit" presetSubtype="10" fill="hold" grpId="3" nodeType="withEffect">
                                  <p:stCondLst>
                                    <p:cond delay="0"/>
                                  </p:stCondLst>
                                  <p:childTnLst>
                                    <p:animEffect transition="out" filter="blinds(horizontal)">
                                      <p:cBhvr>
                                        <p:cTn id="217" dur="3000"/>
                                        <p:tgtEl>
                                          <p:spTgt spid="10"/>
                                        </p:tgtEl>
                                      </p:cBhvr>
                                    </p:animEffect>
                                    <p:set>
                                      <p:cBhvr>
                                        <p:cTn id="218" dur="1" fill="hold">
                                          <p:stCondLst>
                                            <p:cond delay="2999"/>
                                          </p:stCondLst>
                                        </p:cTn>
                                        <p:tgtEl>
                                          <p:spTgt spid="10"/>
                                        </p:tgtEl>
                                        <p:attrNameLst>
                                          <p:attrName>style.visibility</p:attrName>
                                        </p:attrNameLst>
                                      </p:cBhvr>
                                      <p:to>
                                        <p:strVal val="hidden"/>
                                      </p:to>
                                    </p:set>
                                  </p:childTnLst>
                                </p:cTn>
                              </p:par>
                              <p:par>
                                <p:cTn id="219" presetID="3" presetClass="exit" presetSubtype="10" fill="hold" grpId="3" nodeType="withEffect">
                                  <p:stCondLst>
                                    <p:cond delay="0"/>
                                  </p:stCondLst>
                                  <p:childTnLst>
                                    <p:animEffect transition="out" filter="blinds(horizontal)">
                                      <p:cBhvr>
                                        <p:cTn id="220" dur="3000"/>
                                        <p:tgtEl>
                                          <p:spTgt spid="11"/>
                                        </p:tgtEl>
                                      </p:cBhvr>
                                    </p:animEffect>
                                    <p:set>
                                      <p:cBhvr>
                                        <p:cTn id="221" dur="1" fill="hold">
                                          <p:stCondLst>
                                            <p:cond delay="2999"/>
                                          </p:stCondLst>
                                        </p:cTn>
                                        <p:tgtEl>
                                          <p:spTgt spid="11"/>
                                        </p:tgtEl>
                                        <p:attrNameLst>
                                          <p:attrName>style.visibility</p:attrName>
                                        </p:attrNameLst>
                                      </p:cBhvr>
                                      <p:to>
                                        <p:strVal val="hidden"/>
                                      </p:to>
                                    </p:set>
                                  </p:childTnLst>
                                </p:cTn>
                              </p:par>
                              <p:par>
                                <p:cTn id="222" presetID="3" presetClass="exit" presetSubtype="10" fill="hold" grpId="3" nodeType="withEffect">
                                  <p:stCondLst>
                                    <p:cond delay="0"/>
                                  </p:stCondLst>
                                  <p:childTnLst>
                                    <p:animEffect transition="out" filter="blinds(horizontal)">
                                      <p:cBhvr>
                                        <p:cTn id="223" dur="3000"/>
                                        <p:tgtEl>
                                          <p:spTgt spid="12"/>
                                        </p:tgtEl>
                                      </p:cBhvr>
                                    </p:animEffect>
                                    <p:set>
                                      <p:cBhvr>
                                        <p:cTn id="224" dur="1" fill="hold">
                                          <p:stCondLst>
                                            <p:cond delay="2999"/>
                                          </p:stCondLst>
                                        </p:cTn>
                                        <p:tgtEl>
                                          <p:spTgt spid="12"/>
                                        </p:tgtEl>
                                        <p:attrNameLst>
                                          <p:attrName>style.visibility</p:attrName>
                                        </p:attrNameLst>
                                      </p:cBhvr>
                                      <p:to>
                                        <p:strVal val="hidden"/>
                                      </p:to>
                                    </p:set>
                                  </p:childTnLst>
                                </p:cTn>
                              </p:par>
                              <p:par>
                                <p:cTn id="225" presetID="3" presetClass="exit" presetSubtype="10" fill="hold" grpId="3" nodeType="withEffect">
                                  <p:stCondLst>
                                    <p:cond delay="0"/>
                                  </p:stCondLst>
                                  <p:childTnLst>
                                    <p:animEffect transition="out" filter="blinds(horizontal)">
                                      <p:cBhvr>
                                        <p:cTn id="226" dur="3000"/>
                                        <p:tgtEl>
                                          <p:spTgt spid="13"/>
                                        </p:tgtEl>
                                      </p:cBhvr>
                                    </p:animEffect>
                                    <p:set>
                                      <p:cBhvr>
                                        <p:cTn id="227" dur="1" fill="hold">
                                          <p:stCondLst>
                                            <p:cond delay="2999"/>
                                          </p:stCondLst>
                                        </p:cTn>
                                        <p:tgtEl>
                                          <p:spTgt spid="13"/>
                                        </p:tgtEl>
                                        <p:attrNameLst>
                                          <p:attrName>style.visibility</p:attrName>
                                        </p:attrNameLst>
                                      </p:cBhvr>
                                      <p:to>
                                        <p:strVal val="hidden"/>
                                      </p:to>
                                    </p:set>
                                  </p:childTnLst>
                                </p:cTn>
                              </p:par>
                              <p:par>
                                <p:cTn id="228" presetID="3" presetClass="exit" presetSubtype="10" fill="hold" grpId="3" nodeType="withEffect">
                                  <p:stCondLst>
                                    <p:cond delay="0"/>
                                  </p:stCondLst>
                                  <p:childTnLst>
                                    <p:animEffect transition="out" filter="blinds(horizontal)">
                                      <p:cBhvr>
                                        <p:cTn id="229" dur="3000"/>
                                        <p:tgtEl>
                                          <p:spTgt spid="14"/>
                                        </p:tgtEl>
                                      </p:cBhvr>
                                    </p:animEffect>
                                    <p:set>
                                      <p:cBhvr>
                                        <p:cTn id="230" dur="1" fill="hold">
                                          <p:stCondLst>
                                            <p:cond delay="2999"/>
                                          </p:stCondLst>
                                        </p:cTn>
                                        <p:tgtEl>
                                          <p:spTgt spid="14"/>
                                        </p:tgtEl>
                                        <p:attrNameLst>
                                          <p:attrName>style.visibility</p:attrName>
                                        </p:attrNameLst>
                                      </p:cBhvr>
                                      <p:to>
                                        <p:strVal val="hidden"/>
                                      </p:to>
                                    </p:set>
                                  </p:childTnLst>
                                </p:cTn>
                              </p:par>
                              <p:par>
                                <p:cTn id="231" presetID="3" presetClass="exit" presetSubtype="10" fill="hold" grpId="3" nodeType="withEffect">
                                  <p:stCondLst>
                                    <p:cond delay="0"/>
                                  </p:stCondLst>
                                  <p:childTnLst>
                                    <p:animEffect transition="out" filter="blinds(horizontal)">
                                      <p:cBhvr>
                                        <p:cTn id="232" dur="3000"/>
                                        <p:tgtEl>
                                          <p:spTgt spid="15"/>
                                        </p:tgtEl>
                                      </p:cBhvr>
                                    </p:animEffect>
                                    <p:set>
                                      <p:cBhvr>
                                        <p:cTn id="233" dur="1" fill="hold">
                                          <p:stCondLst>
                                            <p:cond delay="2999"/>
                                          </p:stCondLst>
                                        </p:cTn>
                                        <p:tgtEl>
                                          <p:spTgt spid="15"/>
                                        </p:tgtEl>
                                        <p:attrNameLst>
                                          <p:attrName>style.visibility</p:attrName>
                                        </p:attrNameLst>
                                      </p:cBhvr>
                                      <p:to>
                                        <p:strVal val="hidden"/>
                                      </p:to>
                                    </p:set>
                                  </p:childTnLst>
                                </p:cTn>
                              </p:par>
                              <p:par>
                                <p:cTn id="234" presetID="2" presetClass="exit" presetSubtype="12" fill="hold" grpId="4" nodeType="withEffect">
                                  <p:stCondLst>
                                    <p:cond delay="0"/>
                                  </p:stCondLst>
                                  <p:childTnLst>
                                    <p:anim calcmode="lin" valueType="num">
                                      <p:cBhvr additive="base">
                                        <p:cTn id="235" dur="3000"/>
                                        <p:tgtEl>
                                          <p:spTgt spid="6"/>
                                        </p:tgtEl>
                                        <p:attrNameLst>
                                          <p:attrName>ppt_x</p:attrName>
                                        </p:attrNameLst>
                                      </p:cBhvr>
                                      <p:tavLst>
                                        <p:tav tm="0">
                                          <p:val>
                                            <p:strVal val="ppt_x"/>
                                          </p:val>
                                        </p:tav>
                                        <p:tav tm="100000">
                                          <p:val>
                                            <p:strVal val="0-ppt_w/2"/>
                                          </p:val>
                                        </p:tav>
                                      </p:tavLst>
                                    </p:anim>
                                    <p:anim calcmode="lin" valueType="num">
                                      <p:cBhvr additive="base">
                                        <p:cTn id="236" dur="3000"/>
                                        <p:tgtEl>
                                          <p:spTgt spid="6"/>
                                        </p:tgtEl>
                                        <p:attrNameLst>
                                          <p:attrName>ppt_y</p:attrName>
                                        </p:attrNameLst>
                                      </p:cBhvr>
                                      <p:tavLst>
                                        <p:tav tm="0">
                                          <p:val>
                                            <p:strVal val="ppt_y"/>
                                          </p:val>
                                        </p:tav>
                                        <p:tav tm="100000">
                                          <p:val>
                                            <p:strVal val="1+ppt_h/2"/>
                                          </p:val>
                                        </p:tav>
                                      </p:tavLst>
                                    </p:anim>
                                    <p:set>
                                      <p:cBhvr>
                                        <p:cTn id="237" dur="1" fill="hold">
                                          <p:stCondLst>
                                            <p:cond delay="2999"/>
                                          </p:stCondLst>
                                        </p:cTn>
                                        <p:tgtEl>
                                          <p:spTgt spid="6"/>
                                        </p:tgtEl>
                                        <p:attrNameLst>
                                          <p:attrName>style.visibility</p:attrName>
                                        </p:attrNameLst>
                                      </p:cBhvr>
                                      <p:to>
                                        <p:strVal val="hidden"/>
                                      </p:to>
                                    </p:set>
                                  </p:childTnLst>
                                </p:cTn>
                              </p:par>
                              <p:par>
                                <p:cTn id="238" presetID="2" presetClass="exit" presetSubtype="12" fill="hold" grpId="4" nodeType="withEffect">
                                  <p:stCondLst>
                                    <p:cond delay="0"/>
                                  </p:stCondLst>
                                  <p:childTnLst>
                                    <p:anim calcmode="lin" valueType="num">
                                      <p:cBhvr additive="base">
                                        <p:cTn id="239" dur="3000"/>
                                        <p:tgtEl>
                                          <p:spTgt spid="8"/>
                                        </p:tgtEl>
                                        <p:attrNameLst>
                                          <p:attrName>ppt_x</p:attrName>
                                        </p:attrNameLst>
                                      </p:cBhvr>
                                      <p:tavLst>
                                        <p:tav tm="0">
                                          <p:val>
                                            <p:strVal val="ppt_x"/>
                                          </p:val>
                                        </p:tav>
                                        <p:tav tm="100000">
                                          <p:val>
                                            <p:strVal val="0-ppt_w/2"/>
                                          </p:val>
                                        </p:tav>
                                      </p:tavLst>
                                    </p:anim>
                                    <p:anim calcmode="lin" valueType="num">
                                      <p:cBhvr additive="base">
                                        <p:cTn id="240" dur="3000"/>
                                        <p:tgtEl>
                                          <p:spTgt spid="8"/>
                                        </p:tgtEl>
                                        <p:attrNameLst>
                                          <p:attrName>ppt_y</p:attrName>
                                        </p:attrNameLst>
                                      </p:cBhvr>
                                      <p:tavLst>
                                        <p:tav tm="0">
                                          <p:val>
                                            <p:strVal val="ppt_y"/>
                                          </p:val>
                                        </p:tav>
                                        <p:tav tm="100000">
                                          <p:val>
                                            <p:strVal val="1+ppt_h/2"/>
                                          </p:val>
                                        </p:tav>
                                      </p:tavLst>
                                    </p:anim>
                                    <p:set>
                                      <p:cBhvr>
                                        <p:cTn id="241" dur="1" fill="hold">
                                          <p:stCondLst>
                                            <p:cond delay="2999"/>
                                          </p:stCondLst>
                                        </p:cTn>
                                        <p:tgtEl>
                                          <p:spTgt spid="8"/>
                                        </p:tgtEl>
                                        <p:attrNameLst>
                                          <p:attrName>style.visibility</p:attrName>
                                        </p:attrNameLst>
                                      </p:cBhvr>
                                      <p:to>
                                        <p:strVal val="hidden"/>
                                      </p:to>
                                    </p:set>
                                  </p:childTnLst>
                                </p:cTn>
                              </p:par>
                              <p:par>
                                <p:cTn id="242" presetID="2" presetClass="exit" presetSubtype="12" fill="hold" grpId="4" nodeType="withEffect">
                                  <p:stCondLst>
                                    <p:cond delay="0"/>
                                  </p:stCondLst>
                                  <p:childTnLst>
                                    <p:anim calcmode="lin" valueType="num">
                                      <p:cBhvr additive="base">
                                        <p:cTn id="243" dur="3000"/>
                                        <p:tgtEl>
                                          <p:spTgt spid="9"/>
                                        </p:tgtEl>
                                        <p:attrNameLst>
                                          <p:attrName>ppt_x</p:attrName>
                                        </p:attrNameLst>
                                      </p:cBhvr>
                                      <p:tavLst>
                                        <p:tav tm="0">
                                          <p:val>
                                            <p:strVal val="ppt_x"/>
                                          </p:val>
                                        </p:tav>
                                        <p:tav tm="100000">
                                          <p:val>
                                            <p:strVal val="0-ppt_w/2"/>
                                          </p:val>
                                        </p:tav>
                                      </p:tavLst>
                                    </p:anim>
                                    <p:anim calcmode="lin" valueType="num">
                                      <p:cBhvr additive="base">
                                        <p:cTn id="244" dur="3000"/>
                                        <p:tgtEl>
                                          <p:spTgt spid="9"/>
                                        </p:tgtEl>
                                        <p:attrNameLst>
                                          <p:attrName>ppt_y</p:attrName>
                                        </p:attrNameLst>
                                      </p:cBhvr>
                                      <p:tavLst>
                                        <p:tav tm="0">
                                          <p:val>
                                            <p:strVal val="ppt_y"/>
                                          </p:val>
                                        </p:tav>
                                        <p:tav tm="100000">
                                          <p:val>
                                            <p:strVal val="1+ppt_h/2"/>
                                          </p:val>
                                        </p:tav>
                                      </p:tavLst>
                                    </p:anim>
                                    <p:set>
                                      <p:cBhvr>
                                        <p:cTn id="245" dur="1" fill="hold">
                                          <p:stCondLst>
                                            <p:cond delay="2999"/>
                                          </p:stCondLst>
                                        </p:cTn>
                                        <p:tgtEl>
                                          <p:spTgt spid="9"/>
                                        </p:tgtEl>
                                        <p:attrNameLst>
                                          <p:attrName>style.visibility</p:attrName>
                                        </p:attrNameLst>
                                      </p:cBhvr>
                                      <p:to>
                                        <p:strVal val="hidden"/>
                                      </p:to>
                                    </p:set>
                                  </p:childTnLst>
                                </p:cTn>
                              </p:par>
                              <p:par>
                                <p:cTn id="246" presetID="2" presetClass="exit" presetSubtype="12" fill="hold" grpId="4" nodeType="withEffect">
                                  <p:stCondLst>
                                    <p:cond delay="0"/>
                                  </p:stCondLst>
                                  <p:childTnLst>
                                    <p:anim calcmode="lin" valueType="num">
                                      <p:cBhvr additive="base">
                                        <p:cTn id="247" dur="3000"/>
                                        <p:tgtEl>
                                          <p:spTgt spid="10"/>
                                        </p:tgtEl>
                                        <p:attrNameLst>
                                          <p:attrName>ppt_x</p:attrName>
                                        </p:attrNameLst>
                                      </p:cBhvr>
                                      <p:tavLst>
                                        <p:tav tm="0">
                                          <p:val>
                                            <p:strVal val="ppt_x"/>
                                          </p:val>
                                        </p:tav>
                                        <p:tav tm="100000">
                                          <p:val>
                                            <p:strVal val="0-ppt_w/2"/>
                                          </p:val>
                                        </p:tav>
                                      </p:tavLst>
                                    </p:anim>
                                    <p:anim calcmode="lin" valueType="num">
                                      <p:cBhvr additive="base">
                                        <p:cTn id="248" dur="3000"/>
                                        <p:tgtEl>
                                          <p:spTgt spid="10"/>
                                        </p:tgtEl>
                                        <p:attrNameLst>
                                          <p:attrName>ppt_y</p:attrName>
                                        </p:attrNameLst>
                                      </p:cBhvr>
                                      <p:tavLst>
                                        <p:tav tm="0">
                                          <p:val>
                                            <p:strVal val="ppt_y"/>
                                          </p:val>
                                        </p:tav>
                                        <p:tav tm="100000">
                                          <p:val>
                                            <p:strVal val="1+ppt_h/2"/>
                                          </p:val>
                                        </p:tav>
                                      </p:tavLst>
                                    </p:anim>
                                    <p:set>
                                      <p:cBhvr>
                                        <p:cTn id="249" dur="1" fill="hold">
                                          <p:stCondLst>
                                            <p:cond delay="2999"/>
                                          </p:stCondLst>
                                        </p:cTn>
                                        <p:tgtEl>
                                          <p:spTgt spid="10"/>
                                        </p:tgtEl>
                                        <p:attrNameLst>
                                          <p:attrName>style.visibility</p:attrName>
                                        </p:attrNameLst>
                                      </p:cBhvr>
                                      <p:to>
                                        <p:strVal val="hidden"/>
                                      </p:to>
                                    </p:set>
                                  </p:childTnLst>
                                </p:cTn>
                              </p:par>
                              <p:par>
                                <p:cTn id="250" presetID="2" presetClass="exit" presetSubtype="12" fill="hold" grpId="4" nodeType="withEffect">
                                  <p:stCondLst>
                                    <p:cond delay="0"/>
                                  </p:stCondLst>
                                  <p:childTnLst>
                                    <p:anim calcmode="lin" valueType="num">
                                      <p:cBhvr additive="base">
                                        <p:cTn id="251" dur="3000"/>
                                        <p:tgtEl>
                                          <p:spTgt spid="11"/>
                                        </p:tgtEl>
                                        <p:attrNameLst>
                                          <p:attrName>ppt_x</p:attrName>
                                        </p:attrNameLst>
                                      </p:cBhvr>
                                      <p:tavLst>
                                        <p:tav tm="0">
                                          <p:val>
                                            <p:strVal val="ppt_x"/>
                                          </p:val>
                                        </p:tav>
                                        <p:tav tm="100000">
                                          <p:val>
                                            <p:strVal val="0-ppt_w/2"/>
                                          </p:val>
                                        </p:tav>
                                      </p:tavLst>
                                    </p:anim>
                                    <p:anim calcmode="lin" valueType="num">
                                      <p:cBhvr additive="base">
                                        <p:cTn id="252" dur="3000"/>
                                        <p:tgtEl>
                                          <p:spTgt spid="11"/>
                                        </p:tgtEl>
                                        <p:attrNameLst>
                                          <p:attrName>ppt_y</p:attrName>
                                        </p:attrNameLst>
                                      </p:cBhvr>
                                      <p:tavLst>
                                        <p:tav tm="0">
                                          <p:val>
                                            <p:strVal val="ppt_y"/>
                                          </p:val>
                                        </p:tav>
                                        <p:tav tm="100000">
                                          <p:val>
                                            <p:strVal val="1+ppt_h/2"/>
                                          </p:val>
                                        </p:tav>
                                      </p:tavLst>
                                    </p:anim>
                                    <p:set>
                                      <p:cBhvr>
                                        <p:cTn id="253" dur="1" fill="hold">
                                          <p:stCondLst>
                                            <p:cond delay="2999"/>
                                          </p:stCondLst>
                                        </p:cTn>
                                        <p:tgtEl>
                                          <p:spTgt spid="11"/>
                                        </p:tgtEl>
                                        <p:attrNameLst>
                                          <p:attrName>style.visibility</p:attrName>
                                        </p:attrNameLst>
                                      </p:cBhvr>
                                      <p:to>
                                        <p:strVal val="hidden"/>
                                      </p:to>
                                    </p:set>
                                  </p:childTnLst>
                                </p:cTn>
                              </p:par>
                              <p:par>
                                <p:cTn id="254" presetID="2" presetClass="exit" presetSubtype="12" fill="hold" grpId="4" nodeType="withEffect">
                                  <p:stCondLst>
                                    <p:cond delay="0"/>
                                  </p:stCondLst>
                                  <p:childTnLst>
                                    <p:anim calcmode="lin" valueType="num">
                                      <p:cBhvr additive="base">
                                        <p:cTn id="255" dur="3000"/>
                                        <p:tgtEl>
                                          <p:spTgt spid="12"/>
                                        </p:tgtEl>
                                        <p:attrNameLst>
                                          <p:attrName>ppt_x</p:attrName>
                                        </p:attrNameLst>
                                      </p:cBhvr>
                                      <p:tavLst>
                                        <p:tav tm="0">
                                          <p:val>
                                            <p:strVal val="ppt_x"/>
                                          </p:val>
                                        </p:tav>
                                        <p:tav tm="100000">
                                          <p:val>
                                            <p:strVal val="0-ppt_w/2"/>
                                          </p:val>
                                        </p:tav>
                                      </p:tavLst>
                                    </p:anim>
                                    <p:anim calcmode="lin" valueType="num">
                                      <p:cBhvr additive="base">
                                        <p:cTn id="256" dur="3000"/>
                                        <p:tgtEl>
                                          <p:spTgt spid="12"/>
                                        </p:tgtEl>
                                        <p:attrNameLst>
                                          <p:attrName>ppt_y</p:attrName>
                                        </p:attrNameLst>
                                      </p:cBhvr>
                                      <p:tavLst>
                                        <p:tav tm="0">
                                          <p:val>
                                            <p:strVal val="ppt_y"/>
                                          </p:val>
                                        </p:tav>
                                        <p:tav tm="100000">
                                          <p:val>
                                            <p:strVal val="1+ppt_h/2"/>
                                          </p:val>
                                        </p:tav>
                                      </p:tavLst>
                                    </p:anim>
                                    <p:set>
                                      <p:cBhvr>
                                        <p:cTn id="257" dur="1" fill="hold">
                                          <p:stCondLst>
                                            <p:cond delay="2999"/>
                                          </p:stCondLst>
                                        </p:cTn>
                                        <p:tgtEl>
                                          <p:spTgt spid="12"/>
                                        </p:tgtEl>
                                        <p:attrNameLst>
                                          <p:attrName>style.visibility</p:attrName>
                                        </p:attrNameLst>
                                      </p:cBhvr>
                                      <p:to>
                                        <p:strVal val="hidden"/>
                                      </p:to>
                                    </p:set>
                                  </p:childTnLst>
                                </p:cTn>
                              </p:par>
                              <p:par>
                                <p:cTn id="258" presetID="2" presetClass="exit" presetSubtype="12" fill="hold" grpId="4" nodeType="withEffect">
                                  <p:stCondLst>
                                    <p:cond delay="0"/>
                                  </p:stCondLst>
                                  <p:childTnLst>
                                    <p:anim calcmode="lin" valueType="num">
                                      <p:cBhvr additive="base">
                                        <p:cTn id="259" dur="3000"/>
                                        <p:tgtEl>
                                          <p:spTgt spid="13"/>
                                        </p:tgtEl>
                                        <p:attrNameLst>
                                          <p:attrName>ppt_x</p:attrName>
                                        </p:attrNameLst>
                                      </p:cBhvr>
                                      <p:tavLst>
                                        <p:tav tm="0">
                                          <p:val>
                                            <p:strVal val="ppt_x"/>
                                          </p:val>
                                        </p:tav>
                                        <p:tav tm="100000">
                                          <p:val>
                                            <p:strVal val="0-ppt_w/2"/>
                                          </p:val>
                                        </p:tav>
                                      </p:tavLst>
                                    </p:anim>
                                    <p:anim calcmode="lin" valueType="num">
                                      <p:cBhvr additive="base">
                                        <p:cTn id="260" dur="3000"/>
                                        <p:tgtEl>
                                          <p:spTgt spid="13"/>
                                        </p:tgtEl>
                                        <p:attrNameLst>
                                          <p:attrName>ppt_y</p:attrName>
                                        </p:attrNameLst>
                                      </p:cBhvr>
                                      <p:tavLst>
                                        <p:tav tm="0">
                                          <p:val>
                                            <p:strVal val="ppt_y"/>
                                          </p:val>
                                        </p:tav>
                                        <p:tav tm="100000">
                                          <p:val>
                                            <p:strVal val="1+ppt_h/2"/>
                                          </p:val>
                                        </p:tav>
                                      </p:tavLst>
                                    </p:anim>
                                    <p:set>
                                      <p:cBhvr>
                                        <p:cTn id="261" dur="1" fill="hold">
                                          <p:stCondLst>
                                            <p:cond delay="2999"/>
                                          </p:stCondLst>
                                        </p:cTn>
                                        <p:tgtEl>
                                          <p:spTgt spid="13"/>
                                        </p:tgtEl>
                                        <p:attrNameLst>
                                          <p:attrName>style.visibility</p:attrName>
                                        </p:attrNameLst>
                                      </p:cBhvr>
                                      <p:to>
                                        <p:strVal val="hidden"/>
                                      </p:to>
                                    </p:set>
                                  </p:childTnLst>
                                </p:cTn>
                              </p:par>
                              <p:par>
                                <p:cTn id="262" presetID="2" presetClass="exit" presetSubtype="12" fill="hold" grpId="4" nodeType="withEffect">
                                  <p:stCondLst>
                                    <p:cond delay="0"/>
                                  </p:stCondLst>
                                  <p:childTnLst>
                                    <p:anim calcmode="lin" valueType="num">
                                      <p:cBhvr additive="base">
                                        <p:cTn id="263" dur="3000"/>
                                        <p:tgtEl>
                                          <p:spTgt spid="14"/>
                                        </p:tgtEl>
                                        <p:attrNameLst>
                                          <p:attrName>ppt_x</p:attrName>
                                        </p:attrNameLst>
                                      </p:cBhvr>
                                      <p:tavLst>
                                        <p:tav tm="0">
                                          <p:val>
                                            <p:strVal val="ppt_x"/>
                                          </p:val>
                                        </p:tav>
                                        <p:tav tm="100000">
                                          <p:val>
                                            <p:strVal val="0-ppt_w/2"/>
                                          </p:val>
                                        </p:tav>
                                      </p:tavLst>
                                    </p:anim>
                                    <p:anim calcmode="lin" valueType="num">
                                      <p:cBhvr additive="base">
                                        <p:cTn id="264" dur="3000"/>
                                        <p:tgtEl>
                                          <p:spTgt spid="14"/>
                                        </p:tgtEl>
                                        <p:attrNameLst>
                                          <p:attrName>ppt_y</p:attrName>
                                        </p:attrNameLst>
                                      </p:cBhvr>
                                      <p:tavLst>
                                        <p:tav tm="0">
                                          <p:val>
                                            <p:strVal val="ppt_y"/>
                                          </p:val>
                                        </p:tav>
                                        <p:tav tm="100000">
                                          <p:val>
                                            <p:strVal val="1+ppt_h/2"/>
                                          </p:val>
                                        </p:tav>
                                      </p:tavLst>
                                    </p:anim>
                                    <p:set>
                                      <p:cBhvr>
                                        <p:cTn id="265" dur="1" fill="hold">
                                          <p:stCondLst>
                                            <p:cond delay="2999"/>
                                          </p:stCondLst>
                                        </p:cTn>
                                        <p:tgtEl>
                                          <p:spTgt spid="14"/>
                                        </p:tgtEl>
                                        <p:attrNameLst>
                                          <p:attrName>style.visibility</p:attrName>
                                        </p:attrNameLst>
                                      </p:cBhvr>
                                      <p:to>
                                        <p:strVal val="hidden"/>
                                      </p:to>
                                    </p:set>
                                  </p:childTnLst>
                                </p:cTn>
                              </p:par>
                              <p:par>
                                <p:cTn id="266" presetID="2" presetClass="exit" presetSubtype="12" fill="hold" grpId="4" nodeType="withEffect">
                                  <p:stCondLst>
                                    <p:cond delay="0"/>
                                  </p:stCondLst>
                                  <p:childTnLst>
                                    <p:anim calcmode="lin" valueType="num">
                                      <p:cBhvr additive="base">
                                        <p:cTn id="267" dur="3000"/>
                                        <p:tgtEl>
                                          <p:spTgt spid="15"/>
                                        </p:tgtEl>
                                        <p:attrNameLst>
                                          <p:attrName>ppt_x</p:attrName>
                                        </p:attrNameLst>
                                      </p:cBhvr>
                                      <p:tavLst>
                                        <p:tav tm="0">
                                          <p:val>
                                            <p:strVal val="ppt_x"/>
                                          </p:val>
                                        </p:tav>
                                        <p:tav tm="100000">
                                          <p:val>
                                            <p:strVal val="0-ppt_w/2"/>
                                          </p:val>
                                        </p:tav>
                                      </p:tavLst>
                                    </p:anim>
                                    <p:anim calcmode="lin" valueType="num">
                                      <p:cBhvr additive="base">
                                        <p:cTn id="268" dur="3000"/>
                                        <p:tgtEl>
                                          <p:spTgt spid="15"/>
                                        </p:tgtEl>
                                        <p:attrNameLst>
                                          <p:attrName>ppt_y</p:attrName>
                                        </p:attrNameLst>
                                      </p:cBhvr>
                                      <p:tavLst>
                                        <p:tav tm="0">
                                          <p:val>
                                            <p:strVal val="ppt_y"/>
                                          </p:val>
                                        </p:tav>
                                        <p:tav tm="100000">
                                          <p:val>
                                            <p:strVal val="1+ppt_h/2"/>
                                          </p:val>
                                        </p:tav>
                                      </p:tavLst>
                                    </p:anim>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grpId="5" nodeType="withEffect">
                                  <p:stCondLst>
                                    <p:cond delay="0"/>
                                  </p:stCondLst>
                                  <p:childTnLst>
                                    <p:animEffect transition="out" filter="blinds(horizontal)">
                                      <p:cBhvr>
                                        <p:cTn id="271" dur="3000"/>
                                        <p:tgtEl>
                                          <p:spTgt spid="6"/>
                                        </p:tgtEl>
                                      </p:cBhvr>
                                    </p:animEffect>
                                    <p:set>
                                      <p:cBhvr>
                                        <p:cTn id="272" dur="1" fill="hold">
                                          <p:stCondLst>
                                            <p:cond delay="2999"/>
                                          </p:stCondLst>
                                        </p:cTn>
                                        <p:tgtEl>
                                          <p:spTgt spid="6"/>
                                        </p:tgtEl>
                                        <p:attrNameLst>
                                          <p:attrName>style.visibility</p:attrName>
                                        </p:attrNameLst>
                                      </p:cBhvr>
                                      <p:to>
                                        <p:strVal val="hidden"/>
                                      </p:to>
                                    </p:set>
                                  </p:childTnLst>
                                </p:cTn>
                              </p:par>
                              <p:par>
                                <p:cTn id="273" presetID="3" presetClass="exit" presetSubtype="10" fill="hold" grpId="5" nodeType="withEffect">
                                  <p:stCondLst>
                                    <p:cond delay="0"/>
                                  </p:stCondLst>
                                  <p:childTnLst>
                                    <p:animEffect transition="out" filter="blinds(horizontal)">
                                      <p:cBhvr>
                                        <p:cTn id="274" dur="3000"/>
                                        <p:tgtEl>
                                          <p:spTgt spid="8"/>
                                        </p:tgtEl>
                                      </p:cBhvr>
                                    </p:animEffect>
                                    <p:set>
                                      <p:cBhvr>
                                        <p:cTn id="275" dur="1" fill="hold">
                                          <p:stCondLst>
                                            <p:cond delay="2999"/>
                                          </p:stCondLst>
                                        </p:cTn>
                                        <p:tgtEl>
                                          <p:spTgt spid="8"/>
                                        </p:tgtEl>
                                        <p:attrNameLst>
                                          <p:attrName>style.visibility</p:attrName>
                                        </p:attrNameLst>
                                      </p:cBhvr>
                                      <p:to>
                                        <p:strVal val="hidden"/>
                                      </p:to>
                                    </p:set>
                                  </p:childTnLst>
                                </p:cTn>
                              </p:par>
                              <p:par>
                                <p:cTn id="276" presetID="3" presetClass="exit" presetSubtype="10" fill="hold" grpId="5" nodeType="withEffect">
                                  <p:stCondLst>
                                    <p:cond delay="0"/>
                                  </p:stCondLst>
                                  <p:childTnLst>
                                    <p:animEffect transition="out" filter="blinds(horizontal)">
                                      <p:cBhvr>
                                        <p:cTn id="277" dur="3000"/>
                                        <p:tgtEl>
                                          <p:spTgt spid="9"/>
                                        </p:tgtEl>
                                      </p:cBhvr>
                                    </p:animEffect>
                                    <p:set>
                                      <p:cBhvr>
                                        <p:cTn id="278" dur="1" fill="hold">
                                          <p:stCondLst>
                                            <p:cond delay="2999"/>
                                          </p:stCondLst>
                                        </p:cTn>
                                        <p:tgtEl>
                                          <p:spTgt spid="9"/>
                                        </p:tgtEl>
                                        <p:attrNameLst>
                                          <p:attrName>style.visibility</p:attrName>
                                        </p:attrNameLst>
                                      </p:cBhvr>
                                      <p:to>
                                        <p:strVal val="hidden"/>
                                      </p:to>
                                    </p:set>
                                  </p:childTnLst>
                                </p:cTn>
                              </p:par>
                              <p:par>
                                <p:cTn id="279" presetID="3" presetClass="exit" presetSubtype="10" fill="hold" grpId="5" nodeType="withEffect">
                                  <p:stCondLst>
                                    <p:cond delay="0"/>
                                  </p:stCondLst>
                                  <p:childTnLst>
                                    <p:animEffect transition="out" filter="blinds(horizontal)">
                                      <p:cBhvr>
                                        <p:cTn id="280" dur="3000"/>
                                        <p:tgtEl>
                                          <p:spTgt spid="10"/>
                                        </p:tgtEl>
                                      </p:cBhvr>
                                    </p:animEffect>
                                    <p:set>
                                      <p:cBhvr>
                                        <p:cTn id="281" dur="1" fill="hold">
                                          <p:stCondLst>
                                            <p:cond delay="2999"/>
                                          </p:stCondLst>
                                        </p:cTn>
                                        <p:tgtEl>
                                          <p:spTgt spid="10"/>
                                        </p:tgtEl>
                                        <p:attrNameLst>
                                          <p:attrName>style.visibility</p:attrName>
                                        </p:attrNameLst>
                                      </p:cBhvr>
                                      <p:to>
                                        <p:strVal val="hidden"/>
                                      </p:to>
                                    </p:set>
                                  </p:childTnLst>
                                </p:cTn>
                              </p:par>
                              <p:par>
                                <p:cTn id="282" presetID="3" presetClass="exit" presetSubtype="10" fill="hold" grpId="5" nodeType="withEffect">
                                  <p:stCondLst>
                                    <p:cond delay="0"/>
                                  </p:stCondLst>
                                  <p:childTnLst>
                                    <p:animEffect transition="out" filter="blinds(horizontal)">
                                      <p:cBhvr>
                                        <p:cTn id="283" dur="3000"/>
                                        <p:tgtEl>
                                          <p:spTgt spid="11"/>
                                        </p:tgtEl>
                                      </p:cBhvr>
                                    </p:animEffect>
                                    <p:set>
                                      <p:cBhvr>
                                        <p:cTn id="284" dur="1" fill="hold">
                                          <p:stCondLst>
                                            <p:cond delay="2999"/>
                                          </p:stCondLst>
                                        </p:cTn>
                                        <p:tgtEl>
                                          <p:spTgt spid="11"/>
                                        </p:tgtEl>
                                        <p:attrNameLst>
                                          <p:attrName>style.visibility</p:attrName>
                                        </p:attrNameLst>
                                      </p:cBhvr>
                                      <p:to>
                                        <p:strVal val="hidden"/>
                                      </p:to>
                                    </p:set>
                                  </p:childTnLst>
                                </p:cTn>
                              </p:par>
                              <p:par>
                                <p:cTn id="285" presetID="3" presetClass="exit" presetSubtype="10" fill="hold" grpId="5" nodeType="withEffect">
                                  <p:stCondLst>
                                    <p:cond delay="0"/>
                                  </p:stCondLst>
                                  <p:childTnLst>
                                    <p:animEffect transition="out" filter="blinds(horizontal)">
                                      <p:cBhvr>
                                        <p:cTn id="286" dur="3000"/>
                                        <p:tgtEl>
                                          <p:spTgt spid="12"/>
                                        </p:tgtEl>
                                      </p:cBhvr>
                                    </p:animEffect>
                                    <p:set>
                                      <p:cBhvr>
                                        <p:cTn id="287" dur="1" fill="hold">
                                          <p:stCondLst>
                                            <p:cond delay="2999"/>
                                          </p:stCondLst>
                                        </p:cTn>
                                        <p:tgtEl>
                                          <p:spTgt spid="12"/>
                                        </p:tgtEl>
                                        <p:attrNameLst>
                                          <p:attrName>style.visibility</p:attrName>
                                        </p:attrNameLst>
                                      </p:cBhvr>
                                      <p:to>
                                        <p:strVal val="hidden"/>
                                      </p:to>
                                    </p:set>
                                  </p:childTnLst>
                                </p:cTn>
                              </p:par>
                              <p:par>
                                <p:cTn id="288" presetID="3" presetClass="exit" presetSubtype="10" fill="hold" grpId="5" nodeType="withEffect">
                                  <p:stCondLst>
                                    <p:cond delay="0"/>
                                  </p:stCondLst>
                                  <p:childTnLst>
                                    <p:animEffect transition="out" filter="blinds(horizontal)">
                                      <p:cBhvr>
                                        <p:cTn id="289" dur="3000"/>
                                        <p:tgtEl>
                                          <p:spTgt spid="13"/>
                                        </p:tgtEl>
                                      </p:cBhvr>
                                    </p:animEffect>
                                    <p:set>
                                      <p:cBhvr>
                                        <p:cTn id="290" dur="1" fill="hold">
                                          <p:stCondLst>
                                            <p:cond delay="2999"/>
                                          </p:stCondLst>
                                        </p:cTn>
                                        <p:tgtEl>
                                          <p:spTgt spid="13"/>
                                        </p:tgtEl>
                                        <p:attrNameLst>
                                          <p:attrName>style.visibility</p:attrName>
                                        </p:attrNameLst>
                                      </p:cBhvr>
                                      <p:to>
                                        <p:strVal val="hidden"/>
                                      </p:to>
                                    </p:set>
                                  </p:childTnLst>
                                </p:cTn>
                              </p:par>
                              <p:par>
                                <p:cTn id="291" presetID="3" presetClass="exit" presetSubtype="10" fill="hold" grpId="5" nodeType="withEffect">
                                  <p:stCondLst>
                                    <p:cond delay="0"/>
                                  </p:stCondLst>
                                  <p:childTnLst>
                                    <p:animEffect transition="out" filter="blinds(horizontal)">
                                      <p:cBhvr>
                                        <p:cTn id="292" dur="3000"/>
                                        <p:tgtEl>
                                          <p:spTgt spid="14"/>
                                        </p:tgtEl>
                                      </p:cBhvr>
                                    </p:animEffect>
                                    <p:set>
                                      <p:cBhvr>
                                        <p:cTn id="293" dur="1" fill="hold">
                                          <p:stCondLst>
                                            <p:cond delay="2999"/>
                                          </p:stCondLst>
                                        </p:cTn>
                                        <p:tgtEl>
                                          <p:spTgt spid="14"/>
                                        </p:tgtEl>
                                        <p:attrNameLst>
                                          <p:attrName>style.visibility</p:attrName>
                                        </p:attrNameLst>
                                      </p:cBhvr>
                                      <p:to>
                                        <p:strVal val="hidden"/>
                                      </p:to>
                                    </p:set>
                                  </p:childTnLst>
                                </p:cTn>
                              </p:par>
                              <p:par>
                                <p:cTn id="294" presetID="3" presetClass="exit" presetSubtype="10" fill="hold" grpId="5" nodeType="withEffect">
                                  <p:stCondLst>
                                    <p:cond delay="0"/>
                                  </p:stCondLst>
                                  <p:childTnLst>
                                    <p:animEffect transition="out" filter="blinds(horizontal)">
                                      <p:cBhvr>
                                        <p:cTn id="295" dur="3000"/>
                                        <p:tgtEl>
                                          <p:spTgt spid="15"/>
                                        </p:tgtEl>
                                      </p:cBhvr>
                                    </p:animEffect>
                                    <p:set>
                                      <p:cBhvr>
                                        <p:cTn id="296" dur="1" fill="hold">
                                          <p:stCondLst>
                                            <p:cond delay="2999"/>
                                          </p:stCondLst>
                                        </p:cTn>
                                        <p:tgtEl>
                                          <p:spTgt spid="15"/>
                                        </p:tgtEl>
                                        <p:attrNameLst>
                                          <p:attrName>style.visibility</p:attrName>
                                        </p:attrNameLst>
                                      </p:cBhvr>
                                      <p:to>
                                        <p:strVal val="hidden"/>
                                      </p:to>
                                    </p:set>
                                  </p:childTnLst>
                                </p:cTn>
                              </p:par>
                              <p:par>
                                <p:cTn id="297" presetID="2" presetClass="exit" presetSubtype="6" fill="hold" grpId="3" nodeType="withEffect">
                                  <p:stCondLst>
                                    <p:cond delay="0"/>
                                  </p:stCondLst>
                                  <p:childTnLst>
                                    <p:anim calcmode="lin" valueType="num">
                                      <p:cBhvr additive="base">
                                        <p:cTn id="298" dur="3000"/>
                                        <p:tgtEl>
                                          <p:spTgt spid="7"/>
                                        </p:tgtEl>
                                        <p:attrNameLst>
                                          <p:attrName>ppt_x</p:attrName>
                                        </p:attrNameLst>
                                      </p:cBhvr>
                                      <p:tavLst>
                                        <p:tav tm="0">
                                          <p:val>
                                            <p:strVal val="ppt_x"/>
                                          </p:val>
                                        </p:tav>
                                        <p:tav tm="100000">
                                          <p:val>
                                            <p:strVal val="1+ppt_w/2"/>
                                          </p:val>
                                        </p:tav>
                                      </p:tavLst>
                                    </p:anim>
                                    <p:anim calcmode="lin" valueType="num">
                                      <p:cBhvr additive="base">
                                        <p:cTn id="299" dur="3000"/>
                                        <p:tgtEl>
                                          <p:spTgt spid="7"/>
                                        </p:tgtEl>
                                        <p:attrNameLst>
                                          <p:attrName>ppt_y</p:attrName>
                                        </p:attrNameLst>
                                      </p:cBhvr>
                                      <p:tavLst>
                                        <p:tav tm="0">
                                          <p:val>
                                            <p:strVal val="ppt_y"/>
                                          </p:val>
                                        </p:tav>
                                        <p:tav tm="100000">
                                          <p:val>
                                            <p:strVal val="1+ppt_h/2"/>
                                          </p:val>
                                        </p:tav>
                                      </p:tavLst>
                                    </p:anim>
                                    <p:set>
                                      <p:cBhvr>
                                        <p:cTn id="300" dur="1" fill="hold">
                                          <p:stCondLst>
                                            <p:cond delay="2999"/>
                                          </p:stCondLst>
                                        </p:cTn>
                                        <p:tgtEl>
                                          <p:spTgt spid="7"/>
                                        </p:tgtEl>
                                        <p:attrNameLst>
                                          <p:attrName>style.visibility</p:attrName>
                                        </p:attrNameLst>
                                      </p:cBhvr>
                                      <p:to>
                                        <p:strVal val="hidden"/>
                                      </p:to>
                                    </p:set>
                                  </p:childTnLst>
                                </p:cTn>
                              </p:par>
                              <p:par>
                                <p:cTn id="301" presetID="2" presetClass="exit" presetSubtype="6" fill="hold" grpId="3" nodeType="withEffect">
                                  <p:stCondLst>
                                    <p:cond delay="0"/>
                                  </p:stCondLst>
                                  <p:childTnLst>
                                    <p:anim calcmode="lin" valueType="num">
                                      <p:cBhvr additive="base">
                                        <p:cTn id="302" dur="3000"/>
                                        <p:tgtEl>
                                          <p:spTgt spid="16"/>
                                        </p:tgtEl>
                                        <p:attrNameLst>
                                          <p:attrName>ppt_x</p:attrName>
                                        </p:attrNameLst>
                                      </p:cBhvr>
                                      <p:tavLst>
                                        <p:tav tm="0">
                                          <p:val>
                                            <p:strVal val="ppt_x"/>
                                          </p:val>
                                        </p:tav>
                                        <p:tav tm="100000">
                                          <p:val>
                                            <p:strVal val="1+ppt_w/2"/>
                                          </p:val>
                                        </p:tav>
                                      </p:tavLst>
                                    </p:anim>
                                    <p:anim calcmode="lin" valueType="num">
                                      <p:cBhvr additive="base">
                                        <p:cTn id="303" dur="3000"/>
                                        <p:tgtEl>
                                          <p:spTgt spid="16"/>
                                        </p:tgtEl>
                                        <p:attrNameLst>
                                          <p:attrName>ppt_y</p:attrName>
                                        </p:attrNameLst>
                                      </p:cBhvr>
                                      <p:tavLst>
                                        <p:tav tm="0">
                                          <p:val>
                                            <p:strVal val="ppt_y"/>
                                          </p:val>
                                        </p:tav>
                                        <p:tav tm="100000">
                                          <p:val>
                                            <p:strVal val="1+ppt_h/2"/>
                                          </p:val>
                                        </p:tav>
                                      </p:tavLst>
                                    </p:anim>
                                    <p:set>
                                      <p:cBhvr>
                                        <p:cTn id="304" dur="1" fill="hold">
                                          <p:stCondLst>
                                            <p:cond delay="2999"/>
                                          </p:stCondLst>
                                        </p:cTn>
                                        <p:tgtEl>
                                          <p:spTgt spid="16"/>
                                        </p:tgtEl>
                                        <p:attrNameLst>
                                          <p:attrName>style.visibility</p:attrName>
                                        </p:attrNameLst>
                                      </p:cBhvr>
                                      <p:to>
                                        <p:strVal val="hidden"/>
                                      </p:to>
                                    </p:set>
                                  </p:childTnLst>
                                </p:cTn>
                              </p:par>
                              <p:par>
                                <p:cTn id="305" presetID="2" presetClass="exit" presetSubtype="6" fill="hold" grpId="3" nodeType="withEffect">
                                  <p:stCondLst>
                                    <p:cond delay="0"/>
                                  </p:stCondLst>
                                  <p:childTnLst>
                                    <p:anim calcmode="lin" valueType="num">
                                      <p:cBhvr additive="base">
                                        <p:cTn id="306" dur="3000"/>
                                        <p:tgtEl>
                                          <p:spTgt spid="17"/>
                                        </p:tgtEl>
                                        <p:attrNameLst>
                                          <p:attrName>ppt_x</p:attrName>
                                        </p:attrNameLst>
                                      </p:cBhvr>
                                      <p:tavLst>
                                        <p:tav tm="0">
                                          <p:val>
                                            <p:strVal val="ppt_x"/>
                                          </p:val>
                                        </p:tav>
                                        <p:tav tm="100000">
                                          <p:val>
                                            <p:strVal val="1+ppt_w/2"/>
                                          </p:val>
                                        </p:tav>
                                      </p:tavLst>
                                    </p:anim>
                                    <p:anim calcmode="lin" valueType="num">
                                      <p:cBhvr additive="base">
                                        <p:cTn id="307" dur="3000"/>
                                        <p:tgtEl>
                                          <p:spTgt spid="17"/>
                                        </p:tgtEl>
                                        <p:attrNameLst>
                                          <p:attrName>ppt_y</p:attrName>
                                        </p:attrNameLst>
                                      </p:cBhvr>
                                      <p:tavLst>
                                        <p:tav tm="0">
                                          <p:val>
                                            <p:strVal val="ppt_y"/>
                                          </p:val>
                                        </p:tav>
                                        <p:tav tm="100000">
                                          <p:val>
                                            <p:strVal val="1+ppt_h/2"/>
                                          </p:val>
                                        </p:tav>
                                      </p:tavLst>
                                    </p:anim>
                                    <p:set>
                                      <p:cBhvr>
                                        <p:cTn id="308" dur="1" fill="hold">
                                          <p:stCondLst>
                                            <p:cond delay="2999"/>
                                          </p:stCondLst>
                                        </p:cTn>
                                        <p:tgtEl>
                                          <p:spTgt spid="17"/>
                                        </p:tgtEl>
                                        <p:attrNameLst>
                                          <p:attrName>style.visibility</p:attrName>
                                        </p:attrNameLst>
                                      </p:cBhvr>
                                      <p:to>
                                        <p:strVal val="hidden"/>
                                      </p:to>
                                    </p:set>
                                  </p:childTnLst>
                                </p:cTn>
                              </p:par>
                              <p:par>
                                <p:cTn id="309" presetID="2" presetClass="exit" presetSubtype="6" fill="hold" grpId="3" nodeType="withEffect">
                                  <p:stCondLst>
                                    <p:cond delay="0"/>
                                  </p:stCondLst>
                                  <p:childTnLst>
                                    <p:anim calcmode="lin" valueType="num">
                                      <p:cBhvr additive="base">
                                        <p:cTn id="310" dur="3000"/>
                                        <p:tgtEl>
                                          <p:spTgt spid="18"/>
                                        </p:tgtEl>
                                        <p:attrNameLst>
                                          <p:attrName>ppt_x</p:attrName>
                                        </p:attrNameLst>
                                      </p:cBhvr>
                                      <p:tavLst>
                                        <p:tav tm="0">
                                          <p:val>
                                            <p:strVal val="ppt_x"/>
                                          </p:val>
                                        </p:tav>
                                        <p:tav tm="100000">
                                          <p:val>
                                            <p:strVal val="1+ppt_w/2"/>
                                          </p:val>
                                        </p:tav>
                                      </p:tavLst>
                                    </p:anim>
                                    <p:anim calcmode="lin" valueType="num">
                                      <p:cBhvr additive="base">
                                        <p:cTn id="311" dur="3000"/>
                                        <p:tgtEl>
                                          <p:spTgt spid="18"/>
                                        </p:tgtEl>
                                        <p:attrNameLst>
                                          <p:attrName>ppt_y</p:attrName>
                                        </p:attrNameLst>
                                      </p:cBhvr>
                                      <p:tavLst>
                                        <p:tav tm="0">
                                          <p:val>
                                            <p:strVal val="ppt_y"/>
                                          </p:val>
                                        </p:tav>
                                        <p:tav tm="100000">
                                          <p:val>
                                            <p:strVal val="1+ppt_h/2"/>
                                          </p:val>
                                        </p:tav>
                                      </p:tavLst>
                                    </p:anim>
                                    <p:set>
                                      <p:cBhvr>
                                        <p:cTn id="312" dur="1" fill="hold">
                                          <p:stCondLst>
                                            <p:cond delay="2999"/>
                                          </p:stCondLst>
                                        </p:cTn>
                                        <p:tgtEl>
                                          <p:spTgt spid="18"/>
                                        </p:tgtEl>
                                        <p:attrNameLst>
                                          <p:attrName>style.visibility</p:attrName>
                                        </p:attrNameLst>
                                      </p:cBhvr>
                                      <p:to>
                                        <p:strVal val="hidden"/>
                                      </p:to>
                                    </p:set>
                                  </p:childTnLst>
                                </p:cTn>
                              </p:par>
                              <p:par>
                                <p:cTn id="313" presetID="2" presetClass="exit" presetSubtype="6" fill="hold" grpId="3" nodeType="withEffect">
                                  <p:stCondLst>
                                    <p:cond delay="0"/>
                                  </p:stCondLst>
                                  <p:childTnLst>
                                    <p:anim calcmode="lin" valueType="num">
                                      <p:cBhvr additive="base">
                                        <p:cTn id="314" dur="3000"/>
                                        <p:tgtEl>
                                          <p:spTgt spid="19"/>
                                        </p:tgtEl>
                                        <p:attrNameLst>
                                          <p:attrName>ppt_x</p:attrName>
                                        </p:attrNameLst>
                                      </p:cBhvr>
                                      <p:tavLst>
                                        <p:tav tm="0">
                                          <p:val>
                                            <p:strVal val="ppt_x"/>
                                          </p:val>
                                        </p:tav>
                                        <p:tav tm="100000">
                                          <p:val>
                                            <p:strVal val="1+ppt_w/2"/>
                                          </p:val>
                                        </p:tav>
                                      </p:tavLst>
                                    </p:anim>
                                    <p:anim calcmode="lin" valueType="num">
                                      <p:cBhvr additive="base">
                                        <p:cTn id="315" dur="3000"/>
                                        <p:tgtEl>
                                          <p:spTgt spid="19"/>
                                        </p:tgtEl>
                                        <p:attrNameLst>
                                          <p:attrName>ppt_y</p:attrName>
                                        </p:attrNameLst>
                                      </p:cBhvr>
                                      <p:tavLst>
                                        <p:tav tm="0">
                                          <p:val>
                                            <p:strVal val="ppt_y"/>
                                          </p:val>
                                        </p:tav>
                                        <p:tav tm="100000">
                                          <p:val>
                                            <p:strVal val="1+ppt_h/2"/>
                                          </p:val>
                                        </p:tav>
                                      </p:tavLst>
                                    </p:anim>
                                    <p:set>
                                      <p:cBhvr>
                                        <p:cTn id="316" dur="1" fill="hold">
                                          <p:stCondLst>
                                            <p:cond delay="2999"/>
                                          </p:stCondLst>
                                        </p:cTn>
                                        <p:tgtEl>
                                          <p:spTgt spid="19"/>
                                        </p:tgtEl>
                                        <p:attrNameLst>
                                          <p:attrName>style.visibility</p:attrName>
                                        </p:attrNameLst>
                                      </p:cBhvr>
                                      <p:to>
                                        <p:strVal val="hidden"/>
                                      </p:to>
                                    </p:set>
                                  </p:childTnLst>
                                </p:cTn>
                              </p:par>
                              <p:par>
                                <p:cTn id="317" presetID="2" presetClass="exit" presetSubtype="6" fill="hold" grpId="3" nodeType="withEffect">
                                  <p:stCondLst>
                                    <p:cond delay="0"/>
                                  </p:stCondLst>
                                  <p:childTnLst>
                                    <p:anim calcmode="lin" valueType="num">
                                      <p:cBhvr additive="base">
                                        <p:cTn id="318" dur="3000"/>
                                        <p:tgtEl>
                                          <p:spTgt spid="20"/>
                                        </p:tgtEl>
                                        <p:attrNameLst>
                                          <p:attrName>ppt_x</p:attrName>
                                        </p:attrNameLst>
                                      </p:cBhvr>
                                      <p:tavLst>
                                        <p:tav tm="0">
                                          <p:val>
                                            <p:strVal val="ppt_x"/>
                                          </p:val>
                                        </p:tav>
                                        <p:tav tm="100000">
                                          <p:val>
                                            <p:strVal val="1+ppt_w/2"/>
                                          </p:val>
                                        </p:tav>
                                      </p:tavLst>
                                    </p:anim>
                                    <p:anim calcmode="lin" valueType="num">
                                      <p:cBhvr additive="base">
                                        <p:cTn id="319" dur="3000"/>
                                        <p:tgtEl>
                                          <p:spTgt spid="20"/>
                                        </p:tgtEl>
                                        <p:attrNameLst>
                                          <p:attrName>ppt_y</p:attrName>
                                        </p:attrNameLst>
                                      </p:cBhvr>
                                      <p:tavLst>
                                        <p:tav tm="0">
                                          <p:val>
                                            <p:strVal val="ppt_y"/>
                                          </p:val>
                                        </p:tav>
                                        <p:tav tm="100000">
                                          <p:val>
                                            <p:strVal val="1+ppt_h/2"/>
                                          </p:val>
                                        </p:tav>
                                      </p:tavLst>
                                    </p:anim>
                                    <p:set>
                                      <p:cBhvr>
                                        <p:cTn id="320" dur="1" fill="hold">
                                          <p:stCondLst>
                                            <p:cond delay="2999"/>
                                          </p:stCondLst>
                                        </p:cTn>
                                        <p:tgtEl>
                                          <p:spTgt spid="20"/>
                                        </p:tgtEl>
                                        <p:attrNameLst>
                                          <p:attrName>style.visibility</p:attrName>
                                        </p:attrNameLst>
                                      </p:cBhvr>
                                      <p:to>
                                        <p:strVal val="hidden"/>
                                      </p:to>
                                    </p:set>
                                  </p:childTnLst>
                                </p:cTn>
                              </p:par>
                              <p:par>
                                <p:cTn id="321" presetID="2" presetClass="exit" presetSubtype="6" fill="hold" grpId="3" nodeType="withEffect">
                                  <p:stCondLst>
                                    <p:cond delay="0"/>
                                  </p:stCondLst>
                                  <p:childTnLst>
                                    <p:anim calcmode="lin" valueType="num">
                                      <p:cBhvr additive="base">
                                        <p:cTn id="322" dur="3000"/>
                                        <p:tgtEl>
                                          <p:spTgt spid="21"/>
                                        </p:tgtEl>
                                        <p:attrNameLst>
                                          <p:attrName>ppt_x</p:attrName>
                                        </p:attrNameLst>
                                      </p:cBhvr>
                                      <p:tavLst>
                                        <p:tav tm="0">
                                          <p:val>
                                            <p:strVal val="ppt_x"/>
                                          </p:val>
                                        </p:tav>
                                        <p:tav tm="100000">
                                          <p:val>
                                            <p:strVal val="1+ppt_w/2"/>
                                          </p:val>
                                        </p:tav>
                                      </p:tavLst>
                                    </p:anim>
                                    <p:anim calcmode="lin" valueType="num">
                                      <p:cBhvr additive="base">
                                        <p:cTn id="323" dur="3000"/>
                                        <p:tgtEl>
                                          <p:spTgt spid="21"/>
                                        </p:tgtEl>
                                        <p:attrNameLst>
                                          <p:attrName>ppt_y</p:attrName>
                                        </p:attrNameLst>
                                      </p:cBhvr>
                                      <p:tavLst>
                                        <p:tav tm="0">
                                          <p:val>
                                            <p:strVal val="ppt_y"/>
                                          </p:val>
                                        </p:tav>
                                        <p:tav tm="100000">
                                          <p:val>
                                            <p:strVal val="1+ppt_h/2"/>
                                          </p:val>
                                        </p:tav>
                                      </p:tavLst>
                                    </p:anim>
                                    <p:set>
                                      <p:cBhvr>
                                        <p:cTn id="324" dur="1" fill="hold">
                                          <p:stCondLst>
                                            <p:cond delay="2999"/>
                                          </p:stCondLst>
                                        </p:cTn>
                                        <p:tgtEl>
                                          <p:spTgt spid="21"/>
                                        </p:tgtEl>
                                        <p:attrNameLst>
                                          <p:attrName>style.visibility</p:attrName>
                                        </p:attrNameLst>
                                      </p:cBhvr>
                                      <p:to>
                                        <p:strVal val="hidden"/>
                                      </p:to>
                                    </p:set>
                                  </p:childTnLst>
                                </p:cTn>
                              </p:par>
                              <p:par>
                                <p:cTn id="325" presetID="2" presetClass="exit" presetSubtype="6" fill="hold" grpId="3" nodeType="withEffect">
                                  <p:stCondLst>
                                    <p:cond delay="0"/>
                                  </p:stCondLst>
                                  <p:childTnLst>
                                    <p:anim calcmode="lin" valueType="num">
                                      <p:cBhvr additive="base">
                                        <p:cTn id="326" dur="3000"/>
                                        <p:tgtEl>
                                          <p:spTgt spid="22"/>
                                        </p:tgtEl>
                                        <p:attrNameLst>
                                          <p:attrName>ppt_x</p:attrName>
                                        </p:attrNameLst>
                                      </p:cBhvr>
                                      <p:tavLst>
                                        <p:tav tm="0">
                                          <p:val>
                                            <p:strVal val="ppt_x"/>
                                          </p:val>
                                        </p:tav>
                                        <p:tav tm="100000">
                                          <p:val>
                                            <p:strVal val="1+ppt_w/2"/>
                                          </p:val>
                                        </p:tav>
                                      </p:tavLst>
                                    </p:anim>
                                    <p:anim calcmode="lin" valueType="num">
                                      <p:cBhvr additive="base">
                                        <p:cTn id="327" dur="3000"/>
                                        <p:tgtEl>
                                          <p:spTgt spid="22"/>
                                        </p:tgtEl>
                                        <p:attrNameLst>
                                          <p:attrName>ppt_y</p:attrName>
                                        </p:attrNameLst>
                                      </p:cBhvr>
                                      <p:tavLst>
                                        <p:tav tm="0">
                                          <p:val>
                                            <p:strVal val="ppt_y"/>
                                          </p:val>
                                        </p:tav>
                                        <p:tav tm="100000">
                                          <p:val>
                                            <p:strVal val="1+ppt_h/2"/>
                                          </p:val>
                                        </p:tav>
                                      </p:tavLst>
                                    </p:anim>
                                    <p:set>
                                      <p:cBhvr>
                                        <p:cTn id="328" dur="1" fill="hold">
                                          <p:stCondLst>
                                            <p:cond delay="2999"/>
                                          </p:stCondLst>
                                        </p:cTn>
                                        <p:tgtEl>
                                          <p:spTgt spid="22"/>
                                        </p:tgtEl>
                                        <p:attrNameLst>
                                          <p:attrName>style.visibility</p:attrName>
                                        </p:attrNameLst>
                                      </p:cBhvr>
                                      <p:to>
                                        <p:strVal val="hidden"/>
                                      </p:to>
                                    </p:set>
                                  </p:childTnLst>
                                </p:cTn>
                              </p:par>
                              <p:par>
                                <p:cTn id="329" presetID="2" presetClass="exit" presetSubtype="6" fill="hold" grpId="3" nodeType="withEffect">
                                  <p:stCondLst>
                                    <p:cond delay="0"/>
                                  </p:stCondLst>
                                  <p:childTnLst>
                                    <p:anim calcmode="lin" valueType="num">
                                      <p:cBhvr additive="base">
                                        <p:cTn id="330" dur="3000"/>
                                        <p:tgtEl>
                                          <p:spTgt spid="23"/>
                                        </p:tgtEl>
                                        <p:attrNameLst>
                                          <p:attrName>ppt_x</p:attrName>
                                        </p:attrNameLst>
                                      </p:cBhvr>
                                      <p:tavLst>
                                        <p:tav tm="0">
                                          <p:val>
                                            <p:strVal val="ppt_x"/>
                                          </p:val>
                                        </p:tav>
                                        <p:tav tm="100000">
                                          <p:val>
                                            <p:strVal val="1+ppt_w/2"/>
                                          </p:val>
                                        </p:tav>
                                      </p:tavLst>
                                    </p:anim>
                                    <p:anim calcmode="lin" valueType="num">
                                      <p:cBhvr additive="base">
                                        <p:cTn id="331" dur="3000"/>
                                        <p:tgtEl>
                                          <p:spTgt spid="23"/>
                                        </p:tgtEl>
                                        <p:attrNameLst>
                                          <p:attrName>ppt_y</p:attrName>
                                        </p:attrNameLst>
                                      </p:cBhvr>
                                      <p:tavLst>
                                        <p:tav tm="0">
                                          <p:val>
                                            <p:strVal val="ppt_y"/>
                                          </p:val>
                                        </p:tav>
                                        <p:tav tm="100000">
                                          <p:val>
                                            <p:strVal val="1+ppt_h/2"/>
                                          </p:val>
                                        </p:tav>
                                      </p:tavLst>
                                    </p:anim>
                                    <p:set>
                                      <p:cBhvr>
                                        <p:cTn id="332" dur="1" fill="hold">
                                          <p:stCondLst>
                                            <p:cond delay="2999"/>
                                          </p:stCondLst>
                                        </p:cTn>
                                        <p:tgtEl>
                                          <p:spTgt spid="23"/>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7"/>
                                        </p:tgtEl>
                                      </p:cBhvr>
                                    </p:animEffect>
                                    <p:set>
                                      <p:cBhvr>
                                        <p:cTn id="335" dur="1" fill="hold">
                                          <p:stCondLst>
                                            <p:cond delay="2999"/>
                                          </p:stCondLst>
                                        </p:cTn>
                                        <p:tgtEl>
                                          <p:spTgt spid="7"/>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6"/>
                                        </p:tgtEl>
                                      </p:cBhvr>
                                    </p:animEffect>
                                    <p:set>
                                      <p:cBhvr>
                                        <p:cTn id="338" dur="1" fill="hold">
                                          <p:stCondLst>
                                            <p:cond delay="2999"/>
                                          </p:stCondLst>
                                        </p:cTn>
                                        <p:tgtEl>
                                          <p:spTgt spid="16"/>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7"/>
                                        </p:tgtEl>
                                      </p:cBhvr>
                                    </p:animEffect>
                                    <p:set>
                                      <p:cBhvr>
                                        <p:cTn id="341" dur="1" fill="hold">
                                          <p:stCondLst>
                                            <p:cond delay="2999"/>
                                          </p:stCondLst>
                                        </p:cTn>
                                        <p:tgtEl>
                                          <p:spTgt spid="17"/>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8"/>
                                        </p:tgtEl>
                                      </p:cBhvr>
                                    </p:animEffect>
                                    <p:set>
                                      <p:cBhvr>
                                        <p:cTn id="344" dur="1" fill="hold">
                                          <p:stCondLst>
                                            <p:cond delay="2999"/>
                                          </p:stCondLst>
                                        </p:cTn>
                                        <p:tgtEl>
                                          <p:spTgt spid="18"/>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9"/>
                                        </p:tgtEl>
                                      </p:cBhvr>
                                    </p:animEffect>
                                    <p:set>
                                      <p:cBhvr>
                                        <p:cTn id="347" dur="1" fill="hold">
                                          <p:stCondLst>
                                            <p:cond delay="2999"/>
                                          </p:stCondLst>
                                        </p:cTn>
                                        <p:tgtEl>
                                          <p:spTgt spid="19"/>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20"/>
                                        </p:tgtEl>
                                      </p:cBhvr>
                                    </p:animEffect>
                                    <p:set>
                                      <p:cBhvr>
                                        <p:cTn id="350" dur="1" fill="hold">
                                          <p:stCondLst>
                                            <p:cond delay="2999"/>
                                          </p:stCondLst>
                                        </p:cTn>
                                        <p:tgtEl>
                                          <p:spTgt spid="20"/>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21"/>
                                        </p:tgtEl>
                                      </p:cBhvr>
                                    </p:animEffect>
                                    <p:set>
                                      <p:cBhvr>
                                        <p:cTn id="353" dur="1" fill="hold">
                                          <p:stCondLst>
                                            <p:cond delay="2999"/>
                                          </p:stCondLst>
                                        </p:cTn>
                                        <p:tgtEl>
                                          <p:spTgt spid="21"/>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22"/>
                                        </p:tgtEl>
                                      </p:cBhvr>
                                    </p:animEffect>
                                    <p:set>
                                      <p:cBhvr>
                                        <p:cTn id="356" dur="1" fill="hold">
                                          <p:stCondLst>
                                            <p:cond delay="2999"/>
                                          </p:stCondLst>
                                        </p:cTn>
                                        <p:tgtEl>
                                          <p:spTgt spid="22"/>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23"/>
                                        </p:tgtEl>
                                      </p:cBhvr>
                                    </p:animEffect>
                                    <p:set>
                                      <p:cBhvr>
                                        <p:cTn id="359" dur="1" fill="hold">
                                          <p:stCondLst>
                                            <p:cond delay="2999"/>
                                          </p:stCondLst>
                                        </p:cTn>
                                        <p:tgtEl>
                                          <p:spTgt spid="23"/>
                                        </p:tgtEl>
                                        <p:attrNameLst>
                                          <p:attrName>style.visibility</p:attrName>
                                        </p:attrNameLst>
                                      </p:cBhvr>
                                      <p:to>
                                        <p:strVal val="hidden"/>
                                      </p:to>
                                    </p:set>
                                  </p:childTnLst>
                                </p:cTn>
                              </p:par>
                              <p:par>
                                <p:cTn id="360" presetID="23" presetClass="entr" presetSubtype="272" fill="hold" nodeType="withEffect">
                                  <p:stCondLst>
                                    <p:cond delay="0"/>
                                  </p:stCondLst>
                                  <p:childTnLst>
                                    <p:set>
                                      <p:cBhvr>
                                        <p:cTn id="361" dur="1" fill="hold">
                                          <p:stCondLst>
                                            <p:cond delay="0"/>
                                          </p:stCondLst>
                                        </p:cTn>
                                        <p:tgtEl>
                                          <p:spTgt spid="4"/>
                                        </p:tgtEl>
                                        <p:attrNameLst>
                                          <p:attrName>style.visibility</p:attrName>
                                        </p:attrNameLst>
                                      </p:cBhvr>
                                      <p:to>
                                        <p:strVal val="visible"/>
                                      </p:to>
                                    </p:set>
                                    <p:anim calcmode="lin" valueType="num">
                                      <p:cBhvr>
                                        <p:cTn id="362" dur="3000" fill="hold"/>
                                        <p:tgtEl>
                                          <p:spTgt spid="4"/>
                                        </p:tgtEl>
                                        <p:attrNameLst>
                                          <p:attrName>ppt_w</p:attrName>
                                        </p:attrNameLst>
                                      </p:cBhvr>
                                      <p:tavLst>
                                        <p:tav tm="0">
                                          <p:val>
                                            <p:strVal val="2/3*#ppt_w"/>
                                          </p:val>
                                        </p:tav>
                                        <p:tav tm="100000">
                                          <p:val>
                                            <p:strVal val="#ppt_w"/>
                                          </p:val>
                                        </p:tav>
                                      </p:tavLst>
                                    </p:anim>
                                    <p:anim calcmode="lin" valueType="num">
                                      <p:cBhvr>
                                        <p:cTn id="363" dur="3000" fill="hold"/>
                                        <p:tgtEl>
                                          <p:spTgt spid="4"/>
                                        </p:tgtEl>
                                        <p:attrNameLst>
                                          <p:attrName>ppt_h</p:attrName>
                                        </p:attrNameLst>
                                      </p:cBhvr>
                                      <p:tavLst>
                                        <p:tav tm="0">
                                          <p:val>
                                            <p:strVal val="2/3*#ppt_h"/>
                                          </p:val>
                                        </p:tav>
                                        <p:tav tm="100000">
                                          <p:val>
                                            <p:strVal val="#ppt_h"/>
                                          </p:val>
                                        </p:tav>
                                      </p:tavLst>
                                    </p:anim>
                                  </p:childTnLst>
                                </p:cTn>
                              </p:par>
                              <p:par>
                                <p:cTn id="364" presetID="16" presetClass="entr" presetSubtype="37" fill="hold" nodeType="withEffect">
                                  <p:stCondLst>
                                    <p:cond delay="0"/>
                                  </p:stCondLst>
                                  <p:childTnLst>
                                    <p:set>
                                      <p:cBhvr>
                                        <p:cTn id="365" dur="1" fill="hold">
                                          <p:stCondLst>
                                            <p:cond delay="0"/>
                                          </p:stCondLst>
                                        </p:cTn>
                                        <p:tgtEl>
                                          <p:spTgt spid="4"/>
                                        </p:tgtEl>
                                        <p:attrNameLst>
                                          <p:attrName>style.visibility</p:attrName>
                                        </p:attrNameLst>
                                      </p:cBhvr>
                                      <p:to>
                                        <p:strVal val="visible"/>
                                      </p:to>
                                    </p:set>
                                    <p:animEffect transition="in" filter="barn(outVertical)">
                                      <p:cBhvr>
                                        <p:cTn id="36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30330-saint-tropez-40.jpg"/>
          <p:cNvPicPr>
            <a:picLocks noChangeAspect="1"/>
          </p:cNvPicPr>
          <p:nvPr/>
        </p:nvPicPr>
        <p:blipFill>
          <a:blip r:embed="rId2"/>
          <a:stretch>
            <a:fillRect/>
          </a:stretch>
        </p:blipFill>
        <p:spPr>
          <a:xfrm>
            <a:off x="0" y="10016"/>
            <a:ext cx="9144000" cy="6837967"/>
          </a:xfrm>
          <a:prstGeom prst="rect">
            <a:avLst/>
          </a:prstGeom>
        </p:spPr>
      </p:pic>
      <p:sp>
        <p:nvSpPr>
          <p:cNvPr id="5" name="4 Luna"/>
          <p:cNvSpPr/>
          <p:nvPr/>
        </p:nvSpPr>
        <p:spPr>
          <a:xfrm>
            <a:off x="6072198" y="1285860"/>
            <a:ext cx="2143108" cy="4071966"/>
          </a:xfrm>
          <a:prstGeom prst="moon">
            <a:avLst>
              <a:gd name="adj" fmla="val 17111"/>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928662" y="1285860"/>
            <a:ext cx="2143108" cy="4071966"/>
          </a:xfrm>
          <a:prstGeom prst="moon">
            <a:avLst>
              <a:gd name="adj" fmla="val 18889"/>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643042" y="1285860"/>
            <a:ext cx="2143140" cy="4071966"/>
          </a:xfrm>
          <a:prstGeom prst="moon">
            <a:avLst>
              <a:gd name="adj" fmla="val 20667"/>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357818" y="1285860"/>
            <a:ext cx="2143140" cy="4071966"/>
          </a:xfrm>
          <a:prstGeom prst="moon">
            <a:avLst>
              <a:gd name="adj" fmla="val 17111"/>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428860" y="1357298"/>
            <a:ext cx="2071702" cy="4000504"/>
          </a:xfrm>
          <a:prstGeom prst="moon">
            <a:avLst>
              <a:gd name="adj" fmla="val 21494"/>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72000" y="1285860"/>
            <a:ext cx="2143140" cy="4000504"/>
          </a:xfrm>
          <a:prstGeom prst="moon">
            <a:avLst>
              <a:gd name="adj" fmla="val 18889"/>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9"/>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1+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16" presetClass="exit" presetSubtype="42" fill="hold" grpId="3" nodeType="withEffect">
                                  <p:stCondLst>
                                    <p:cond delay="0"/>
                                  </p:stCondLst>
                                  <p:childTnLst>
                                    <p:animEffect transition="out" filter="barn(outHorizontal)">
                                      <p:cBhvr>
                                        <p:cTn id="70" dur="3000"/>
                                        <p:tgtEl>
                                          <p:spTgt spid="5"/>
                                        </p:tgtEl>
                                      </p:cBhvr>
                                    </p:animEffect>
                                    <p:set>
                                      <p:cBhvr>
                                        <p:cTn id="71" dur="1" fill="hold">
                                          <p:stCondLst>
                                            <p:cond delay="2999"/>
                                          </p:stCondLst>
                                        </p:cTn>
                                        <p:tgtEl>
                                          <p:spTgt spid="5"/>
                                        </p:tgtEl>
                                        <p:attrNameLst>
                                          <p:attrName>style.visibility</p:attrName>
                                        </p:attrNameLst>
                                      </p:cBhvr>
                                      <p:to>
                                        <p:strVal val="hidden"/>
                                      </p:to>
                                    </p:set>
                                  </p:childTnLst>
                                </p:cTn>
                              </p:par>
                              <p:par>
                                <p:cTn id="72" presetID="16" presetClass="exit" presetSubtype="42" fill="hold" grpId="3" nodeType="withEffect">
                                  <p:stCondLst>
                                    <p:cond delay="0"/>
                                  </p:stCondLst>
                                  <p:childTnLst>
                                    <p:animEffect transition="out" filter="barn(outHorizontal)">
                                      <p:cBhvr>
                                        <p:cTn id="73" dur="3000"/>
                                        <p:tgtEl>
                                          <p:spTgt spid="6"/>
                                        </p:tgtEl>
                                      </p:cBhvr>
                                    </p:animEffect>
                                    <p:set>
                                      <p:cBhvr>
                                        <p:cTn id="74" dur="1" fill="hold">
                                          <p:stCondLst>
                                            <p:cond delay="2999"/>
                                          </p:stCondLst>
                                        </p:cTn>
                                        <p:tgtEl>
                                          <p:spTgt spid="6"/>
                                        </p:tgtEl>
                                        <p:attrNameLst>
                                          <p:attrName>style.visibility</p:attrName>
                                        </p:attrNameLst>
                                      </p:cBhvr>
                                      <p:to>
                                        <p:strVal val="hidden"/>
                                      </p:to>
                                    </p:set>
                                  </p:childTnLst>
                                </p:cTn>
                              </p:par>
                              <p:par>
                                <p:cTn id="75" presetID="16" presetClass="exit" presetSubtype="42" fill="hold" grpId="3" nodeType="withEffect">
                                  <p:stCondLst>
                                    <p:cond delay="0"/>
                                  </p:stCondLst>
                                  <p:childTnLst>
                                    <p:animEffect transition="out" filter="barn(outHorizont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6" presetClass="exit" presetSubtype="42" fill="hold" grpId="3" nodeType="withEffect">
                                  <p:stCondLst>
                                    <p:cond delay="0"/>
                                  </p:stCondLst>
                                  <p:childTnLst>
                                    <p:animEffect transition="out" filter="barn(outHorizontal)">
                                      <p:cBhvr>
                                        <p:cTn id="79" dur="3000"/>
                                        <p:tgtEl>
                                          <p:spTgt spid="8"/>
                                        </p:tgtEl>
                                      </p:cBhvr>
                                    </p:animEffect>
                                    <p:set>
                                      <p:cBhvr>
                                        <p:cTn id="80" dur="1" fill="hold">
                                          <p:stCondLst>
                                            <p:cond delay="2999"/>
                                          </p:stCondLst>
                                        </p:cTn>
                                        <p:tgtEl>
                                          <p:spTgt spid="8"/>
                                        </p:tgtEl>
                                        <p:attrNameLst>
                                          <p:attrName>style.visibility</p:attrName>
                                        </p:attrNameLst>
                                      </p:cBhvr>
                                      <p:to>
                                        <p:strVal val="hidden"/>
                                      </p:to>
                                    </p:set>
                                  </p:childTnLst>
                                </p:cTn>
                              </p:par>
                              <p:par>
                                <p:cTn id="81" presetID="16" presetClass="exit" presetSubtype="42" fill="hold" grpId="3" nodeType="withEffect">
                                  <p:stCondLst>
                                    <p:cond delay="0"/>
                                  </p:stCondLst>
                                  <p:childTnLst>
                                    <p:animEffect transition="out" filter="barn(outHorizontal)">
                                      <p:cBhvr>
                                        <p:cTn id="82" dur="3000"/>
                                        <p:tgtEl>
                                          <p:spTgt spid="9"/>
                                        </p:tgtEl>
                                      </p:cBhvr>
                                    </p:animEffect>
                                    <p:set>
                                      <p:cBhvr>
                                        <p:cTn id="83" dur="1" fill="hold">
                                          <p:stCondLst>
                                            <p:cond delay="2999"/>
                                          </p:stCondLst>
                                        </p:cTn>
                                        <p:tgtEl>
                                          <p:spTgt spid="9"/>
                                        </p:tgtEl>
                                        <p:attrNameLst>
                                          <p:attrName>style.visibility</p:attrName>
                                        </p:attrNameLst>
                                      </p:cBhvr>
                                      <p:to>
                                        <p:strVal val="hidden"/>
                                      </p:to>
                                    </p:set>
                                  </p:childTnLst>
                                </p:cTn>
                              </p:par>
                              <p:par>
                                <p:cTn id="84" presetID="16" presetClass="exit" presetSubtype="42" fill="hold" grpId="3" nodeType="withEffect">
                                  <p:stCondLst>
                                    <p:cond delay="0"/>
                                  </p:stCondLst>
                                  <p:childTnLst>
                                    <p:animEffect transition="out" filter="barn(outHorizontal)">
                                      <p:cBhvr>
                                        <p:cTn id="85" dur="3000"/>
                                        <p:tgtEl>
                                          <p:spTgt spid="10"/>
                                        </p:tgtEl>
                                      </p:cBhvr>
                                    </p:animEffect>
                                    <p:set>
                                      <p:cBhvr>
                                        <p:cTn id="86" dur="1" fill="hold">
                                          <p:stCondLst>
                                            <p:cond delay="2999"/>
                                          </p:stCondLst>
                                        </p:cTn>
                                        <p:tgtEl>
                                          <p:spTgt spid="10"/>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2/3*#ppt_w"/>
                                          </p:val>
                                        </p:tav>
                                        <p:tav tm="100000">
                                          <p:val>
                                            <p:strVal val="#ppt_w"/>
                                          </p:val>
                                        </p:tav>
                                      </p:tavLst>
                                    </p:anim>
                                    <p:anim calcmode="lin" valueType="num">
                                      <p:cBhvr>
                                        <p:cTn id="90" dur="3000" fill="hold"/>
                                        <p:tgtEl>
                                          <p:spTgt spid="4"/>
                                        </p:tgtEl>
                                        <p:attrNameLst>
                                          <p:attrName>ppt_h</p:attrName>
                                        </p:attrNameLst>
                                      </p:cBhvr>
                                      <p:tavLst>
                                        <p:tav tm="0">
                                          <p:val>
                                            <p:strVal val="2/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enequier_saint_tropez_9970_1200x.jpg"/>
          <p:cNvPicPr>
            <a:picLocks noChangeAspect="1"/>
          </p:cNvPicPr>
          <p:nvPr/>
        </p:nvPicPr>
        <p:blipFill>
          <a:blip r:embed="rId2"/>
          <a:stretch>
            <a:fillRect/>
          </a:stretch>
        </p:blipFill>
        <p:spPr>
          <a:xfrm>
            <a:off x="0" y="6684"/>
            <a:ext cx="9144000" cy="6851316"/>
          </a:xfrm>
          <a:prstGeom prst="rect">
            <a:avLst/>
          </a:prstGeom>
        </p:spPr>
      </p:pic>
      <p:sp>
        <p:nvSpPr>
          <p:cNvPr id="6" name="5 Onda"/>
          <p:cNvSpPr/>
          <p:nvPr/>
        </p:nvSpPr>
        <p:spPr>
          <a:xfrm flipH="1">
            <a:off x="4643438" y="0"/>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928670"/>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857364"/>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2714620"/>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3643314"/>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572008"/>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5500702"/>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0" y="-71438"/>
            <a:ext cx="4500562" cy="1357298"/>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643438" y="1000108"/>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643438" y="1928802"/>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643438" y="2786058"/>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643438" y="3714752"/>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643438" y="4572008"/>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4643438" y="5572140"/>
            <a:ext cx="4500562" cy="1285860"/>
          </a:xfrm>
          <a:prstGeom prst="wave">
            <a:avLst>
              <a:gd name="adj1" fmla="val 20000"/>
              <a:gd name="adj2" fmla="val 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14338"/>
            <a:ext cx="9144000" cy="70723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7" presetClass="exit" presetSubtype="8"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9"/>
                                        </p:tgtEl>
                                        <p:attrNameLst>
                                          <p:attrName>ppt_x</p:attrName>
                                        </p:attrNameLst>
                                      </p:cBhvr>
                                      <p:tavLst>
                                        <p:tav tm="0">
                                          <p:val>
                                            <p:strVal val="ppt_x"/>
                                          </p:val>
                                        </p:tav>
                                        <p:tav tm="100000">
                                          <p:val>
                                            <p:strVal val="ppt_x-ppt_w/2"/>
                                          </p:val>
                                        </p:tav>
                                      </p:tavLst>
                                    </p:anim>
                                    <p:anim calcmode="lin" valueType="num">
                                      <p:cBhvr>
                                        <p:cTn id="22" dur="3000"/>
                                        <p:tgtEl>
                                          <p:spTgt spid="9"/>
                                        </p:tgtEl>
                                        <p:attrNameLst>
                                          <p:attrName>ppt_y</p:attrName>
                                        </p:attrNameLst>
                                      </p:cBhvr>
                                      <p:tavLst>
                                        <p:tav tm="0">
                                          <p:val>
                                            <p:strVal val="ppt_y"/>
                                          </p:val>
                                        </p:tav>
                                        <p:tav tm="100000">
                                          <p:val>
                                            <p:strVal val="ppt_y"/>
                                          </p:val>
                                        </p:tav>
                                      </p:tavLst>
                                    </p:anim>
                                    <p:anim calcmode="lin" valueType="num">
                                      <p:cBhvr>
                                        <p:cTn id="23" dur="3000"/>
                                        <p:tgtEl>
                                          <p:spTgt spid="9"/>
                                        </p:tgtEl>
                                        <p:attrNameLst>
                                          <p:attrName>ppt_w</p:attrName>
                                        </p:attrNameLst>
                                      </p:cBhvr>
                                      <p:tavLst>
                                        <p:tav tm="0">
                                          <p:val>
                                            <p:strVal val="ppt_w"/>
                                          </p:val>
                                        </p:tav>
                                        <p:tav tm="100000">
                                          <p:val>
                                            <p:fltVal val="0"/>
                                          </p:val>
                                        </p:tav>
                                      </p:tavLst>
                                    </p:anim>
                                    <p:anim calcmode="lin" valueType="num">
                                      <p:cBhvr>
                                        <p:cTn id="24" dur="3000"/>
                                        <p:tgtEl>
                                          <p:spTgt spid="9"/>
                                        </p:tgtEl>
                                        <p:attrNameLst>
                                          <p:attrName>ppt_h</p:attrName>
                                        </p:attrNameLst>
                                      </p:cBhvr>
                                      <p:tavLst>
                                        <p:tav tm="0">
                                          <p:val>
                                            <p:strVal val="ppt_h"/>
                                          </p:val>
                                        </p:tav>
                                        <p:tav tm="100000">
                                          <p:val>
                                            <p:strVal val="ppt_h"/>
                                          </p:val>
                                        </p:tav>
                                      </p:tavLst>
                                    </p:anim>
                                    <p:set>
                                      <p:cBhvr>
                                        <p:cTn id="25" dur="1" fill="hold">
                                          <p:stCondLst>
                                            <p:cond delay="2999"/>
                                          </p:stCondLst>
                                        </p:cTn>
                                        <p:tgtEl>
                                          <p:spTgt spid="9"/>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3000"/>
                                        <p:tgtEl>
                                          <p:spTgt spid="10"/>
                                        </p:tgtEl>
                                        <p:attrNameLst>
                                          <p:attrName>ppt_x</p:attrName>
                                        </p:attrNameLst>
                                      </p:cBhvr>
                                      <p:tavLst>
                                        <p:tav tm="0">
                                          <p:val>
                                            <p:strVal val="ppt_x"/>
                                          </p:val>
                                        </p:tav>
                                        <p:tav tm="100000">
                                          <p:val>
                                            <p:strVal val="ppt_x-ppt_w/2"/>
                                          </p:val>
                                        </p:tav>
                                      </p:tavLst>
                                    </p:anim>
                                    <p:anim calcmode="lin" valueType="num">
                                      <p:cBhvr>
                                        <p:cTn id="28" dur="3000"/>
                                        <p:tgtEl>
                                          <p:spTgt spid="10"/>
                                        </p:tgtEl>
                                        <p:attrNameLst>
                                          <p:attrName>ppt_y</p:attrName>
                                        </p:attrNameLst>
                                      </p:cBhvr>
                                      <p:tavLst>
                                        <p:tav tm="0">
                                          <p:val>
                                            <p:strVal val="ppt_y"/>
                                          </p:val>
                                        </p:tav>
                                        <p:tav tm="100000">
                                          <p:val>
                                            <p:strVal val="ppt_y"/>
                                          </p:val>
                                        </p:tav>
                                      </p:tavLst>
                                    </p:anim>
                                    <p:anim calcmode="lin" valueType="num">
                                      <p:cBhvr>
                                        <p:cTn id="29" dur="3000"/>
                                        <p:tgtEl>
                                          <p:spTgt spid="10"/>
                                        </p:tgtEl>
                                        <p:attrNameLst>
                                          <p:attrName>ppt_w</p:attrName>
                                        </p:attrNameLst>
                                      </p:cBhvr>
                                      <p:tavLst>
                                        <p:tav tm="0">
                                          <p:val>
                                            <p:strVal val="ppt_w"/>
                                          </p:val>
                                        </p:tav>
                                        <p:tav tm="100000">
                                          <p:val>
                                            <p:fltVal val="0"/>
                                          </p:val>
                                        </p:tav>
                                      </p:tavLst>
                                    </p:anim>
                                    <p:anim calcmode="lin" valueType="num">
                                      <p:cBhvr>
                                        <p:cTn id="30" dur="3000"/>
                                        <p:tgtEl>
                                          <p:spTgt spid="10"/>
                                        </p:tgtEl>
                                        <p:attrNameLst>
                                          <p:attrName>ppt_h</p:attrName>
                                        </p:attrNameLst>
                                      </p:cBhvr>
                                      <p:tavLst>
                                        <p:tav tm="0">
                                          <p:val>
                                            <p:strVal val="ppt_h"/>
                                          </p:val>
                                        </p:tav>
                                        <p:tav tm="100000">
                                          <p:val>
                                            <p:strVal val="ppt_h"/>
                                          </p:val>
                                        </p:tav>
                                      </p:tavLst>
                                    </p:anim>
                                    <p:set>
                                      <p:cBhvr>
                                        <p:cTn id="31" dur="1" fill="hold">
                                          <p:stCondLst>
                                            <p:cond delay="2999"/>
                                          </p:stCondLst>
                                        </p:cTn>
                                        <p:tgtEl>
                                          <p:spTgt spid="10"/>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1"/>
                                        </p:tgtEl>
                                        <p:attrNameLst>
                                          <p:attrName>ppt_x</p:attrName>
                                        </p:attrNameLst>
                                      </p:cBhvr>
                                      <p:tavLst>
                                        <p:tav tm="0">
                                          <p:val>
                                            <p:strVal val="ppt_x"/>
                                          </p:val>
                                        </p:tav>
                                        <p:tav tm="100000">
                                          <p:val>
                                            <p:strVal val="ppt_x-ppt_w/2"/>
                                          </p:val>
                                        </p:tav>
                                      </p:tavLst>
                                    </p:anim>
                                    <p:anim calcmode="lin" valueType="num">
                                      <p:cBhvr>
                                        <p:cTn id="34" dur="3000"/>
                                        <p:tgtEl>
                                          <p:spTgt spid="11"/>
                                        </p:tgtEl>
                                        <p:attrNameLst>
                                          <p:attrName>ppt_y</p:attrName>
                                        </p:attrNameLst>
                                      </p:cBhvr>
                                      <p:tavLst>
                                        <p:tav tm="0">
                                          <p:val>
                                            <p:strVal val="ppt_y"/>
                                          </p:val>
                                        </p:tav>
                                        <p:tav tm="100000">
                                          <p:val>
                                            <p:strVal val="ppt_y"/>
                                          </p:val>
                                        </p:tav>
                                      </p:tavLst>
                                    </p:anim>
                                    <p:anim calcmode="lin" valueType="num">
                                      <p:cBhvr>
                                        <p:cTn id="35" dur="3000"/>
                                        <p:tgtEl>
                                          <p:spTgt spid="11"/>
                                        </p:tgtEl>
                                        <p:attrNameLst>
                                          <p:attrName>ppt_w</p:attrName>
                                        </p:attrNameLst>
                                      </p:cBhvr>
                                      <p:tavLst>
                                        <p:tav tm="0">
                                          <p:val>
                                            <p:strVal val="ppt_w"/>
                                          </p:val>
                                        </p:tav>
                                        <p:tav tm="100000">
                                          <p:val>
                                            <p:fltVal val="0"/>
                                          </p:val>
                                        </p:tav>
                                      </p:tavLst>
                                    </p:anim>
                                    <p:anim calcmode="lin" valueType="num">
                                      <p:cBhvr>
                                        <p:cTn id="36" dur="3000"/>
                                        <p:tgtEl>
                                          <p:spTgt spid="11"/>
                                        </p:tgtEl>
                                        <p:attrNameLst>
                                          <p:attrName>ppt_h</p:attrName>
                                        </p:attrNameLst>
                                      </p:cBhvr>
                                      <p:tavLst>
                                        <p:tav tm="0">
                                          <p:val>
                                            <p:strVal val="ppt_h"/>
                                          </p:val>
                                        </p:tav>
                                        <p:tav tm="100000">
                                          <p:val>
                                            <p:strVal val="ppt_h"/>
                                          </p:val>
                                        </p:tav>
                                      </p:tavLst>
                                    </p:anim>
                                    <p:set>
                                      <p:cBhvr>
                                        <p:cTn id="37" dur="1" fill="hold">
                                          <p:stCondLst>
                                            <p:cond delay="2999"/>
                                          </p:stCondLst>
                                        </p:cTn>
                                        <p:tgtEl>
                                          <p:spTgt spid="11"/>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12"/>
                                        </p:tgtEl>
                                        <p:attrNameLst>
                                          <p:attrName>ppt_x</p:attrName>
                                        </p:attrNameLst>
                                      </p:cBhvr>
                                      <p:tavLst>
                                        <p:tav tm="0">
                                          <p:val>
                                            <p:strVal val="ppt_x"/>
                                          </p:val>
                                        </p:tav>
                                        <p:tav tm="100000">
                                          <p:val>
                                            <p:strVal val="ppt_x-ppt_w/2"/>
                                          </p:val>
                                        </p:tav>
                                      </p:tavLst>
                                    </p:anim>
                                    <p:anim calcmode="lin" valueType="num">
                                      <p:cBhvr>
                                        <p:cTn id="40" dur="3000"/>
                                        <p:tgtEl>
                                          <p:spTgt spid="12"/>
                                        </p:tgtEl>
                                        <p:attrNameLst>
                                          <p:attrName>ppt_y</p:attrName>
                                        </p:attrNameLst>
                                      </p:cBhvr>
                                      <p:tavLst>
                                        <p:tav tm="0">
                                          <p:val>
                                            <p:strVal val="ppt_y"/>
                                          </p:val>
                                        </p:tav>
                                        <p:tav tm="100000">
                                          <p:val>
                                            <p:strVal val="ppt_y"/>
                                          </p:val>
                                        </p:tav>
                                      </p:tavLst>
                                    </p:anim>
                                    <p:anim calcmode="lin" valueType="num">
                                      <p:cBhvr>
                                        <p:cTn id="41" dur="3000"/>
                                        <p:tgtEl>
                                          <p:spTgt spid="12"/>
                                        </p:tgtEl>
                                        <p:attrNameLst>
                                          <p:attrName>ppt_w</p:attrName>
                                        </p:attrNameLst>
                                      </p:cBhvr>
                                      <p:tavLst>
                                        <p:tav tm="0">
                                          <p:val>
                                            <p:strVal val="ppt_w"/>
                                          </p:val>
                                        </p:tav>
                                        <p:tav tm="100000">
                                          <p:val>
                                            <p:fltVal val="0"/>
                                          </p:val>
                                        </p:tav>
                                      </p:tavLst>
                                    </p:anim>
                                    <p:anim calcmode="lin" valueType="num">
                                      <p:cBhvr>
                                        <p:cTn id="42" dur="3000"/>
                                        <p:tgtEl>
                                          <p:spTgt spid="12"/>
                                        </p:tgtEl>
                                        <p:attrNameLst>
                                          <p:attrName>ppt_h</p:attrName>
                                        </p:attrNameLst>
                                      </p:cBhvr>
                                      <p:tavLst>
                                        <p:tav tm="0">
                                          <p:val>
                                            <p:strVal val="ppt_h"/>
                                          </p:val>
                                        </p:tav>
                                        <p:tav tm="100000">
                                          <p:val>
                                            <p:strVal val="ppt_h"/>
                                          </p:val>
                                        </p:tav>
                                      </p:tavLst>
                                    </p:anim>
                                    <p:set>
                                      <p:cBhvr>
                                        <p:cTn id="43" dur="1" fill="hold">
                                          <p:stCondLst>
                                            <p:cond delay="2999"/>
                                          </p:stCondLst>
                                        </p:cTn>
                                        <p:tgtEl>
                                          <p:spTgt spid="12"/>
                                        </p:tgtEl>
                                        <p:attrNameLst>
                                          <p:attrName>style.visibility</p:attrName>
                                        </p:attrNameLst>
                                      </p:cBhvr>
                                      <p:to>
                                        <p:strVal val="hidden"/>
                                      </p:to>
                                    </p:set>
                                  </p:childTnLst>
                                </p:cTn>
                              </p:par>
                              <p:par>
                                <p:cTn id="44" presetID="17" presetClass="exit" presetSubtype="8" fill="hold" grpId="0" nodeType="withEffect">
                                  <p:stCondLst>
                                    <p:cond delay="0"/>
                                  </p:stCondLst>
                                  <p:childTnLst>
                                    <p:anim calcmode="lin" valueType="num">
                                      <p:cBhvr>
                                        <p:cTn id="45" dur="3000"/>
                                        <p:tgtEl>
                                          <p:spTgt spid="13"/>
                                        </p:tgtEl>
                                        <p:attrNameLst>
                                          <p:attrName>ppt_x</p:attrName>
                                        </p:attrNameLst>
                                      </p:cBhvr>
                                      <p:tavLst>
                                        <p:tav tm="0">
                                          <p:val>
                                            <p:strVal val="ppt_x"/>
                                          </p:val>
                                        </p:tav>
                                        <p:tav tm="100000">
                                          <p:val>
                                            <p:strVal val="ppt_x-ppt_w/2"/>
                                          </p:val>
                                        </p:tav>
                                      </p:tavLst>
                                    </p:anim>
                                    <p:anim calcmode="lin" valueType="num">
                                      <p:cBhvr>
                                        <p:cTn id="46" dur="3000"/>
                                        <p:tgtEl>
                                          <p:spTgt spid="13"/>
                                        </p:tgtEl>
                                        <p:attrNameLst>
                                          <p:attrName>ppt_y</p:attrName>
                                        </p:attrNameLst>
                                      </p:cBhvr>
                                      <p:tavLst>
                                        <p:tav tm="0">
                                          <p:val>
                                            <p:strVal val="ppt_y"/>
                                          </p:val>
                                        </p:tav>
                                        <p:tav tm="100000">
                                          <p:val>
                                            <p:strVal val="ppt_y"/>
                                          </p:val>
                                        </p:tav>
                                      </p:tavLst>
                                    </p:anim>
                                    <p:anim calcmode="lin" valueType="num">
                                      <p:cBhvr>
                                        <p:cTn id="47" dur="3000"/>
                                        <p:tgtEl>
                                          <p:spTgt spid="13"/>
                                        </p:tgtEl>
                                        <p:attrNameLst>
                                          <p:attrName>ppt_w</p:attrName>
                                        </p:attrNameLst>
                                      </p:cBhvr>
                                      <p:tavLst>
                                        <p:tav tm="0">
                                          <p:val>
                                            <p:strVal val="ppt_w"/>
                                          </p:val>
                                        </p:tav>
                                        <p:tav tm="100000">
                                          <p:val>
                                            <p:fltVal val="0"/>
                                          </p:val>
                                        </p:tav>
                                      </p:tavLst>
                                    </p:anim>
                                    <p:anim calcmode="lin" valueType="num">
                                      <p:cBhvr>
                                        <p:cTn id="48" dur="3000"/>
                                        <p:tgtEl>
                                          <p:spTgt spid="13"/>
                                        </p:tgtEl>
                                        <p:attrNameLst>
                                          <p:attrName>ppt_h</p:attrName>
                                        </p:attrNameLst>
                                      </p:cBhvr>
                                      <p:tavLst>
                                        <p:tav tm="0">
                                          <p:val>
                                            <p:strVal val="ppt_h"/>
                                          </p:val>
                                        </p:tav>
                                        <p:tav tm="100000">
                                          <p:val>
                                            <p:strVal val="ppt_h"/>
                                          </p:val>
                                        </p:tav>
                                      </p:tavLst>
                                    </p:anim>
                                    <p:set>
                                      <p:cBhvr>
                                        <p:cTn id="49" dur="1" fill="hold">
                                          <p:stCondLst>
                                            <p:cond delay="2999"/>
                                          </p:stCondLst>
                                        </p:cTn>
                                        <p:tgtEl>
                                          <p:spTgt spid="13"/>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3000"/>
                                        <p:tgtEl>
                                          <p:spTgt spid="6"/>
                                        </p:tgtEl>
                                        <p:attrNameLst>
                                          <p:attrName>ppt_x</p:attrName>
                                        </p:attrNameLst>
                                      </p:cBhvr>
                                      <p:tavLst>
                                        <p:tav tm="0">
                                          <p:val>
                                            <p:strVal val="ppt_x"/>
                                          </p:val>
                                        </p:tav>
                                        <p:tav tm="100000">
                                          <p:val>
                                            <p:strVal val="ppt_x+ppt_w/2"/>
                                          </p:val>
                                        </p:tav>
                                      </p:tavLst>
                                    </p:anim>
                                    <p:anim calcmode="lin" valueType="num">
                                      <p:cBhvr>
                                        <p:cTn id="52" dur="3000"/>
                                        <p:tgtEl>
                                          <p:spTgt spid="6"/>
                                        </p:tgtEl>
                                        <p:attrNameLst>
                                          <p:attrName>ppt_y</p:attrName>
                                        </p:attrNameLst>
                                      </p:cBhvr>
                                      <p:tavLst>
                                        <p:tav tm="0">
                                          <p:val>
                                            <p:strVal val="ppt_y"/>
                                          </p:val>
                                        </p:tav>
                                        <p:tav tm="100000">
                                          <p:val>
                                            <p:strVal val="ppt_y"/>
                                          </p:val>
                                        </p:tav>
                                      </p:tavLst>
                                    </p:anim>
                                    <p:anim calcmode="lin" valueType="num">
                                      <p:cBhvr>
                                        <p:cTn id="53" dur="3000"/>
                                        <p:tgtEl>
                                          <p:spTgt spid="6"/>
                                        </p:tgtEl>
                                        <p:attrNameLst>
                                          <p:attrName>ppt_w</p:attrName>
                                        </p:attrNameLst>
                                      </p:cBhvr>
                                      <p:tavLst>
                                        <p:tav tm="0">
                                          <p:val>
                                            <p:strVal val="ppt_w"/>
                                          </p:val>
                                        </p:tav>
                                        <p:tav tm="100000">
                                          <p:val>
                                            <p:fltVal val="0"/>
                                          </p:val>
                                        </p:tav>
                                      </p:tavLst>
                                    </p:anim>
                                    <p:anim calcmode="lin" valueType="num">
                                      <p:cBhvr>
                                        <p:cTn id="54" dur="3000"/>
                                        <p:tgtEl>
                                          <p:spTgt spid="6"/>
                                        </p:tgtEl>
                                        <p:attrNameLst>
                                          <p:attrName>ppt_h</p:attrName>
                                        </p:attrNameLst>
                                      </p:cBhvr>
                                      <p:tavLst>
                                        <p:tav tm="0">
                                          <p:val>
                                            <p:strVal val="ppt_h"/>
                                          </p:val>
                                        </p:tav>
                                        <p:tav tm="100000">
                                          <p:val>
                                            <p:strVal val="ppt_h"/>
                                          </p:val>
                                        </p:tav>
                                      </p:tavLst>
                                    </p:anim>
                                    <p:set>
                                      <p:cBhvr>
                                        <p:cTn id="55" dur="1" fill="hold">
                                          <p:stCondLst>
                                            <p:cond delay="2999"/>
                                          </p:stCondLst>
                                        </p:cTn>
                                        <p:tgtEl>
                                          <p:spTgt spid="6"/>
                                        </p:tgtEl>
                                        <p:attrNameLst>
                                          <p:attrName>style.visibility</p:attrName>
                                        </p:attrNameLst>
                                      </p:cBhvr>
                                      <p:to>
                                        <p:strVal val="hidden"/>
                                      </p:to>
                                    </p:set>
                                  </p:childTnLst>
                                </p:cTn>
                              </p:par>
                              <p:par>
                                <p:cTn id="56" presetID="17" presetClass="exit" presetSubtype="2" fill="hold" grpId="0" nodeType="withEffect">
                                  <p:stCondLst>
                                    <p:cond delay="0"/>
                                  </p:stCondLst>
                                  <p:childTnLst>
                                    <p:anim calcmode="lin" valueType="num">
                                      <p:cBhvr>
                                        <p:cTn id="57" dur="3000"/>
                                        <p:tgtEl>
                                          <p:spTgt spid="14"/>
                                        </p:tgtEl>
                                        <p:attrNameLst>
                                          <p:attrName>ppt_x</p:attrName>
                                        </p:attrNameLst>
                                      </p:cBhvr>
                                      <p:tavLst>
                                        <p:tav tm="0">
                                          <p:val>
                                            <p:strVal val="ppt_x"/>
                                          </p:val>
                                        </p:tav>
                                        <p:tav tm="100000">
                                          <p:val>
                                            <p:strVal val="ppt_x+ppt_w/2"/>
                                          </p:val>
                                        </p:tav>
                                      </p:tavLst>
                                    </p:anim>
                                    <p:anim calcmode="lin" valueType="num">
                                      <p:cBhvr>
                                        <p:cTn id="58" dur="3000"/>
                                        <p:tgtEl>
                                          <p:spTgt spid="14"/>
                                        </p:tgtEl>
                                        <p:attrNameLst>
                                          <p:attrName>ppt_y</p:attrName>
                                        </p:attrNameLst>
                                      </p:cBhvr>
                                      <p:tavLst>
                                        <p:tav tm="0">
                                          <p:val>
                                            <p:strVal val="ppt_y"/>
                                          </p:val>
                                        </p:tav>
                                        <p:tav tm="100000">
                                          <p:val>
                                            <p:strVal val="ppt_y"/>
                                          </p:val>
                                        </p:tav>
                                      </p:tavLst>
                                    </p:anim>
                                    <p:anim calcmode="lin" valueType="num">
                                      <p:cBhvr>
                                        <p:cTn id="59" dur="3000"/>
                                        <p:tgtEl>
                                          <p:spTgt spid="14"/>
                                        </p:tgtEl>
                                        <p:attrNameLst>
                                          <p:attrName>ppt_w</p:attrName>
                                        </p:attrNameLst>
                                      </p:cBhvr>
                                      <p:tavLst>
                                        <p:tav tm="0">
                                          <p:val>
                                            <p:strVal val="ppt_w"/>
                                          </p:val>
                                        </p:tav>
                                        <p:tav tm="100000">
                                          <p:val>
                                            <p:fltVal val="0"/>
                                          </p:val>
                                        </p:tav>
                                      </p:tavLst>
                                    </p:anim>
                                    <p:anim calcmode="lin" valueType="num">
                                      <p:cBhvr>
                                        <p:cTn id="60" dur="3000"/>
                                        <p:tgtEl>
                                          <p:spTgt spid="14"/>
                                        </p:tgtEl>
                                        <p:attrNameLst>
                                          <p:attrName>ppt_h</p:attrName>
                                        </p:attrNameLst>
                                      </p:cBhvr>
                                      <p:tavLst>
                                        <p:tav tm="0">
                                          <p:val>
                                            <p:strVal val="ppt_h"/>
                                          </p:val>
                                        </p:tav>
                                        <p:tav tm="100000">
                                          <p:val>
                                            <p:strVal val="ppt_h"/>
                                          </p:val>
                                        </p:tav>
                                      </p:tavLst>
                                    </p:anim>
                                    <p:set>
                                      <p:cBhvr>
                                        <p:cTn id="61" dur="1" fill="hold">
                                          <p:stCondLst>
                                            <p:cond delay="2999"/>
                                          </p:stCondLst>
                                        </p:cTn>
                                        <p:tgtEl>
                                          <p:spTgt spid="14"/>
                                        </p:tgtEl>
                                        <p:attrNameLst>
                                          <p:attrName>style.visibility</p:attrName>
                                        </p:attrNameLst>
                                      </p:cBhvr>
                                      <p:to>
                                        <p:strVal val="hidden"/>
                                      </p:to>
                                    </p:set>
                                  </p:childTnLst>
                                </p:cTn>
                              </p:par>
                              <p:par>
                                <p:cTn id="62" presetID="17" presetClass="exit" presetSubtype="2" fill="hold" grpId="0" nodeType="withEffect">
                                  <p:stCondLst>
                                    <p:cond delay="0"/>
                                  </p:stCondLst>
                                  <p:childTnLst>
                                    <p:anim calcmode="lin" valueType="num">
                                      <p:cBhvr>
                                        <p:cTn id="63" dur="3000"/>
                                        <p:tgtEl>
                                          <p:spTgt spid="15"/>
                                        </p:tgtEl>
                                        <p:attrNameLst>
                                          <p:attrName>ppt_x</p:attrName>
                                        </p:attrNameLst>
                                      </p:cBhvr>
                                      <p:tavLst>
                                        <p:tav tm="0">
                                          <p:val>
                                            <p:strVal val="ppt_x"/>
                                          </p:val>
                                        </p:tav>
                                        <p:tav tm="100000">
                                          <p:val>
                                            <p:strVal val="ppt_x+ppt_w/2"/>
                                          </p:val>
                                        </p:tav>
                                      </p:tavLst>
                                    </p:anim>
                                    <p:anim calcmode="lin" valueType="num">
                                      <p:cBhvr>
                                        <p:cTn id="64" dur="3000"/>
                                        <p:tgtEl>
                                          <p:spTgt spid="15"/>
                                        </p:tgtEl>
                                        <p:attrNameLst>
                                          <p:attrName>ppt_y</p:attrName>
                                        </p:attrNameLst>
                                      </p:cBhvr>
                                      <p:tavLst>
                                        <p:tav tm="0">
                                          <p:val>
                                            <p:strVal val="ppt_y"/>
                                          </p:val>
                                        </p:tav>
                                        <p:tav tm="100000">
                                          <p:val>
                                            <p:strVal val="ppt_y"/>
                                          </p:val>
                                        </p:tav>
                                      </p:tavLst>
                                    </p:anim>
                                    <p:anim calcmode="lin" valueType="num">
                                      <p:cBhvr>
                                        <p:cTn id="65" dur="3000"/>
                                        <p:tgtEl>
                                          <p:spTgt spid="15"/>
                                        </p:tgtEl>
                                        <p:attrNameLst>
                                          <p:attrName>ppt_w</p:attrName>
                                        </p:attrNameLst>
                                      </p:cBhvr>
                                      <p:tavLst>
                                        <p:tav tm="0">
                                          <p:val>
                                            <p:strVal val="ppt_w"/>
                                          </p:val>
                                        </p:tav>
                                        <p:tav tm="100000">
                                          <p:val>
                                            <p:fltVal val="0"/>
                                          </p:val>
                                        </p:tav>
                                      </p:tavLst>
                                    </p:anim>
                                    <p:anim calcmode="lin" valueType="num">
                                      <p:cBhvr>
                                        <p:cTn id="66" dur="3000"/>
                                        <p:tgtEl>
                                          <p:spTgt spid="15"/>
                                        </p:tgtEl>
                                        <p:attrNameLst>
                                          <p:attrName>ppt_h</p:attrName>
                                        </p:attrNameLst>
                                      </p:cBhvr>
                                      <p:tavLst>
                                        <p:tav tm="0">
                                          <p:val>
                                            <p:strVal val="ppt_h"/>
                                          </p:val>
                                        </p:tav>
                                        <p:tav tm="100000">
                                          <p:val>
                                            <p:strVal val="ppt_h"/>
                                          </p:val>
                                        </p:tav>
                                      </p:tavLst>
                                    </p:anim>
                                    <p:set>
                                      <p:cBhvr>
                                        <p:cTn id="67" dur="1" fill="hold">
                                          <p:stCondLst>
                                            <p:cond delay="2999"/>
                                          </p:stCondLst>
                                        </p:cTn>
                                        <p:tgtEl>
                                          <p:spTgt spid="15"/>
                                        </p:tgtEl>
                                        <p:attrNameLst>
                                          <p:attrName>style.visibility</p:attrName>
                                        </p:attrNameLst>
                                      </p:cBhvr>
                                      <p:to>
                                        <p:strVal val="hidden"/>
                                      </p:to>
                                    </p:set>
                                  </p:childTnLst>
                                </p:cTn>
                              </p:par>
                              <p:par>
                                <p:cTn id="68" presetID="17" presetClass="exit" presetSubtype="2" fill="hold" grpId="0" nodeType="withEffect">
                                  <p:stCondLst>
                                    <p:cond delay="0"/>
                                  </p:stCondLst>
                                  <p:childTnLst>
                                    <p:anim calcmode="lin" valueType="num">
                                      <p:cBhvr>
                                        <p:cTn id="69" dur="3000"/>
                                        <p:tgtEl>
                                          <p:spTgt spid="16"/>
                                        </p:tgtEl>
                                        <p:attrNameLst>
                                          <p:attrName>ppt_x</p:attrName>
                                        </p:attrNameLst>
                                      </p:cBhvr>
                                      <p:tavLst>
                                        <p:tav tm="0">
                                          <p:val>
                                            <p:strVal val="ppt_x"/>
                                          </p:val>
                                        </p:tav>
                                        <p:tav tm="100000">
                                          <p:val>
                                            <p:strVal val="ppt_x+ppt_w/2"/>
                                          </p:val>
                                        </p:tav>
                                      </p:tavLst>
                                    </p:anim>
                                    <p:anim calcmode="lin" valueType="num">
                                      <p:cBhvr>
                                        <p:cTn id="70" dur="3000"/>
                                        <p:tgtEl>
                                          <p:spTgt spid="16"/>
                                        </p:tgtEl>
                                        <p:attrNameLst>
                                          <p:attrName>ppt_y</p:attrName>
                                        </p:attrNameLst>
                                      </p:cBhvr>
                                      <p:tavLst>
                                        <p:tav tm="0">
                                          <p:val>
                                            <p:strVal val="ppt_y"/>
                                          </p:val>
                                        </p:tav>
                                        <p:tav tm="100000">
                                          <p:val>
                                            <p:strVal val="ppt_y"/>
                                          </p:val>
                                        </p:tav>
                                      </p:tavLst>
                                    </p:anim>
                                    <p:anim calcmode="lin" valueType="num">
                                      <p:cBhvr>
                                        <p:cTn id="71" dur="3000"/>
                                        <p:tgtEl>
                                          <p:spTgt spid="16"/>
                                        </p:tgtEl>
                                        <p:attrNameLst>
                                          <p:attrName>ppt_w</p:attrName>
                                        </p:attrNameLst>
                                      </p:cBhvr>
                                      <p:tavLst>
                                        <p:tav tm="0">
                                          <p:val>
                                            <p:strVal val="ppt_w"/>
                                          </p:val>
                                        </p:tav>
                                        <p:tav tm="100000">
                                          <p:val>
                                            <p:fltVal val="0"/>
                                          </p:val>
                                        </p:tav>
                                      </p:tavLst>
                                    </p:anim>
                                    <p:anim calcmode="lin" valueType="num">
                                      <p:cBhvr>
                                        <p:cTn id="72" dur="3000"/>
                                        <p:tgtEl>
                                          <p:spTgt spid="16"/>
                                        </p:tgtEl>
                                        <p:attrNameLst>
                                          <p:attrName>ppt_h</p:attrName>
                                        </p:attrNameLst>
                                      </p:cBhvr>
                                      <p:tavLst>
                                        <p:tav tm="0">
                                          <p:val>
                                            <p:strVal val="ppt_h"/>
                                          </p:val>
                                        </p:tav>
                                        <p:tav tm="100000">
                                          <p:val>
                                            <p:strVal val="ppt_h"/>
                                          </p:val>
                                        </p:tav>
                                      </p:tavLst>
                                    </p:anim>
                                    <p:set>
                                      <p:cBhvr>
                                        <p:cTn id="73" dur="1" fill="hold">
                                          <p:stCondLst>
                                            <p:cond delay="2999"/>
                                          </p:stCondLst>
                                        </p:cTn>
                                        <p:tgtEl>
                                          <p:spTgt spid="16"/>
                                        </p:tgtEl>
                                        <p:attrNameLst>
                                          <p:attrName>style.visibility</p:attrName>
                                        </p:attrNameLst>
                                      </p:cBhvr>
                                      <p:to>
                                        <p:strVal val="hidden"/>
                                      </p:to>
                                    </p:set>
                                  </p:childTnLst>
                                </p:cTn>
                              </p:par>
                              <p:par>
                                <p:cTn id="74" presetID="17" presetClass="exit" presetSubtype="2" fill="hold" grpId="0" nodeType="withEffect">
                                  <p:stCondLst>
                                    <p:cond delay="0"/>
                                  </p:stCondLst>
                                  <p:childTnLst>
                                    <p:anim calcmode="lin" valueType="num">
                                      <p:cBhvr>
                                        <p:cTn id="75" dur="3000"/>
                                        <p:tgtEl>
                                          <p:spTgt spid="17"/>
                                        </p:tgtEl>
                                        <p:attrNameLst>
                                          <p:attrName>ppt_x</p:attrName>
                                        </p:attrNameLst>
                                      </p:cBhvr>
                                      <p:tavLst>
                                        <p:tav tm="0">
                                          <p:val>
                                            <p:strVal val="ppt_x"/>
                                          </p:val>
                                        </p:tav>
                                        <p:tav tm="100000">
                                          <p:val>
                                            <p:strVal val="ppt_x+ppt_w/2"/>
                                          </p:val>
                                        </p:tav>
                                      </p:tavLst>
                                    </p:anim>
                                    <p:anim calcmode="lin" valueType="num">
                                      <p:cBhvr>
                                        <p:cTn id="76" dur="3000"/>
                                        <p:tgtEl>
                                          <p:spTgt spid="17"/>
                                        </p:tgtEl>
                                        <p:attrNameLst>
                                          <p:attrName>ppt_y</p:attrName>
                                        </p:attrNameLst>
                                      </p:cBhvr>
                                      <p:tavLst>
                                        <p:tav tm="0">
                                          <p:val>
                                            <p:strVal val="ppt_y"/>
                                          </p:val>
                                        </p:tav>
                                        <p:tav tm="100000">
                                          <p:val>
                                            <p:strVal val="ppt_y"/>
                                          </p:val>
                                        </p:tav>
                                      </p:tavLst>
                                    </p:anim>
                                    <p:anim calcmode="lin" valueType="num">
                                      <p:cBhvr>
                                        <p:cTn id="77" dur="3000"/>
                                        <p:tgtEl>
                                          <p:spTgt spid="17"/>
                                        </p:tgtEl>
                                        <p:attrNameLst>
                                          <p:attrName>ppt_w</p:attrName>
                                        </p:attrNameLst>
                                      </p:cBhvr>
                                      <p:tavLst>
                                        <p:tav tm="0">
                                          <p:val>
                                            <p:strVal val="ppt_w"/>
                                          </p:val>
                                        </p:tav>
                                        <p:tav tm="100000">
                                          <p:val>
                                            <p:fltVal val="0"/>
                                          </p:val>
                                        </p:tav>
                                      </p:tavLst>
                                    </p:anim>
                                    <p:anim calcmode="lin" valueType="num">
                                      <p:cBhvr>
                                        <p:cTn id="78" dur="3000"/>
                                        <p:tgtEl>
                                          <p:spTgt spid="17"/>
                                        </p:tgtEl>
                                        <p:attrNameLst>
                                          <p:attrName>ppt_h</p:attrName>
                                        </p:attrNameLst>
                                      </p:cBhvr>
                                      <p:tavLst>
                                        <p:tav tm="0">
                                          <p:val>
                                            <p:strVal val="ppt_h"/>
                                          </p:val>
                                        </p:tav>
                                        <p:tav tm="100000">
                                          <p:val>
                                            <p:strVal val="ppt_h"/>
                                          </p:val>
                                        </p:tav>
                                      </p:tavLst>
                                    </p:anim>
                                    <p:set>
                                      <p:cBhvr>
                                        <p:cTn id="79" dur="1" fill="hold">
                                          <p:stCondLst>
                                            <p:cond delay="2999"/>
                                          </p:stCondLst>
                                        </p:cTn>
                                        <p:tgtEl>
                                          <p:spTgt spid="17"/>
                                        </p:tgtEl>
                                        <p:attrNameLst>
                                          <p:attrName>style.visibility</p:attrName>
                                        </p:attrNameLst>
                                      </p:cBhvr>
                                      <p:to>
                                        <p:strVal val="hidden"/>
                                      </p:to>
                                    </p:set>
                                  </p:childTnLst>
                                </p:cTn>
                              </p:par>
                              <p:par>
                                <p:cTn id="80" presetID="17" presetClass="exit" presetSubtype="2" fill="hold" grpId="0" nodeType="withEffect">
                                  <p:stCondLst>
                                    <p:cond delay="0"/>
                                  </p:stCondLst>
                                  <p:childTnLst>
                                    <p:anim calcmode="lin" valueType="num">
                                      <p:cBhvr>
                                        <p:cTn id="81" dur="3000"/>
                                        <p:tgtEl>
                                          <p:spTgt spid="18"/>
                                        </p:tgtEl>
                                        <p:attrNameLst>
                                          <p:attrName>ppt_x</p:attrName>
                                        </p:attrNameLst>
                                      </p:cBhvr>
                                      <p:tavLst>
                                        <p:tav tm="0">
                                          <p:val>
                                            <p:strVal val="ppt_x"/>
                                          </p:val>
                                        </p:tav>
                                        <p:tav tm="100000">
                                          <p:val>
                                            <p:strVal val="ppt_x+ppt_w/2"/>
                                          </p:val>
                                        </p:tav>
                                      </p:tavLst>
                                    </p:anim>
                                    <p:anim calcmode="lin" valueType="num">
                                      <p:cBhvr>
                                        <p:cTn id="82" dur="3000"/>
                                        <p:tgtEl>
                                          <p:spTgt spid="18"/>
                                        </p:tgtEl>
                                        <p:attrNameLst>
                                          <p:attrName>ppt_y</p:attrName>
                                        </p:attrNameLst>
                                      </p:cBhvr>
                                      <p:tavLst>
                                        <p:tav tm="0">
                                          <p:val>
                                            <p:strVal val="ppt_y"/>
                                          </p:val>
                                        </p:tav>
                                        <p:tav tm="100000">
                                          <p:val>
                                            <p:strVal val="ppt_y"/>
                                          </p:val>
                                        </p:tav>
                                      </p:tavLst>
                                    </p:anim>
                                    <p:anim calcmode="lin" valueType="num">
                                      <p:cBhvr>
                                        <p:cTn id="83" dur="3000"/>
                                        <p:tgtEl>
                                          <p:spTgt spid="18"/>
                                        </p:tgtEl>
                                        <p:attrNameLst>
                                          <p:attrName>ppt_w</p:attrName>
                                        </p:attrNameLst>
                                      </p:cBhvr>
                                      <p:tavLst>
                                        <p:tav tm="0">
                                          <p:val>
                                            <p:strVal val="ppt_w"/>
                                          </p:val>
                                        </p:tav>
                                        <p:tav tm="100000">
                                          <p:val>
                                            <p:fltVal val="0"/>
                                          </p:val>
                                        </p:tav>
                                      </p:tavLst>
                                    </p:anim>
                                    <p:anim calcmode="lin" valueType="num">
                                      <p:cBhvr>
                                        <p:cTn id="84" dur="3000"/>
                                        <p:tgtEl>
                                          <p:spTgt spid="18"/>
                                        </p:tgtEl>
                                        <p:attrNameLst>
                                          <p:attrName>ppt_h</p:attrName>
                                        </p:attrNameLst>
                                      </p:cBhvr>
                                      <p:tavLst>
                                        <p:tav tm="0">
                                          <p:val>
                                            <p:strVal val="ppt_h"/>
                                          </p:val>
                                        </p:tav>
                                        <p:tav tm="100000">
                                          <p:val>
                                            <p:strVal val="ppt_h"/>
                                          </p:val>
                                        </p:tav>
                                      </p:tavLst>
                                    </p:anim>
                                    <p:set>
                                      <p:cBhvr>
                                        <p:cTn id="85" dur="1" fill="hold">
                                          <p:stCondLst>
                                            <p:cond delay="2999"/>
                                          </p:stCondLst>
                                        </p:cTn>
                                        <p:tgtEl>
                                          <p:spTgt spid="18"/>
                                        </p:tgtEl>
                                        <p:attrNameLst>
                                          <p:attrName>style.visibility</p:attrName>
                                        </p:attrNameLst>
                                      </p:cBhvr>
                                      <p:to>
                                        <p:strVal val="hidden"/>
                                      </p:to>
                                    </p:set>
                                  </p:childTnLst>
                                </p:cTn>
                              </p:par>
                              <p:par>
                                <p:cTn id="86" presetID="17" presetClass="exit" presetSubtype="2" fill="hold" grpId="0" nodeType="withEffect">
                                  <p:stCondLst>
                                    <p:cond delay="0"/>
                                  </p:stCondLst>
                                  <p:childTnLst>
                                    <p:anim calcmode="lin" valueType="num">
                                      <p:cBhvr>
                                        <p:cTn id="87" dur="3000"/>
                                        <p:tgtEl>
                                          <p:spTgt spid="19"/>
                                        </p:tgtEl>
                                        <p:attrNameLst>
                                          <p:attrName>ppt_x</p:attrName>
                                        </p:attrNameLst>
                                      </p:cBhvr>
                                      <p:tavLst>
                                        <p:tav tm="0">
                                          <p:val>
                                            <p:strVal val="ppt_x"/>
                                          </p:val>
                                        </p:tav>
                                        <p:tav tm="100000">
                                          <p:val>
                                            <p:strVal val="ppt_x+ppt_w/2"/>
                                          </p:val>
                                        </p:tav>
                                      </p:tavLst>
                                    </p:anim>
                                    <p:anim calcmode="lin" valueType="num">
                                      <p:cBhvr>
                                        <p:cTn id="88" dur="3000"/>
                                        <p:tgtEl>
                                          <p:spTgt spid="19"/>
                                        </p:tgtEl>
                                        <p:attrNameLst>
                                          <p:attrName>ppt_y</p:attrName>
                                        </p:attrNameLst>
                                      </p:cBhvr>
                                      <p:tavLst>
                                        <p:tav tm="0">
                                          <p:val>
                                            <p:strVal val="ppt_y"/>
                                          </p:val>
                                        </p:tav>
                                        <p:tav tm="100000">
                                          <p:val>
                                            <p:strVal val="ppt_y"/>
                                          </p:val>
                                        </p:tav>
                                      </p:tavLst>
                                    </p:anim>
                                    <p:anim calcmode="lin" valueType="num">
                                      <p:cBhvr>
                                        <p:cTn id="89" dur="3000"/>
                                        <p:tgtEl>
                                          <p:spTgt spid="19"/>
                                        </p:tgtEl>
                                        <p:attrNameLst>
                                          <p:attrName>ppt_w</p:attrName>
                                        </p:attrNameLst>
                                      </p:cBhvr>
                                      <p:tavLst>
                                        <p:tav tm="0">
                                          <p:val>
                                            <p:strVal val="ppt_w"/>
                                          </p:val>
                                        </p:tav>
                                        <p:tav tm="100000">
                                          <p:val>
                                            <p:fltVal val="0"/>
                                          </p:val>
                                        </p:tav>
                                      </p:tavLst>
                                    </p:anim>
                                    <p:anim calcmode="lin" valueType="num">
                                      <p:cBhvr>
                                        <p:cTn id="90" dur="3000"/>
                                        <p:tgtEl>
                                          <p:spTgt spid="19"/>
                                        </p:tgtEl>
                                        <p:attrNameLst>
                                          <p:attrName>ppt_h</p:attrName>
                                        </p:attrNameLst>
                                      </p:cBhvr>
                                      <p:tavLst>
                                        <p:tav tm="0">
                                          <p:val>
                                            <p:strVal val="ppt_h"/>
                                          </p:val>
                                        </p:tav>
                                        <p:tav tm="100000">
                                          <p:val>
                                            <p:strVal val="ppt_h"/>
                                          </p:val>
                                        </p:tav>
                                      </p:tavLst>
                                    </p:anim>
                                    <p:set>
                                      <p:cBhvr>
                                        <p:cTn id="91" dur="1" fill="hold">
                                          <p:stCondLst>
                                            <p:cond delay="2999"/>
                                          </p:stCondLst>
                                        </p:cTn>
                                        <p:tgtEl>
                                          <p:spTgt spid="19"/>
                                        </p:tgtEl>
                                        <p:attrNameLst>
                                          <p:attrName>style.visibility</p:attrName>
                                        </p:attrNameLst>
                                      </p:cBhvr>
                                      <p:to>
                                        <p:strVal val="hidden"/>
                                      </p:to>
                                    </p:set>
                                  </p:childTnLst>
                                </p:cTn>
                              </p:par>
                              <p:par>
                                <p:cTn id="92" presetID="5" presetClass="exit" presetSubtype="10" fill="hold" grpId="1" nodeType="withEffect">
                                  <p:stCondLst>
                                    <p:cond delay="0"/>
                                  </p:stCondLst>
                                  <p:childTnLst>
                                    <p:animEffect transition="out" filter="checkerboard(across)">
                                      <p:cBhvr>
                                        <p:cTn id="93" dur="3000"/>
                                        <p:tgtEl>
                                          <p:spTgt spid="7"/>
                                        </p:tgtEl>
                                      </p:cBhvr>
                                    </p:animEffect>
                                    <p:set>
                                      <p:cBhvr>
                                        <p:cTn id="94" dur="1" fill="hold">
                                          <p:stCondLst>
                                            <p:cond delay="2999"/>
                                          </p:stCondLst>
                                        </p:cTn>
                                        <p:tgtEl>
                                          <p:spTgt spid="7"/>
                                        </p:tgtEl>
                                        <p:attrNameLst>
                                          <p:attrName>style.visibility</p:attrName>
                                        </p:attrNameLst>
                                      </p:cBhvr>
                                      <p:to>
                                        <p:strVal val="hidden"/>
                                      </p:to>
                                    </p:set>
                                  </p:childTnLst>
                                </p:cTn>
                              </p:par>
                              <p:par>
                                <p:cTn id="95" presetID="5" presetClass="exit" presetSubtype="10" fill="hold" grpId="1" nodeType="withEffect">
                                  <p:stCondLst>
                                    <p:cond delay="0"/>
                                  </p:stCondLst>
                                  <p:childTnLst>
                                    <p:animEffect transition="out" filter="checkerboard(across)">
                                      <p:cBhvr>
                                        <p:cTn id="96" dur="3000"/>
                                        <p:tgtEl>
                                          <p:spTgt spid="8"/>
                                        </p:tgtEl>
                                      </p:cBhvr>
                                    </p:animEffect>
                                    <p:set>
                                      <p:cBhvr>
                                        <p:cTn id="97" dur="1" fill="hold">
                                          <p:stCondLst>
                                            <p:cond delay="2999"/>
                                          </p:stCondLst>
                                        </p:cTn>
                                        <p:tgtEl>
                                          <p:spTgt spid="8"/>
                                        </p:tgtEl>
                                        <p:attrNameLst>
                                          <p:attrName>style.visibility</p:attrName>
                                        </p:attrNameLst>
                                      </p:cBhvr>
                                      <p:to>
                                        <p:strVal val="hidden"/>
                                      </p:to>
                                    </p:set>
                                  </p:childTnLst>
                                </p:cTn>
                              </p:par>
                              <p:par>
                                <p:cTn id="98" presetID="5" presetClass="exit" presetSubtype="10" fill="hold" grpId="1" nodeType="withEffect">
                                  <p:stCondLst>
                                    <p:cond delay="0"/>
                                  </p:stCondLst>
                                  <p:childTnLst>
                                    <p:animEffect transition="out" filter="checkerboard(across)">
                                      <p:cBhvr>
                                        <p:cTn id="99" dur="3000"/>
                                        <p:tgtEl>
                                          <p:spTgt spid="9"/>
                                        </p:tgtEl>
                                      </p:cBhvr>
                                    </p:animEffect>
                                    <p:set>
                                      <p:cBhvr>
                                        <p:cTn id="100" dur="1" fill="hold">
                                          <p:stCondLst>
                                            <p:cond delay="2999"/>
                                          </p:stCondLst>
                                        </p:cTn>
                                        <p:tgtEl>
                                          <p:spTgt spid="9"/>
                                        </p:tgtEl>
                                        <p:attrNameLst>
                                          <p:attrName>style.visibility</p:attrName>
                                        </p:attrNameLst>
                                      </p:cBhvr>
                                      <p:to>
                                        <p:strVal val="hidden"/>
                                      </p:to>
                                    </p:set>
                                  </p:childTnLst>
                                </p:cTn>
                              </p:par>
                              <p:par>
                                <p:cTn id="101" presetID="5" presetClass="exit" presetSubtype="10" fill="hold" grpId="1" nodeType="withEffect">
                                  <p:stCondLst>
                                    <p:cond delay="0"/>
                                  </p:stCondLst>
                                  <p:childTnLst>
                                    <p:animEffect transition="out" filter="checkerboard(across)">
                                      <p:cBhvr>
                                        <p:cTn id="102" dur="3000"/>
                                        <p:tgtEl>
                                          <p:spTgt spid="10"/>
                                        </p:tgtEl>
                                      </p:cBhvr>
                                    </p:animEffect>
                                    <p:set>
                                      <p:cBhvr>
                                        <p:cTn id="103" dur="1" fill="hold">
                                          <p:stCondLst>
                                            <p:cond delay="2999"/>
                                          </p:stCondLst>
                                        </p:cTn>
                                        <p:tgtEl>
                                          <p:spTgt spid="10"/>
                                        </p:tgtEl>
                                        <p:attrNameLst>
                                          <p:attrName>style.visibility</p:attrName>
                                        </p:attrNameLst>
                                      </p:cBhvr>
                                      <p:to>
                                        <p:strVal val="hidden"/>
                                      </p:to>
                                    </p:set>
                                  </p:childTnLst>
                                </p:cTn>
                              </p:par>
                              <p:par>
                                <p:cTn id="104" presetID="5" presetClass="exit" presetSubtype="10" fill="hold" grpId="1" nodeType="withEffect">
                                  <p:stCondLst>
                                    <p:cond delay="0"/>
                                  </p:stCondLst>
                                  <p:childTnLst>
                                    <p:animEffect transition="out" filter="checkerboard(across)">
                                      <p:cBhvr>
                                        <p:cTn id="105" dur="3000"/>
                                        <p:tgtEl>
                                          <p:spTgt spid="11"/>
                                        </p:tgtEl>
                                      </p:cBhvr>
                                    </p:animEffect>
                                    <p:set>
                                      <p:cBhvr>
                                        <p:cTn id="106" dur="1" fill="hold">
                                          <p:stCondLst>
                                            <p:cond delay="2999"/>
                                          </p:stCondLst>
                                        </p:cTn>
                                        <p:tgtEl>
                                          <p:spTgt spid="11"/>
                                        </p:tgtEl>
                                        <p:attrNameLst>
                                          <p:attrName>style.visibility</p:attrName>
                                        </p:attrNameLst>
                                      </p:cBhvr>
                                      <p:to>
                                        <p:strVal val="hidden"/>
                                      </p:to>
                                    </p:set>
                                  </p:childTnLst>
                                </p:cTn>
                              </p:par>
                              <p:par>
                                <p:cTn id="107" presetID="5" presetClass="exit" presetSubtype="10" fill="hold" grpId="1" nodeType="withEffect">
                                  <p:stCondLst>
                                    <p:cond delay="0"/>
                                  </p:stCondLst>
                                  <p:childTnLst>
                                    <p:animEffect transition="out" filter="checkerboard(across)">
                                      <p:cBhvr>
                                        <p:cTn id="108" dur="3000"/>
                                        <p:tgtEl>
                                          <p:spTgt spid="12"/>
                                        </p:tgtEl>
                                      </p:cBhvr>
                                    </p:animEffect>
                                    <p:set>
                                      <p:cBhvr>
                                        <p:cTn id="109" dur="1" fill="hold">
                                          <p:stCondLst>
                                            <p:cond delay="2999"/>
                                          </p:stCondLst>
                                        </p:cTn>
                                        <p:tgtEl>
                                          <p:spTgt spid="12"/>
                                        </p:tgtEl>
                                        <p:attrNameLst>
                                          <p:attrName>style.visibility</p:attrName>
                                        </p:attrNameLst>
                                      </p:cBhvr>
                                      <p:to>
                                        <p:strVal val="hidden"/>
                                      </p:to>
                                    </p:set>
                                  </p:childTnLst>
                                </p:cTn>
                              </p:par>
                              <p:par>
                                <p:cTn id="110" presetID="5" presetClass="exit" presetSubtype="10" fill="hold" grpId="1" nodeType="withEffect">
                                  <p:stCondLst>
                                    <p:cond delay="0"/>
                                  </p:stCondLst>
                                  <p:childTnLst>
                                    <p:animEffect transition="out" filter="checkerboard(across)">
                                      <p:cBhvr>
                                        <p:cTn id="111" dur="3000"/>
                                        <p:tgtEl>
                                          <p:spTgt spid="13"/>
                                        </p:tgtEl>
                                      </p:cBhvr>
                                    </p:animEffect>
                                    <p:set>
                                      <p:cBhvr>
                                        <p:cTn id="112" dur="1" fill="hold">
                                          <p:stCondLst>
                                            <p:cond delay="2999"/>
                                          </p:stCondLst>
                                        </p:cTn>
                                        <p:tgtEl>
                                          <p:spTgt spid="13"/>
                                        </p:tgtEl>
                                        <p:attrNameLst>
                                          <p:attrName>style.visibility</p:attrName>
                                        </p:attrNameLst>
                                      </p:cBhvr>
                                      <p:to>
                                        <p:strVal val="hidden"/>
                                      </p:to>
                                    </p:set>
                                  </p:childTnLst>
                                </p:cTn>
                              </p:par>
                              <p:par>
                                <p:cTn id="113" presetID="5" presetClass="exit" presetSubtype="10" fill="hold" grpId="1" nodeType="withEffect">
                                  <p:stCondLst>
                                    <p:cond delay="0"/>
                                  </p:stCondLst>
                                  <p:childTnLst>
                                    <p:animEffect transition="out" filter="checkerboard(across)">
                                      <p:cBhvr>
                                        <p:cTn id="114" dur="3000"/>
                                        <p:tgtEl>
                                          <p:spTgt spid="6"/>
                                        </p:tgtEl>
                                      </p:cBhvr>
                                    </p:animEffect>
                                    <p:set>
                                      <p:cBhvr>
                                        <p:cTn id="115" dur="1" fill="hold">
                                          <p:stCondLst>
                                            <p:cond delay="2999"/>
                                          </p:stCondLst>
                                        </p:cTn>
                                        <p:tgtEl>
                                          <p:spTgt spid="6"/>
                                        </p:tgtEl>
                                        <p:attrNameLst>
                                          <p:attrName>style.visibility</p:attrName>
                                        </p:attrNameLst>
                                      </p:cBhvr>
                                      <p:to>
                                        <p:strVal val="hidden"/>
                                      </p:to>
                                    </p:set>
                                  </p:childTnLst>
                                </p:cTn>
                              </p:par>
                              <p:par>
                                <p:cTn id="116" presetID="5" presetClass="exit" presetSubtype="10" fill="hold" grpId="1" nodeType="withEffect">
                                  <p:stCondLst>
                                    <p:cond delay="0"/>
                                  </p:stCondLst>
                                  <p:childTnLst>
                                    <p:animEffect transition="out" filter="checkerboard(across)">
                                      <p:cBhvr>
                                        <p:cTn id="117" dur="3000"/>
                                        <p:tgtEl>
                                          <p:spTgt spid="14"/>
                                        </p:tgtEl>
                                      </p:cBhvr>
                                    </p:animEffect>
                                    <p:set>
                                      <p:cBhvr>
                                        <p:cTn id="118" dur="1" fill="hold">
                                          <p:stCondLst>
                                            <p:cond delay="2999"/>
                                          </p:stCondLst>
                                        </p:cTn>
                                        <p:tgtEl>
                                          <p:spTgt spid="14"/>
                                        </p:tgtEl>
                                        <p:attrNameLst>
                                          <p:attrName>style.visibility</p:attrName>
                                        </p:attrNameLst>
                                      </p:cBhvr>
                                      <p:to>
                                        <p:strVal val="hidden"/>
                                      </p:to>
                                    </p:set>
                                  </p:childTnLst>
                                </p:cTn>
                              </p:par>
                              <p:par>
                                <p:cTn id="119" presetID="5" presetClass="exit" presetSubtype="10" fill="hold" grpId="1" nodeType="withEffect">
                                  <p:stCondLst>
                                    <p:cond delay="0"/>
                                  </p:stCondLst>
                                  <p:childTnLst>
                                    <p:animEffect transition="out" filter="checkerboard(across)">
                                      <p:cBhvr>
                                        <p:cTn id="120" dur="3000"/>
                                        <p:tgtEl>
                                          <p:spTgt spid="15"/>
                                        </p:tgtEl>
                                      </p:cBhvr>
                                    </p:animEffect>
                                    <p:set>
                                      <p:cBhvr>
                                        <p:cTn id="121" dur="1" fill="hold">
                                          <p:stCondLst>
                                            <p:cond delay="2999"/>
                                          </p:stCondLst>
                                        </p:cTn>
                                        <p:tgtEl>
                                          <p:spTgt spid="15"/>
                                        </p:tgtEl>
                                        <p:attrNameLst>
                                          <p:attrName>style.visibility</p:attrName>
                                        </p:attrNameLst>
                                      </p:cBhvr>
                                      <p:to>
                                        <p:strVal val="hidden"/>
                                      </p:to>
                                    </p:set>
                                  </p:childTnLst>
                                </p:cTn>
                              </p:par>
                              <p:par>
                                <p:cTn id="122" presetID="5" presetClass="exit" presetSubtype="10" fill="hold" grpId="1" nodeType="withEffect">
                                  <p:stCondLst>
                                    <p:cond delay="0"/>
                                  </p:stCondLst>
                                  <p:childTnLst>
                                    <p:animEffect transition="out" filter="checkerboard(across)">
                                      <p:cBhvr>
                                        <p:cTn id="123" dur="3000"/>
                                        <p:tgtEl>
                                          <p:spTgt spid="16"/>
                                        </p:tgtEl>
                                      </p:cBhvr>
                                    </p:animEffect>
                                    <p:set>
                                      <p:cBhvr>
                                        <p:cTn id="124" dur="1" fill="hold">
                                          <p:stCondLst>
                                            <p:cond delay="2999"/>
                                          </p:stCondLst>
                                        </p:cTn>
                                        <p:tgtEl>
                                          <p:spTgt spid="16"/>
                                        </p:tgtEl>
                                        <p:attrNameLst>
                                          <p:attrName>style.visibility</p:attrName>
                                        </p:attrNameLst>
                                      </p:cBhvr>
                                      <p:to>
                                        <p:strVal val="hidden"/>
                                      </p:to>
                                    </p:set>
                                  </p:childTnLst>
                                </p:cTn>
                              </p:par>
                              <p:par>
                                <p:cTn id="125" presetID="5" presetClass="exit" presetSubtype="10" fill="hold" grpId="1" nodeType="withEffect">
                                  <p:stCondLst>
                                    <p:cond delay="0"/>
                                  </p:stCondLst>
                                  <p:childTnLst>
                                    <p:animEffect transition="out" filter="checkerboard(across)">
                                      <p:cBhvr>
                                        <p:cTn id="126" dur="3000"/>
                                        <p:tgtEl>
                                          <p:spTgt spid="17"/>
                                        </p:tgtEl>
                                      </p:cBhvr>
                                    </p:animEffect>
                                    <p:set>
                                      <p:cBhvr>
                                        <p:cTn id="127" dur="1" fill="hold">
                                          <p:stCondLst>
                                            <p:cond delay="2999"/>
                                          </p:stCondLst>
                                        </p:cTn>
                                        <p:tgtEl>
                                          <p:spTgt spid="17"/>
                                        </p:tgtEl>
                                        <p:attrNameLst>
                                          <p:attrName>style.visibility</p:attrName>
                                        </p:attrNameLst>
                                      </p:cBhvr>
                                      <p:to>
                                        <p:strVal val="hidden"/>
                                      </p:to>
                                    </p:set>
                                  </p:childTnLst>
                                </p:cTn>
                              </p:par>
                              <p:par>
                                <p:cTn id="128" presetID="5" presetClass="exit" presetSubtype="10" fill="hold" grpId="1" nodeType="withEffect">
                                  <p:stCondLst>
                                    <p:cond delay="0"/>
                                  </p:stCondLst>
                                  <p:childTnLst>
                                    <p:animEffect transition="out" filter="checkerboard(across)">
                                      <p:cBhvr>
                                        <p:cTn id="129" dur="3000"/>
                                        <p:tgtEl>
                                          <p:spTgt spid="18"/>
                                        </p:tgtEl>
                                      </p:cBhvr>
                                    </p:animEffect>
                                    <p:set>
                                      <p:cBhvr>
                                        <p:cTn id="130" dur="1" fill="hold">
                                          <p:stCondLst>
                                            <p:cond delay="2999"/>
                                          </p:stCondLst>
                                        </p:cTn>
                                        <p:tgtEl>
                                          <p:spTgt spid="18"/>
                                        </p:tgtEl>
                                        <p:attrNameLst>
                                          <p:attrName>style.visibility</p:attrName>
                                        </p:attrNameLst>
                                      </p:cBhvr>
                                      <p:to>
                                        <p:strVal val="hidden"/>
                                      </p:to>
                                    </p:set>
                                  </p:childTnLst>
                                </p:cTn>
                              </p:par>
                              <p:par>
                                <p:cTn id="131" presetID="5" presetClass="exit" presetSubtype="10" fill="hold" grpId="1" nodeType="withEffect">
                                  <p:stCondLst>
                                    <p:cond delay="0"/>
                                  </p:stCondLst>
                                  <p:childTnLst>
                                    <p:animEffect transition="out" filter="checkerboard(across)">
                                      <p:cBhvr>
                                        <p:cTn id="132" dur="3000"/>
                                        <p:tgtEl>
                                          <p:spTgt spid="19"/>
                                        </p:tgtEl>
                                      </p:cBhvr>
                                    </p:animEffect>
                                    <p:set>
                                      <p:cBhvr>
                                        <p:cTn id="133" dur="1" fill="hold">
                                          <p:stCondLst>
                                            <p:cond delay="2999"/>
                                          </p:stCondLst>
                                        </p:cTn>
                                        <p:tgtEl>
                                          <p:spTgt spid="19"/>
                                        </p:tgtEl>
                                        <p:attrNameLst>
                                          <p:attrName>style.visibility</p:attrName>
                                        </p:attrNameLst>
                                      </p:cBhvr>
                                      <p:to>
                                        <p:strVal val="hidden"/>
                                      </p:to>
                                    </p:set>
                                  </p:childTnLst>
                                </p:cTn>
                              </p:par>
                              <p:par>
                                <p:cTn id="134" presetID="17" presetClass="entr" presetSubtype="10"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fltVal val="0"/>
                                          </p:val>
                                        </p:tav>
                                        <p:tav tm="100000">
                                          <p:val>
                                            <p:strVal val="#ppt_w"/>
                                          </p:val>
                                        </p:tav>
                                      </p:tavLst>
                                    </p:anim>
                                    <p:anim calcmode="lin" valueType="num">
                                      <p:cBhvr>
                                        <p:cTn id="137" dur="3000" fill="hold"/>
                                        <p:tgtEl>
                                          <p:spTgt spid="4"/>
                                        </p:tgtEl>
                                        <p:attrNameLst>
                                          <p:attrName>ppt_h</p:attrName>
                                        </p:attrNameLst>
                                      </p:cBhvr>
                                      <p:tavLst>
                                        <p:tav tm="0">
                                          <p:val>
                                            <p:strVal val="#ppt_h"/>
                                          </p:val>
                                        </p:tav>
                                        <p:tav tm="100000">
                                          <p:val>
                                            <p:strVal val="#ppt_h"/>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yi.jpg"/>
          <p:cNvPicPr>
            <a:picLocks noChangeAspect="1"/>
          </p:cNvPicPr>
          <p:nvPr/>
        </p:nvPicPr>
        <p:blipFill>
          <a:blip r:embed="rId2"/>
          <a:stretch>
            <a:fillRect/>
          </a:stretch>
        </p:blipFill>
        <p:spPr>
          <a:xfrm>
            <a:off x="0" y="3345"/>
            <a:ext cx="9144000" cy="6851309"/>
          </a:xfrm>
          <a:prstGeom prst="rect">
            <a:avLst/>
          </a:prstGeom>
        </p:spPr>
      </p:pic>
      <p:sp>
        <p:nvSpPr>
          <p:cNvPr id="5" name="4 Triángulo rectángulo"/>
          <p:cNvSpPr/>
          <p:nvPr/>
        </p:nvSpPr>
        <p:spPr>
          <a:xfrm>
            <a:off x="-71438" y="0"/>
            <a:ext cx="1500166" cy="6143644"/>
          </a:xfrm>
          <a:prstGeom prst="rtTriangl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7929554" y="0"/>
            <a:ext cx="1214446" cy="6215082"/>
          </a:xfrm>
          <a:prstGeom prst="rtTriangl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00034" y="428604"/>
            <a:ext cx="1500166" cy="5715040"/>
          </a:xfrm>
          <a:prstGeom prst="rtTriangl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358082" y="500042"/>
            <a:ext cx="1214446" cy="5715040"/>
          </a:xfrm>
          <a:prstGeom prst="rtTriangl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928662" y="785794"/>
            <a:ext cx="1500166" cy="5357850"/>
          </a:xfrm>
          <a:prstGeom prst="rtTriangl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6786578" y="1214422"/>
            <a:ext cx="1214446" cy="5000660"/>
          </a:xfrm>
          <a:prstGeom prst="rtTriangl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6143636" y="1714488"/>
            <a:ext cx="1214446" cy="4500594"/>
          </a:xfrm>
          <a:prstGeom prst="rtTriangl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5572132" y="2428868"/>
            <a:ext cx="1214446" cy="3786214"/>
          </a:xfrm>
          <a:prstGeom prst="rtTriangl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5072066" y="2786058"/>
            <a:ext cx="1214446" cy="3429024"/>
          </a:xfrm>
          <a:prstGeom prst="rtTriangl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1428728" y="1071546"/>
            <a:ext cx="1500166" cy="5072098"/>
          </a:xfrm>
          <a:prstGeom prst="rtTriangl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1857356" y="1357298"/>
            <a:ext cx="1500166" cy="4786346"/>
          </a:xfrm>
          <a:prstGeom prst="rtTriangl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2428860" y="2357430"/>
            <a:ext cx="1500166" cy="3786214"/>
          </a:xfrm>
          <a:prstGeom prst="rtTriangl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1+#ppt_w/2"/>
                                          </p:val>
                                        </p:tav>
                                        <p:tav tm="100000">
                                          <p:val>
                                            <p:strVal val="#ppt_x"/>
                                          </p:val>
                                        </p:tav>
                                      </p:tavLst>
                                    </p:anim>
                                    <p:anim calcmode="lin" valueType="num">
                                      <p:cBhvr additive="base">
                                        <p:cTn id="23" dur="30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1+#ppt_w/2"/>
                                          </p:val>
                                        </p:tav>
                                        <p:tav tm="100000">
                                          <p:val>
                                            <p:strVal val="#ppt_x"/>
                                          </p:val>
                                        </p:tav>
                                      </p:tavLst>
                                    </p:anim>
                                    <p:anim calcmode="lin" valueType="num">
                                      <p:cBhvr additive="base">
                                        <p:cTn id="27" dur="3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fmla="#ppt_w*sin(2.5*pi*$)">
                                          <p:val>
                                            <p:fltVal val="0"/>
                                          </p:val>
                                        </p:tav>
                                        <p:tav tm="100000">
                                          <p:val>
                                            <p:fltVal val="1"/>
                                          </p:val>
                                        </p:tav>
                                      </p:tavLst>
                                    </p:anim>
                                    <p:anim calcmode="lin" valueType="num">
                                      <p:cBhvr>
                                        <p:cTn id="67" dur="3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fmla="#ppt_w*sin(2.5*pi*$)">
                                          <p:val>
                                            <p:fltVal val="0"/>
                                          </p:val>
                                        </p:tav>
                                        <p:tav tm="100000">
                                          <p:val>
                                            <p:fltVal val="1"/>
                                          </p:val>
                                        </p:tav>
                                      </p:tavLst>
                                    </p:anim>
                                    <p:anim calcmode="lin" valueType="num">
                                      <p:cBhvr>
                                        <p:cTn id="71" dur="3000" fill="hold"/>
                                        <p:tgtEl>
                                          <p:spTgt spid="14"/>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p:cTn id="74" dur="3000" fill="hold"/>
                                        <p:tgtEl>
                                          <p:spTgt spid="15"/>
                                        </p:tgtEl>
                                        <p:attrNameLst>
                                          <p:attrName>ppt_w</p:attrName>
                                        </p:attrNameLst>
                                      </p:cBhvr>
                                      <p:tavLst>
                                        <p:tav tm="0" fmla="#ppt_w*sin(2.5*pi*$)">
                                          <p:val>
                                            <p:fltVal val="0"/>
                                          </p:val>
                                        </p:tav>
                                        <p:tav tm="100000">
                                          <p:val>
                                            <p:fltVal val="1"/>
                                          </p:val>
                                        </p:tav>
                                      </p:tavLst>
                                    </p:anim>
                                    <p:anim calcmode="lin" valueType="num">
                                      <p:cBhvr>
                                        <p:cTn id="75" dur="3000" fill="hold"/>
                                        <p:tgtEl>
                                          <p:spTgt spid="1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3000" fill="hold"/>
                                        <p:tgtEl>
                                          <p:spTgt spid="16"/>
                                        </p:tgtEl>
                                        <p:attrNameLst>
                                          <p:attrName>ppt_w</p:attrName>
                                        </p:attrNameLst>
                                      </p:cBhvr>
                                      <p:tavLst>
                                        <p:tav tm="0" fmla="#ppt_w*sin(2.5*pi*$)">
                                          <p:val>
                                            <p:fltVal val="0"/>
                                          </p:val>
                                        </p:tav>
                                        <p:tav tm="100000">
                                          <p:val>
                                            <p:fltVal val="1"/>
                                          </p:val>
                                        </p:tav>
                                      </p:tavLst>
                                    </p:anim>
                                    <p:anim calcmode="lin" valueType="num">
                                      <p:cBhvr>
                                        <p:cTn id="79" dur="3000" fill="hold"/>
                                        <p:tgtEl>
                                          <p:spTgt spid="16"/>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p:cTn id="82" dur="3000" fill="hold"/>
                                        <p:tgtEl>
                                          <p:spTgt spid="6"/>
                                        </p:tgtEl>
                                        <p:attrNameLst>
                                          <p:attrName>ppt_w</p:attrName>
                                        </p:attrNameLst>
                                      </p:cBhvr>
                                      <p:tavLst>
                                        <p:tav tm="0" fmla="#ppt_w*sin(2.5*pi*$)">
                                          <p:val>
                                            <p:fltVal val="0"/>
                                          </p:val>
                                        </p:tav>
                                        <p:tav tm="100000">
                                          <p:val>
                                            <p:fltVal val="1"/>
                                          </p:val>
                                        </p:tav>
                                      </p:tavLst>
                                    </p:anim>
                                    <p:anim calcmode="lin" valueType="num">
                                      <p:cBhvr>
                                        <p:cTn id="83" dur="3000" fill="hold"/>
                                        <p:tgtEl>
                                          <p:spTgt spid="6"/>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3000" fill="hold"/>
                                        <p:tgtEl>
                                          <p:spTgt spid="8"/>
                                        </p:tgtEl>
                                        <p:attrNameLst>
                                          <p:attrName>ppt_w</p:attrName>
                                        </p:attrNameLst>
                                      </p:cBhvr>
                                      <p:tavLst>
                                        <p:tav tm="0" fmla="#ppt_w*sin(2.5*pi*$)">
                                          <p:val>
                                            <p:fltVal val="0"/>
                                          </p:val>
                                        </p:tav>
                                        <p:tav tm="100000">
                                          <p:val>
                                            <p:fltVal val="1"/>
                                          </p:val>
                                        </p:tav>
                                      </p:tavLst>
                                    </p:anim>
                                    <p:anim calcmode="lin" valueType="num">
                                      <p:cBhvr>
                                        <p:cTn id="87" dur="3000" fill="hold"/>
                                        <p:tgtEl>
                                          <p:spTgt spid="8"/>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3000" fill="hold"/>
                                        <p:tgtEl>
                                          <p:spTgt spid="10"/>
                                        </p:tgtEl>
                                        <p:attrNameLst>
                                          <p:attrName>ppt_w</p:attrName>
                                        </p:attrNameLst>
                                      </p:cBhvr>
                                      <p:tavLst>
                                        <p:tav tm="0" fmla="#ppt_w*sin(2.5*pi*$)">
                                          <p:val>
                                            <p:fltVal val="0"/>
                                          </p:val>
                                        </p:tav>
                                        <p:tav tm="100000">
                                          <p:val>
                                            <p:fltVal val="1"/>
                                          </p:val>
                                        </p:tav>
                                      </p:tavLst>
                                    </p:anim>
                                    <p:anim calcmode="lin" valueType="num">
                                      <p:cBhvr>
                                        <p:cTn id="91" dur="3000" fill="hold"/>
                                        <p:tgtEl>
                                          <p:spTgt spid="10"/>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fmla="#ppt_w*sin(2.5*pi*$)">
                                          <p:val>
                                            <p:fltVal val="0"/>
                                          </p:val>
                                        </p:tav>
                                        <p:tav tm="100000">
                                          <p:val>
                                            <p:fltVal val="1"/>
                                          </p:val>
                                        </p:tav>
                                      </p:tavLst>
                                    </p:anim>
                                    <p:anim calcmode="lin" valueType="num">
                                      <p:cBhvr>
                                        <p:cTn id="95" dur="3000" fill="hold"/>
                                        <p:tgtEl>
                                          <p:spTgt spid="11"/>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3000" fill="hold"/>
                                        <p:tgtEl>
                                          <p:spTgt spid="12"/>
                                        </p:tgtEl>
                                        <p:attrNameLst>
                                          <p:attrName>ppt_w</p:attrName>
                                        </p:attrNameLst>
                                      </p:cBhvr>
                                      <p:tavLst>
                                        <p:tav tm="0" fmla="#ppt_w*sin(2.5*pi*$)">
                                          <p:val>
                                            <p:fltVal val="0"/>
                                          </p:val>
                                        </p:tav>
                                        <p:tav tm="100000">
                                          <p:val>
                                            <p:fltVal val="1"/>
                                          </p:val>
                                        </p:tav>
                                      </p:tavLst>
                                    </p:anim>
                                    <p:anim calcmode="lin" valueType="num">
                                      <p:cBhvr>
                                        <p:cTn id="99" dur="3000" fill="hold"/>
                                        <p:tgtEl>
                                          <p:spTgt spid="12"/>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3000" fill="hold"/>
                                        <p:tgtEl>
                                          <p:spTgt spid="13"/>
                                        </p:tgtEl>
                                        <p:attrNameLst>
                                          <p:attrName>ppt_w</p:attrName>
                                        </p:attrNameLst>
                                      </p:cBhvr>
                                      <p:tavLst>
                                        <p:tav tm="0" fmla="#ppt_w*sin(2.5*pi*$)">
                                          <p:val>
                                            <p:fltVal val="0"/>
                                          </p:val>
                                        </p:tav>
                                        <p:tav tm="100000">
                                          <p:val>
                                            <p:fltVal val="1"/>
                                          </p:val>
                                        </p:tav>
                                      </p:tavLst>
                                    </p:anim>
                                    <p:anim calcmode="lin" valueType="num">
                                      <p:cBhvr>
                                        <p:cTn id="103" dur="3000" fill="hold"/>
                                        <p:tgtEl>
                                          <p:spTgt spid="13"/>
                                        </p:tgtEl>
                                        <p:attrNameLst>
                                          <p:attrName>ppt_h</p:attrName>
                                        </p:attrNameLst>
                                      </p:cBhvr>
                                      <p:tavLst>
                                        <p:tav tm="0">
                                          <p:val>
                                            <p:strVal val="#ppt_h"/>
                                          </p:val>
                                        </p:tav>
                                        <p:tav tm="100000">
                                          <p:val>
                                            <p:strVal val="#ppt_h"/>
                                          </p:val>
                                        </p:tav>
                                      </p:tavLst>
                                    </p:anim>
                                  </p:childTnLst>
                                </p:cTn>
                              </p:par>
                              <p:par>
                                <p:cTn id="104" presetID="2" presetClass="exit" presetSubtype="2" fill="hold" grpId="2"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3000"/>
                                        <p:tgtEl>
                                          <p:spTgt spid="14"/>
                                        </p:tgtEl>
                                        <p:attrNameLst>
                                          <p:attrName>ppt_x</p:attrName>
                                        </p:attrNameLst>
                                      </p:cBhvr>
                                      <p:tavLst>
                                        <p:tav tm="0">
                                          <p:val>
                                            <p:strVal val="ppt_x"/>
                                          </p:val>
                                        </p:tav>
                                        <p:tav tm="100000">
                                          <p:val>
                                            <p:strVal val="1+ppt_w/2"/>
                                          </p:val>
                                        </p:tav>
                                      </p:tavLst>
                                    </p:anim>
                                    <p:anim calcmode="lin" valueType="num">
                                      <p:cBhvr additive="base">
                                        <p:cTn id="118" dur="3000"/>
                                        <p:tgtEl>
                                          <p:spTgt spid="14"/>
                                        </p:tgtEl>
                                        <p:attrNameLst>
                                          <p:attrName>ppt_y</p:attrName>
                                        </p:attrNameLst>
                                      </p:cBhvr>
                                      <p:tavLst>
                                        <p:tav tm="0">
                                          <p:val>
                                            <p:strVal val="ppt_y"/>
                                          </p:val>
                                        </p:tav>
                                        <p:tav tm="100000">
                                          <p:val>
                                            <p:strVal val="ppt_y"/>
                                          </p:val>
                                        </p:tav>
                                      </p:tavLst>
                                    </p:anim>
                                    <p:set>
                                      <p:cBhvr>
                                        <p:cTn id="119" dur="1" fill="hold">
                                          <p:stCondLst>
                                            <p:cond delay="2999"/>
                                          </p:stCondLst>
                                        </p:cTn>
                                        <p:tgtEl>
                                          <p:spTgt spid="14"/>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15"/>
                                        </p:tgtEl>
                                        <p:attrNameLst>
                                          <p:attrName>ppt_x</p:attrName>
                                        </p:attrNameLst>
                                      </p:cBhvr>
                                      <p:tavLst>
                                        <p:tav tm="0">
                                          <p:val>
                                            <p:strVal val="ppt_x"/>
                                          </p:val>
                                        </p:tav>
                                        <p:tav tm="100000">
                                          <p:val>
                                            <p:strVal val="1+ppt_w/2"/>
                                          </p:val>
                                        </p:tav>
                                      </p:tavLst>
                                    </p:anim>
                                    <p:anim calcmode="lin" valueType="num">
                                      <p:cBhvr additive="base">
                                        <p:cTn id="122" dur="3000"/>
                                        <p:tgtEl>
                                          <p:spTgt spid="15"/>
                                        </p:tgtEl>
                                        <p:attrNameLst>
                                          <p:attrName>ppt_y</p:attrName>
                                        </p:attrNameLst>
                                      </p:cBhvr>
                                      <p:tavLst>
                                        <p:tav tm="0">
                                          <p:val>
                                            <p:strVal val="ppt_y"/>
                                          </p:val>
                                        </p:tav>
                                        <p:tav tm="100000">
                                          <p:val>
                                            <p:strVal val="ppt_y"/>
                                          </p:val>
                                        </p:tav>
                                      </p:tavLst>
                                    </p:anim>
                                    <p:set>
                                      <p:cBhvr>
                                        <p:cTn id="123" dur="1" fill="hold">
                                          <p:stCondLst>
                                            <p:cond delay="2999"/>
                                          </p:stCondLst>
                                        </p:cTn>
                                        <p:tgtEl>
                                          <p:spTgt spid="15"/>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ppt_y"/>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3000"/>
                                        <p:tgtEl>
                                          <p:spTgt spid="6"/>
                                        </p:tgtEl>
                                        <p:attrNameLst>
                                          <p:attrName>ppt_x</p:attrName>
                                        </p:attrNameLst>
                                      </p:cBhvr>
                                      <p:tavLst>
                                        <p:tav tm="0">
                                          <p:val>
                                            <p:strVal val="ppt_x"/>
                                          </p:val>
                                        </p:tav>
                                        <p:tav tm="100000">
                                          <p:val>
                                            <p:strVal val="0-ppt_w/2"/>
                                          </p:val>
                                        </p:tav>
                                      </p:tavLst>
                                    </p:anim>
                                    <p:anim calcmode="lin" valueType="num">
                                      <p:cBhvr additive="base">
                                        <p:cTn id="130" dur="3000"/>
                                        <p:tgtEl>
                                          <p:spTgt spid="6"/>
                                        </p:tgtEl>
                                        <p:attrNameLst>
                                          <p:attrName>ppt_y</p:attrName>
                                        </p:attrNameLst>
                                      </p:cBhvr>
                                      <p:tavLst>
                                        <p:tav tm="0">
                                          <p:val>
                                            <p:strVal val="ppt_y"/>
                                          </p:val>
                                        </p:tav>
                                        <p:tav tm="100000">
                                          <p:val>
                                            <p:strVal val="ppt_y"/>
                                          </p:val>
                                        </p:tav>
                                      </p:tavLst>
                                    </p:anim>
                                    <p:set>
                                      <p:cBhvr>
                                        <p:cTn id="131" dur="1" fill="hold">
                                          <p:stCondLst>
                                            <p:cond delay="2999"/>
                                          </p:stCondLst>
                                        </p:cTn>
                                        <p:tgtEl>
                                          <p:spTgt spid="6"/>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3000"/>
                                        <p:tgtEl>
                                          <p:spTgt spid="8"/>
                                        </p:tgtEl>
                                        <p:attrNameLst>
                                          <p:attrName>ppt_x</p:attrName>
                                        </p:attrNameLst>
                                      </p:cBhvr>
                                      <p:tavLst>
                                        <p:tav tm="0">
                                          <p:val>
                                            <p:strVal val="ppt_x"/>
                                          </p:val>
                                        </p:tav>
                                        <p:tav tm="100000">
                                          <p:val>
                                            <p:strVal val="0-ppt_w/2"/>
                                          </p:val>
                                        </p:tav>
                                      </p:tavLst>
                                    </p:anim>
                                    <p:anim calcmode="lin" valueType="num">
                                      <p:cBhvr additive="base">
                                        <p:cTn id="134" dur="3000"/>
                                        <p:tgtEl>
                                          <p:spTgt spid="8"/>
                                        </p:tgtEl>
                                        <p:attrNameLst>
                                          <p:attrName>ppt_y</p:attrName>
                                        </p:attrNameLst>
                                      </p:cBhvr>
                                      <p:tavLst>
                                        <p:tav tm="0">
                                          <p:val>
                                            <p:strVal val="ppt_y"/>
                                          </p:val>
                                        </p:tav>
                                        <p:tav tm="100000">
                                          <p:val>
                                            <p:strVal val="ppt_y"/>
                                          </p:val>
                                        </p:tav>
                                      </p:tavLst>
                                    </p:anim>
                                    <p:set>
                                      <p:cBhvr>
                                        <p:cTn id="135" dur="1" fill="hold">
                                          <p:stCondLst>
                                            <p:cond delay="2999"/>
                                          </p:stCondLst>
                                        </p:cTn>
                                        <p:tgtEl>
                                          <p:spTgt spid="8"/>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3000"/>
                                        <p:tgtEl>
                                          <p:spTgt spid="10"/>
                                        </p:tgtEl>
                                        <p:attrNameLst>
                                          <p:attrName>ppt_x</p:attrName>
                                        </p:attrNameLst>
                                      </p:cBhvr>
                                      <p:tavLst>
                                        <p:tav tm="0">
                                          <p:val>
                                            <p:strVal val="ppt_x"/>
                                          </p:val>
                                        </p:tav>
                                        <p:tav tm="100000">
                                          <p:val>
                                            <p:strVal val="0-ppt_w/2"/>
                                          </p:val>
                                        </p:tav>
                                      </p:tavLst>
                                    </p:anim>
                                    <p:anim calcmode="lin" valueType="num">
                                      <p:cBhvr additive="base">
                                        <p:cTn id="138" dur="3000"/>
                                        <p:tgtEl>
                                          <p:spTgt spid="10"/>
                                        </p:tgtEl>
                                        <p:attrNameLst>
                                          <p:attrName>ppt_y</p:attrName>
                                        </p:attrNameLst>
                                      </p:cBhvr>
                                      <p:tavLst>
                                        <p:tav tm="0">
                                          <p:val>
                                            <p:strVal val="ppt_y"/>
                                          </p:val>
                                        </p:tav>
                                        <p:tav tm="100000">
                                          <p:val>
                                            <p:strVal val="ppt_y"/>
                                          </p:val>
                                        </p:tav>
                                      </p:tavLst>
                                    </p:anim>
                                    <p:set>
                                      <p:cBhvr>
                                        <p:cTn id="139" dur="1" fill="hold">
                                          <p:stCondLst>
                                            <p:cond delay="2999"/>
                                          </p:stCondLst>
                                        </p:cTn>
                                        <p:tgtEl>
                                          <p:spTgt spid="10"/>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11"/>
                                        </p:tgtEl>
                                        <p:attrNameLst>
                                          <p:attrName>ppt_x</p:attrName>
                                        </p:attrNameLst>
                                      </p:cBhvr>
                                      <p:tavLst>
                                        <p:tav tm="0">
                                          <p:val>
                                            <p:strVal val="ppt_x"/>
                                          </p:val>
                                        </p:tav>
                                        <p:tav tm="100000">
                                          <p:val>
                                            <p:strVal val="0-ppt_w/2"/>
                                          </p:val>
                                        </p:tav>
                                      </p:tavLst>
                                    </p:anim>
                                    <p:anim calcmode="lin" valueType="num">
                                      <p:cBhvr additive="base">
                                        <p:cTn id="142" dur="3000"/>
                                        <p:tgtEl>
                                          <p:spTgt spid="11"/>
                                        </p:tgtEl>
                                        <p:attrNameLst>
                                          <p:attrName>ppt_y</p:attrName>
                                        </p:attrNameLst>
                                      </p:cBhvr>
                                      <p:tavLst>
                                        <p:tav tm="0">
                                          <p:val>
                                            <p:strVal val="ppt_y"/>
                                          </p:val>
                                        </p:tav>
                                        <p:tav tm="100000">
                                          <p:val>
                                            <p:strVal val="ppt_y"/>
                                          </p:val>
                                        </p:tav>
                                      </p:tavLst>
                                    </p:anim>
                                    <p:set>
                                      <p:cBhvr>
                                        <p:cTn id="143" dur="1" fill="hold">
                                          <p:stCondLst>
                                            <p:cond delay="2999"/>
                                          </p:stCondLst>
                                        </p:cTn>
                                        <p:tgtEl>
                                          <p:spTgt spid="11"/>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3"/>
                                        </p:tgtEl>
                                        <p:attrNameLst>
                                          <p:attrName>ppt_x</p:attrName>
                                        </p:attrNameLst>
                                      </p:cBhvr>
                                      <p:tavLst>
                                        <p:tav tm="0">
                                          <p:val>
                                            <p:strVal val="ppt_x"/>
                                          </p:val>
                                        </p:tav>
                                        <p:tav tm="100000">
                                          <p:val>
                                            <p:strVal val="0-ppt_w/2"/>
                                          </p:val>
                                        </p:tav>
                                      </p:tavLst>
                                    </p:anim>
                                    <p:anim calcmode="lin" valueType="num">
                                      <p:cBhvr additive="base">
                                        <p:cTn id="150" dur="3000"/>
                                        <p:tgtEl>
                                          <p:spTgt spid="13"/>
                                        </p:tgtEl>
                                        <p:attrNameLst>
                                          <p:attrName>ppt_y</p:attrName>
                                        </p:attrNameLst>
                                      </p:cBhvr>
                                      <p:tavLst>
                                        <p:tav tm="0">
                                          <p:val>
                                            <p:strVal val="ppt_y"/>
                                          </p:val>
                                        </p:tav>
                                        <p:tav tm="100000">
                                          <p:val>
                                            <p:strVal val="ppt_y"/>
                                          </p:val>
                                        </p:tav>
                                      </p:tavLst>
                                    </p:anim>
                                    <p:set>
                                      <p:cBhvr>
                                        <p:cTn id="151" dur="1" fill="hold">
                                          <p:stCondLst>
                                            <p:cond delay="2999"/>
                                          </p:stCondLst>
                                        </p:cTn>
                                        <p:tgtEl>
                                          <p:spTgt spid="13"/>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3000"/>
                                        <p:tgtEl>
                                          <p:spTgt spid="5"/>
                                        </p:tgtEl>
                                        <p:attrNameLst>
                                          <p:attrName>ppt_h</p:attrName>
                                        </p:attrNameLst>
                                      </p:cBhvr>
                                      <p:tavLst>
                                        <p:tav tm="0">
                                          <p:val>
                                            <p:strVal val="ppt_h"/>
                                          </p:val>
                                        </p:tav>
                                        <p:tav tm="100000">
                                          <p:val>
                                            <p:strVal val="ppt_h"/>
                                          </p:val>
                                        </p:tav>
                                      </p:tavLst>
                                    </p:anim>
                                    <p:anim calcmode="lin" valueType="num">
                                      <p:cBhvr>
                                        <p:cTn id="15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5"/>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3000"/>
                                        <p:tgtEl>
                                          <p:spTgt spid="7"/>
                                        </p:tgtEl>
                                        <p:attrNameLst>
                                          <p:attrName>ppt_h</p:attrName>
                                        </p:attrNameLst>
                                      </p:cBhvr>
                                      <p:tavLst>
                                        <p:tav tm="0">
                                          <p:val>
                                            <p:strVal val="ppt_h"/>
                                          </p:val>
                                        </p:tav>
                                        <p:tav tm="100000">
                                          <p:val>
                                            <p:strVal val="ppt_h"/>
                                          </p:val>
                                        </p:tav>
                                      </p:tavLst>
                                    </p:anim>
                                    <p:anim calcmode="lin" valueType="num">
                                      <p:cBhvr>
                                        <p:cTn id="15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7"/>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3000"/>
                                        <p:tgtEl>
                                          <p:spTgt spid="9"/>
                                        </p:tgtEl>
                                        <p:attrNameLst>
                                          <p:attrName>ppt_h</p:attrName>
                                        </p:attrNameLst>
                                      </p:cBhvr>
                                      <p:tavLst>
                                        <p:tav tm="0">
                                          <p:val>
                                            <p:strVal val="ppt_h"/>
                                          </p:val>
                                        </p:tav>
                                        <p:tav tm="100000">
                                          <p:val>
                                            <p:strVal val="ppt_h"/>
                                          </p:val>
                                        </p:tav>
                                      </p:tavLst>
                                    </p:anim>
                                    <p:anim calcmode="lin" valueType="num">
                                      <p:cBhvr>
                                        <p:cTn id="162"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9"/>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3000"/>
                                        <p:tgtEl>
                                          <p:spTgt spid="14"/>
                                        </p:tgtEl>
                                        <p:attrNameLst>
                                          <p:attrName>ppt_h</p:attrName>
                                        </p:attrNameLst>
                                      </p:cBhvr>
                                      <p:tavLst>
                                        <p:tav tm="0">
                                          <p:val>
                                            <p:strVal val="ppt_h"/>
                                          </p:val>
                                        </p:tav>
                                        <p:tav tm="100000">
                                          <p:val>
                                            <p:strVal val="ppt_h"/>
                                          </p:val>
                                        </p:tav>
                                      </p:tavLst>
                                    </p:anim>
                                    <p:anim calcmode="lin" valueType="num">
                                      <p:cBhvr>
                                        <p:cTn id="16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4"/>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3000"/>
                                        <p:tgtEl>
                                          <p:spTgt spid="15"/>
                                        </p:tgtEl>
                                        <p:attrNameLst>
                                          <p:attrName>ppt_h</p:attrName>
                                        </p:attrNameLst>
                                      </p:cBhvr>
                                      <p:tavLst>
                                        <p:tav tm="0">
                                          <p:val>
                                            <p:strVal val="ppt_h"/>
                                          </p:val>
                                        </p:tav>
                                        <p:tav tm="100000">
                                          <p:val>
                                            <p:strVal val="ppt_h"/>
                                          </p:val>
                                        </p:tav>
                                      </p:tavLst>
                                    </p:anim>
                                    <p:anim calcmode="lin" valueType="num">
                                      <p:cBhvr>
                                        <p:cTn id="17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15"/>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3000"/>
                                        <p:tgtEl>
                                          <p:spTgt spid="16"/>
                                        </p:tgtEl>
                                        <p:attrNameLst>
                                          <p:attrName>ppt_h</p:attrName>
                                        </p:attrNameLst>
                                      </p:cBhvr>
                                      <p:tavLst>
                                        <p:tav tm="0">
                                          <p:val>
                                            <p:strVal val="ppt_h"/>
                                          </p:val>
                                        </p:tav>
                                        <p:tav tm="100000">
                                          <p:val>
                                            <p:strVal val="ppt_h"/>
                                          </p:val>
                                        </p:tav>
                                      </p:tavLst>
                                    </p:anim>
                                    <p:anim calcmode="lin" valueType="num">
                                      <p:cBhvr>
                                        <p:cTn id="174"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6"/>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3000"/>
                                        <p:tgtEl>
                                          <p:spTgt spid="6"/>
                                        </p:tgtEl>
                                        <p:attrNameLst>
                                          <p:attrName>ppt_h</p:attrName>
                                        </p:attrNameLst>
                                      </p:cBhvr>
                                      <p:tavLst>
                                        <p:tav tm="0">
                                          <p:val>
                                            <p:strVal val="ppt_h"/>
                                          </p:val>
                                        </p:tav>
                                        <p:tav tm="100000">
                                          <p:val>
                                            <p:strVal val="ppt_h"/>
                                          </p:val>
                                        </p:tav>
                                      </p:tavLst>
                                    </p:anim>
                                    <p:anim calcmode="lin" valueType="num">
                                      <p:cBhvr>
                                        <p:cTn id="17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6"/>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3000"/>
                                        <p:tgtEl>
                                          <p:spTgt spid="8"/>
                                        </p:tgtEl>
                                        <p:attrNameLst>
                                          <p:attrName>ppt_h</p:attrName>
                                        </p:attrNameLst>
                                      </p:cBhvr>
                                      <p:tavLst>
                                        <p:tav tm="0">
                                          <p:val>
                                            <p:strVal val="ppt_h"/>
                                          </p:val>
                                        </p:tav>
                                        <p:tav tm="100000">
                                          <p:val>
                                            <p:strVal val="ppt_h"/>
                                          </p:val>
                                        </p:tav>
                                      </p:tavLst>
                                    </p:anim>
                                    <p:anim calcmode="lin" valueType="num">
                                      <p:cBhvr>
                                        <p:cTn id="18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8"/>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3000"/>
                                        <p:tgtEl>
                                          <p:spTgt spid="10"/>
                                        </p:tgtEl>
                                        <p:attrNameLst>
                                          <p:attrName>ppt_h</p:attrName>
                                        </p:attrNameLst>
                                      </p:cBhvr>
                                      <p:tavLst>
                                        <p:tav tm="0">
                                          <p:val>
                                            <p:strVal val="ppt_h"/>
                                          </p:val>
                                        </p:tav>
                                        <p:tav tm="100000">
                                          <p:val>
                                            <p:strVal val="ppt_h"/>
                                          </p:val>
                                        </p:tav>
                                      </p:tavLst>
                                    </p:anim>
                                    <p:anim calcmode="lin" valueType="num">
                                      <p:cBhvr>
                                        <p:cTn id="186"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2999"/>
                                          </p:stCondLst>
                                        </p:cTn>
                                        <p:tgtEl>
                                          <p:spTgt spid="10"/>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3000"/>
                                        <p:tgtEl>
                                          <p:spTgt spid="11"/>
                                        </p:tgtEl>
                                        <p:attrNameLst>
                                          <p:attrName>ppt_h</p:attrName>
                                        </p:attrNameLst>
                                      </p:cBhvr>
                                      <p:tavLst>
                                        <p:tav tm="0">
                                          <p:val>
                                            <p:strVal val="ppt_h"/>
                                          </p:val>
                                        </p:tav>
                                        <p:tav tm="100000">
                                          <p:val>
                                            <p:strVal val="ppt_h"/>
                                          </p:val>
                                        </p:tav>
                                      </p:tavLst>
                                    </p:anim>
                                    <p:anim calcmode="lin" valueType="num">
                                      <p:cBhvr>
                                        <p:cTn id="190"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2999"/>
                                          </p:stCondLst>
                                        </p:cTn>
                                        <p:tgtEl>
                                          <p:spTgt spid="11"/>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3000"/>
                                        <p:tgtEl>
                                          <p:spTgt spid="12"/>
                                        </p:tgtEl>
                                        <p:attrNameLst>
                                          <p:attrName>ppt_h</p:attrName>
                                        </p:attrNameLst>
                                      </p:cBhvr>
                                      <p:tavLst>
                                        <p:tav tm="0">
                                          <p:val>
                                            <p:strVal val="ppt_h"/>
                                          </p:val>
                                        </p:tav>
                                        <p:tav tm="100000">
                                          <p:val>
                                            <p:strVal val="ppt_h"/>
                                          </p:val>
                                        </p:tav>
                                      </p:tavLst>
                                    </p:anim>
                                    <p:anim calcmode="lin" valueType="num">
                                      <p:cBhvr>
                                        <p:cTn id="19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2999"/>
                                          </p:stCondLst>
                                        </p:cTn>
                                        <p:tgtEl>
                                          <p:spTgt spid="12"/>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3000"/>
                                        <p:tgtEl>
                                          <p:spTgt spid="13"/>
                                        </p:tgtEl>
                                        <p:attrNameLst>
                                          <p:attrName>ppt_h</p:attrName>
                                        </p:attrNameLst>
                                      </p:cBhvr>
                                      <p:tavLst>
                                        <p:tav tm="0">
                                          <p:val>
                                            <p:strVal val="ppt_h"/>
                                          </p:val>
                                        </p:tav>
                                        <p:tav tm="100000">
                                          <p:val>
                                            <p:strVal val="ppt_h"/>
                                          </p:val>
                                        </p:tav>
                                      </p:tavLst>
                                    </p:anim>
                                    <p:anim calcmode="lin" valueType="num">
                                      <p:cBhvr>
                                        <p:cTn id="198"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2999"/>
                                          </p:stCondLst>
                                        </p:cTn>
                                        <p:tgtEl>
                                          <p:spTgt spid="13"/>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strVal val="2/3*#ppt_w"/>
                                          </p:val>
                                        </p:tav>
                                        <p:tav tm="100000">
                                          <p:val>
                                            <p:strVal val="#ppt_w"/>
                                          </p:val>
                                        </p:tav>
                                      </p:tavLst>
                                    </p:anim>
                                    <p:anim calcmode="lin" valueType="num">
                                      <p:cBhvr>
                                        <p:cTn id="203" dur="3000" fill="hold"/>
                                        <p:tgtEl>
                                          <p:spTgt spid="4"/>
                                        </p:tgtEl>
                                        <p:attrNameLst>
                                          <p:attrName>ppt_h</p:attrName>
                                        </p:attrNameLst>
                                      </p:cBhvr>
                                      <p:tavLst>
                                        <p:tav tm="0">
                                          <p:val>
                                            <p:strVal val="2/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barn(outVertical)">
                                      <p:cBhvr>
                                        <p:cTn id="20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jpg"/>
          <p:cNvPicPr>
            <a:picLocks noChangeAspect="1"/>
          </p:cNvPicPr>
          <p:nvPr/>
        </p:nvPicPr>
        <p:blipFill>
          <a:blip r:embed="rId2"/>
          <a:stretch>
            <a:fillRect/>
          </a:stretch>
        </p:blipFill>
        <p:spPr>
          <a:xfrm>
            <a:off x="0" y="6684"/>
            <a:ext cx="9144000" cy="6844632"/>
          </a:xfrm>
          <a:prstGeom prst="rect">
            <a:avLst/>
          </a:prstGeom>
        </p:spPr>
      </p:pic>
      <p:sp>
        <p:nvSpPr>
          <p:cNvPr id="5" name="4 Doble onda"/>
          <p:cNvSpPr/>
          <p:nvPr/>
        </p:nvSpPr>
        <p:spPr>
          <a:xfrm rot="16200000">
            <a:off x="-2536053" y="2393177"/>
            <a:ext cx="5786454" cy="1000100"/>
          </a:xfrm>
          <a:prstGeom prst="doubleWave">
            <a:avLst>
              <a:gd name="adj1" fmla="val 12500"/>
              <a:gd name="adj2" fmla="val 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ble onda"/>
          <p:cNvSpPr/>
          <p:nvPr/>
        </p:nvSpPr>
        <p:spPr>
          <a:xfrm rot="16200000">
            <a:off x="-1678829" y="2393177"/>
            <a:ext cx="5786454" cy="1000100"/>
          </a:xfrm>
          <a:prstGeom prst="doubleWave">
            <a:avLst>
              <a:gd name="adj1" fmla="val 12500"/>
              <a:gd name="adj2" fmla="val 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16200000">
            <a:off x="-821541" y="2393177"/>
            <a:ext cx="5786454" cy="1000100"/>
          </a:xfrm>
          <a:prstGeom prst="doubleWave">
            <a:avLst>
              <a:gd name="adj1" fmla="val 12500"/>
              <a:gd name="adj2" fmla="val 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16200000">
            <a:off x="35683" y="2393177"/>
            <a:ext cx="5786454" cy="1000100"/>
          </a:xfrm>
          <a:prstGeom prst="doubleWave">
            <a:avLst>
              <a:gd name="adj1" fmla="val 12500"/>
              <a:gd name="adj2" fmla="val 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16200000">
            <a:off x="821533" y="2393177"/>
            <a:ext cx="5786454" cy="1000100"/>
          </a:xfrm>
          <a:prstGeom prst="doubleWave">
            <a:avLst>
              <a:gd name="adj1" fmla="val 12500"/>
              <a:gd name="adj2" fmla="val 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16200000">
            <a:off x="1678757" y="2393177"/>
            <a:ext cx="5786454" cy="1000100"/>
          </a:xfrm>
          <a:prstGeom prst="doubleWave">
            <a:avLst>
              <a:gd name="adj1" fmla="val 12500"/>
              <a:gd name="adj2" fmla="val 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16200000">
            <a:off x="2536045" y="2393177"/>
            <a:ext cx="5786454" cy="1000100"/>
          </a:xfrm>
          <a:prstGeom prst="doubleWave">
            <a:avLst>
              <a:gd name="adj1" fmla="val 12500"/>
              <a:gd name="adj2" fmla="val 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16200000">
            <a:off x="3393269" y="2393177"/>
            <a:ext cx="5786454" cy="1000100"/>
          </a:xfrm>
          <a:prstGeom prst="doubleWave">
            <a:avLst>
              <a:gd name="adj1" fmla="val 12500"/>
              <a:gd name="adj2" fmla="val 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16200000">
            <a:off x="4250525" y="2393177"/>
            <a:ext cx="5786454" cy="1000100"/>
          </a:xfrm>
          <a:prstGeom prst="doubleWave">
            <a:avLst>
              <a:gd name="adj1" fmla="val 12500"/>
              <a:gd name="adj2" fmla="val 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16200000">
            <a:off x="5036343" y="2393177"/>
            <a:ext cx="5786454" cy="1000100"/>
          </a:xfrm>
          <a:prstGeom prst="doubleWave">
            <a:avLst>
              <a:gd name="adj1" fmla="val 12500"/>
              <a:gd name="adj2" fmla="val 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16200000">
            <a:off x="5822161" y="2464615"/>
            <a:ext cx="5786454" cy="857224"/>
          </a:xfrm>
          <a:prstGeom prst="doubleWave">
            <a:avLst>
              <a:gd name="adj1" fmla="val 12500"/>
              <a:gd name="adj2" fmla="val 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85784" y="0"/>
            <a:ext cx="942978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3000" fill="hold"/>
                                        <p:tgtEl>
                                          <p:spTgt spid="5"/>
                                        </p:tgtEl>
                                        <p:attrNameLst>
                                          <p:attrName>ppt_w</p:attrName>
                                        </p:attrNameLst>
                                      </p:cBhvr>
                                      <p:tavLst>
                                        <p:tav tm="0" fmla="#ppt_w*sin(2.5*pi*$)">
                                          <p:val>
                                            <p:fltVal val="0"/>
                                          </p:val>
                                        </p:tav>
                                        <p:tav tm="100000">
                                          <p:val>
                                            <p:fltVal val="1"/>
                                          </p:val>
                                        </p:tav>
                                      </p:tavLst>
                                    </p:anim>
                                    <p:anim calcmode="lin" valueType="num">
                                      <p:cBhvr>
                                        <p:cTn id="55" dur="3000" fill="hold"/>
                                        <p:tgtEl>
                                          <p:spTgt spid="5"/>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ppt_w</p:attrName>
                                        </p:attrNameLst>
                                      </p:cBhvr>
                                      <p:tavLst>
                                        <p:tav tm="0" fmla="#ppt_w*sin(2.5*pi*$)">
                                          <p:val>
                                            <p:fltVal val="0"/>
                                          </p:val>
                                        </p:tav>
                                        <p:tav tm="100000">
                                          <p:val>
                                            <p:fltVal val="1"/>
                                          </p:val>
                                        </p:tav>
                                      </p:tavLst>
                                    </p:anim>
                                    <p:anim calcmode="lin" valueType="num">
                                      <p:cBhvr>
                                        <p:cTn id="59" dur="3000" fill="hold"/>
                                        <p:tgtEl>
                                          <p:spTgt spid="6"/>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3000" fill="hold"/>
                                        <p:tgtEl>
                                          <p:spTgt spid="9"/>
                                        </p:tgtEl>
                                        <p:attrNameLst>
                                          <p:attrName>ppt_w</p:attrName>
                                        </p:attrNameLst>
                                      </p:cBhvr>
                                      <p:tavLst>
                                        <p:tav tm="0" fmla="#ppt_w*sin(2.5*pi*$)">
                                          <p:val>
                                            <p:fltVal val="0"/>
                                          </p:val>
                                        </p:tav>
                                        <p:tav tm="100000">
                                          <p:val>
                                            <p:fltVal val="1"/>
                                          </p:val>
                                        </p:tav>
                                      </p:tavLst>
                                    </p:anim>
                                    <p:anim calcmode="lin" valueType="num">
                                      <p:cBhvr>
                                        <p:cTn id="71" dur="3000" fill="hold"/>
                                        <p:tgtEl>
                                          <p:spTgt spid="9"/>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3000" fill="hold"/>
                                        <p:tgtEl>
                                          <p:spTgt spid="10"/>
                                        </p:tgtEl>
                                        <p:attrNameLst>
                                          <p:attrName>ppt_w</p:attrName>
                                        </p:attrNameLst>
                                      </p:cBhvr>
                                      <p:tavLst>
                                        <p:tav tm="0" fmla="#ppt_w*sin(2.5*pi*$)">
                                          <p:val>
                                            <p:fltVal val="0"/>
                                          </p:val>
                                        </p:tav>
                                        <p:tav tm="100000">
                                          <p:val>
                                            <p:fltVal val="1"/>
                                          </p:val>
                                        </p:tav>
                                      </p:tavLst>
                                    </p:anim>
                                    <p:anim calcmode="lin" valueType="num">
                                      <p:cBhvr>
                                        <p:cTn id="75" dur="3000" fill="hold"/>
                                        <p:tgtEl>
                                          <p:spTgt spid="10"/>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3000" fill="hold"/>
                                        <p:tgtEl>
                                          <p:spTgt spid="11"/>
                                        </p:tgtEl>
                                        <p:attrNameLst>
                                          <p:attrName>ppt_w</p:attrName>
                                        </p:attrNameLst>
                                      </p:cBhvr>
                                      <p:tavLst>
                                        <p:tav tm="0" fmla="#ppt_w*sin(2.5*pi*$)">
                                          <p:val>
                                            <p:fltVal val="0"/>
                                          </p:val>
                                        </p:tav>
                                        <p:tav tm="100000">
                                          <p:val>
                                            <p:fltVal val="1"/>
                                          </p:val>
                                        </p:tav>
                                      </p:tavLst>
                                    </p:anim>
                                    <p:anim calcmode="lin" valueType="num">
                                      <p:cBhvr>
                                        <p:cTn id="79" dur="3000" fill="hold"/>
                                        <p:tgtEl>
                                          <p:spTgt spid="11"/>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000" fill="hold"/>
                                        <p:tgtEl>
                                          <p:spTgt spid="12"/>
                                        </p:tgtEl>
                                        <p:attrNameLst>
                                          <p:attrName>ppt_w</p:attrName>
                                        </p:attrNameLst>
                                      </p:cBhvr>
                                      <p:tavLst>
                                        <p:tav tm="0" fmla="#ppt_w*sin(2.5*pi*$)">
                                          <p:val>
                                            <p:fltVal val="0"/>
                                          </p:val>
                                        </p:tav>
                                        <p:tav tm="100000">
                                          <p:val>
                                            <p:fltVal val="1"/>
                                          </p:val>
                                        </p:tav>
                                      </p:tavLst>
                                    </p:anim>
                                    <p:anim calcmode="lin" valueType="num">
                                      <p:cBhvr>
                                        <p:cTn id="83" dur="3000" fill="hold"/>
                                        <p:tgtEl>
                                          <p:spTgt spid="12"/>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3000" fill="hold"/>
                                        <p:tgtEl>
                                          <p:spTgt spid="13"/>
                                        </p:tgtEl>
                                        <p:attrNameLst>
                                          <p:attrName>ppt_w</p:attrName>
                                        </p:attrNameLst>
                                      </p:cBhvr>
                                      <p:tavLst>
                                        <p:tav tm="0" fmla="#ppt_w*sin(2.5*pi*$)">
                                          <p:val>
                                            <p:fltVal val="0"/>
                                          </p:val>
                                        </p:tav>
                                        <p:tav tm="100000">
                                          <p:val>
                                            <p:fltVal val="1"/>
                                          </p:val>
                                        </p:tav>
                                      </p:tavLst>
                                    </p:anim>
                                    <p:anim calcmode="lin" valueType="num">
                                      <p:cBhvr>
                                        <p:cTn id="87" dur="3000" fill="hold"/>
                                        <p:tgtEl>
                                          <p:spTgt spid="13"/>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p:cTn id="90" dur="3000" fill="hold"/>
                                        <p:tgtEl>
                                          <p:spTgt spid="14"/>
                                        </p:tgtEl>
                                        <p:attrNameLst>
                                          <p:attrName>ppt_w</p:attrName>
                                        </p:attrNameLst>
                                      </p:cBhvr>
                                      <p:tavLst>
                                        <p:tav tm="0" fmla="#ppt_w*sin(2.5*pi*$)">
                                          <p:val>
                                            <p:fltVal val="0"/>
                                          </p:val>
                                        </p:tav>
                                        <p:tav tm="100000">
                                          <p:val>
                                            <p:fltVal val="1"/>
                                          </p:val>
                                        </p:tav>
                                      </p:tavLst>
                                    </p:anim>
                                    <p:anim calcmode="lin" valueType="num">
                                      <p:cBhvr>
                                        <p:cTn id="91" dur="3000" fill="hold"/>
                                        <p:tgtEl>
                                          <p:spTgt spid="14"/>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3000" fill="hold"/>
                                        <p:tgtEl>
                                          <p:spTgt spid="15"/>
                                        </p:tgtEl>
                                        <p:attrNameLst>
                                          <p:attrName>ppt_w</p:attrName>
                                        </p:attrNameLst>
                                      </p:cBhvr>
                                      <p:tavLst>
                                        <p:tav tm="0" fmla="#ppt_w*sin(2.5*pi*$)">
                                          <p:val>
                                            <p:fltVal val="0"/>
                                          </p:val>
                                        </p:tav>
                                        <p:tav tm="100000">
                                          <p:val>
                                            <p:fltVal val="1"/>
                                          </p:val>
                                        </p:tav>
                                      </p:tavLst>
                                    </p:anim>
                                    <p:anim calcmode="lin" valueType="num">
                                      <p:cBhvr>
                                        <p:cTn id="95" dur="3000" fill="hold"/>
                                        <p:tgtEl>
                                          <p:spTgt spid="15"/>
                                        </p:tgtEl>
                                        <p:attrNameLst>
                                          <p:attrName>ppt_h</p:attrName>
                                        </p:attrNameLst>
                                      </p:cBhvr>
                                      <p:tavLst>
                                        <p:tav tm="0">
                                          <p:val>
                                            <p:strVal val="#ppt_h"/>
                                          </p:val>
                                        </p:tav>
                                        <p:tav tm="100000">
                                          <p:val>
                                            <p:strVal val="#ppt_h"/>
                                          </p:val>
                                        </p:tav>
                                      </p:tavLst>
                                    </p:anim>
                                  </p:childTnLst>
                                </p:cTn>
                              </p:par>
                              <p:par>
                                <p:cTn id="96" presetID="2" presetClass="exit" presetSubtype="4" fill="hold" grpId="2" nodeType="with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ppt_x"/>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ppt_x"/>
                                          </p:val>
                                        </p:tav>
                                      </p:tavLst>
                                    </p:anim>
                                    <p:anim calcmode="lin" valueType="num">
                                      <p:cBhvr additive="base">
                                        <p:cTn id="102" dur="3000"/>
                                        <p:tgtEl>
                                          <p:spTgt spid="6"/>
                                        </p:tgtEl>
                                        <p:attrNameLst>
                                          <p:attrName>ppt_y</p:attrName>
                                        </p:attrNameLst>
                                      </p:cBhvr>
                                      <p:tavLst>
                                        <p:tav tm="0">
                                          <p:val>
                                            <p:strVal val="ppt_y"/>
                                          </p:val>
                                        </p:tav>
                                        <p:tav tm="100000">
                                          <p:val>
                                            <p:strVal val="1+ppt_h/2"/>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4" fill="hold" grpId="2"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ppt_x"/>
                                          </p:val>
                                        </p:tav>
                                      </p:tavLst>
                                    </p:anim>
                                    <p:anim calcmode="lin" valueType="num">
                                      <p:cBhvr additive="base">
                                        <p:cTn id="106" dur="3000"/>
                                        <p:tgtEl>
                                          <p:spTgt spid="7"/>
                                        </p:tgtEl>
                                        <p:attrNameLst>
                                          <p:attrName>ppt_y</p:attrName>
                                        </p:attrNameLst>
                                      </p:cBhvr>
                                      <p:tavLst>
                                        <p:tav tm="0">
                                          <p:val>
                                            <p:strVal val="ppt_y"/>
                                          </p:val>
                                        </p:tav>
                                        <p:tav tm="100000">
                                          <p:val>
                                            <p:strVal val="1+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4" fill="hold" grpId="2"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ppt_x"/>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ppt_x"/>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ppt_x"/>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ppt_x"/>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ppt_x"/>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ppt_x"/>
                                          </p:val>
                                        </p:tav>
                                      </p:tavLst>
                                    </p:anim>
                                    <p:anim calcmode="lin" valueType="num">
                                      <p:cBhvr additive="base">
                                        <p:cTn id="130" dur="3000"/>
                                        <p:tgtEl>
                                          <p:spTgt spid="13"/>
                                        </p:tgtEl>
                                        <p:attrNameLst>
                                          <p:attrName>ppt_y</p:attrName>
                                        </p:attrNameLst>
                                      </p:cBhvr>
                                      <p:tavLst>
                                        <p:tav tm="0">
                                          <p:val>
                                            <p:strVal val="ppt_y"/>
                                          </p:val>
                                        </p:tav>
                                        <p:tav tm="100000">
                                          <p:val>
                                            <p:strVal val="1+ppt_h/2"/>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ppt_x"/>
                                          </p:val>
                                        </p:tav>
                                      </p:tavLst>
                                    </p:anim>
                                    <p:anim calcmode="lin" valueType="num">
                                      <p:cBhvr additive="base">
                                        <p:cTn id="134" dur="3000"/>
                                        <p:tgtEl>
                                          <p:spTgt spid="14"/>
                                        </p:tgtEl>
                                        <p:attrNameLst>
                                          <p:attrName>ppt_y</p:attrName>
                                        </p:attrNameLst>
                                      </p:cBhvr>
                                      <p:tavLst>
                                        <p:tav tm="0">
                                          <p:val>
                                            <p:strVal val="ppt_y"/>
                                          </p:val>
                                        </p:tav>
                                        <p:tav tm="100000">
                                          <p:val>
                                            <p:strVal val="1+ppt_h/2"/>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ppt_x"/>
                                          </p:val>
                                        </p:tav>
                                      </p:tavLst>
                                    </p:anim>
                                    <p:anim calcmode="lin" valueType="num">
                                      <p:cBhvr additive="base">
                                        <p:cTn id="138" dur="3000"/>
                                        <p:tgtEl>
                                          <p:spTgt spid="15"/>
                                        </p:tgtEl>
                                        <p:attrNameLst>
                                          <p:attrName>ppt_y</p:attrName>
                                        </p:attrNameLst>
                                      </p:cBhvr>
                                      <p:tavLst>
                                        <p:tav tm="0">
                                          <p:val>
                                            <p:strVal val="ppt_y"/>
                                          </p:val>
                                        </p:tav>
                                        <p:tav tm="100000">
                                          <p:val>
                                            <p:strVal val="1+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19" presetClass="exit" presetSubtype="10" fill="hold" grpId="3" nodeType="withEffect">
                                  <p:stCondLst>
                                    <p:cond delay="0"/>
                                  </p:stCondLst>
                                  <p:childTnLst>
                                    <p:anim calcmode="lin" valueType="num">
                                      <p:cBhvr>
                                        <p:cTn id="141" dur="3000"/>
                                        <p:tgtEl>
                                          <p:spTgt spid="5"/>
                                        </p:tgtEl>
                                        <p:attrNameLst>
                                          <p:attrName>ppt_h</p:attrName>
                                        </p:attrNameLst>
                                      </p:cBhvr>
                                      <p:tavLst>
                                        <p:tav tm="0">
                                          <p:val>
                                            <p:strVal val="ppt_h"/>
                                          </p:val>
                                        </p:tav>
                                        <p:tav tm="100000">
                                          <p:val>
                                            <p:strVal val="ppt_h"/>
                                          </p:val>
                                        </p:tav>
                                      </p:tavLst>
                                    </p:anim>
                                    <p:anim calcmode="lin" valueType="num">
                                      <p:cBhvr>
                                        <p:cTn id="14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3" dur="1" fill="hold">
                                          <p:stCondLst>
                                            <p:cond delay="2999"/>
                                          </p:stCondLst>
                                        </p:cTn>
                                        <p:tgtEl>
                                          <p:spTgt spid="5"/>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3000"/>
                                        <p:tgtEl>
                                          <p:spTgt spid="6"/>
                                        </p:tgtEl>
                                        <p:attrNameLst>
                                          <p:attrName>ppt_h</p:attrName>
                                        </p:attrNameLst>
                                      </p:cBhvr>
                                      <p:tavLst>
                                        <p:tav tm="0">
                                          <p:val>
                                            <p:strVal val="ppt_h"/>
                                          </p:val>
                                        </p:tav>
                                        <p:tav tm="100000">
                                          <p:val>
                                            <p:strVal val="ppt_h"/>
                                          </p:val>
                                        </p:tav>
                                      </p:tavLst>
                                    </p:anim>
                                    <p:anim calcmode="lin" valueType="num">
                                      <p:cBhvr>
                                        <p:cTn id="14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2999"/>
                                          </p:stCondLst>
                                        </p:cTn>
                                        <p:tgtEl>
                                          <p:spTgt spid="6"/>
                                        </p:tgtEl>
                                        <p:attrNameLst>
                                          <p:attrName>style.visibility</p:attrName>
                                        </p:attrNameLst>
                                      </p:cBhvr>
                                      <p:to>
                                        <p:strVal val="hidden"/>
                                      </p:to>
                                    </p:set>
                                  </p:childTnLst>
                                </p:cTn>
                              </p:par>
                              <p:par>
                                <p:cTn id="148" presetID="19" presetClass="exit" presetSubtype="10" fill="hold" grpId="3" nodeType="withEffect">
                                  <p:stCondLst>
                                    <p:cond delay="0"/>
                                  </p:stCondLst>
                                  <p:childTnLst>
                                    <p:anim calcmode="lin" valueType="num">
                                      <p:cBhvr>
                                        <p:cTn id="149" dur="3000"/>
                                        <p:tgtEl>
                                          <p:spTgt spid="7"/>
                                        </p:tgtEl>
                                        <p:attrNameLst>
                                          <p:attrName>ppt_h</p:attrName>
                                        </p:attrNameLst>
                                      </p:cBhvr>
                                      <p:tavLst>
                                        <p:tav tm="0">
                                          <p:val>
                                            <p:strVal val="ppt_h"/>
                                          </p:val>
                                        </p:tav>
                                        <p:tav tm="100000">
                                          <p:val>
                                            <p:strVal val="ppt_h"/>
                                          </p:val>
                                        </p:tav>
                                      </p:tavLst>
                                    </p:anim>
                                    <p:anim calcmode="lin" valueType="num">
                                      <p:cBhvr>
                                        <p:cTn id="15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2999"/>
                                          </p:stCondLst>
                                        </p:cTn>
                                        <p:tgtEl>
                                          <p:spTgt spid="7"/>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3000"/>
                                        <p:tgtEl>
                                          <p:spTgt spid="8"/>
                                        </p:tgtEl>
                                        <p:attrNameLst>
                                          <p:attrName>ppt_h</p:attrName>
                                        </p:attrNameLst>
                                      </p:cBhvr>
                                      <p:tavLst>
                                        <p:tav tm="0">
                                          <p:val>
                                            <p:strVal val="ppt_h"/>
                                          </p:val>
                                        </p:tav>
                                        <p:tav tm="100000">
                                          <p:val>
                                            <p:strVal val="ppt_h"/>
                                          </p:val>
                                        </p:tav>
                                      </p:tavLst>
                                    </p:anim>
                                    <p:anim calcmode="lin" valueType="num">
                                      <p:cBhvr>
                                        <p:cTn id="15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8"/>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3000"/>
                                        <p:tgtEl>
                                          <p:spTgt spid="9"/>
                                        </p:tgtEl>
                                        <p:attrNameLst>
                                          <p:attrName>ppt_h</p:attrName>
                                        </p:attrNameLst>
                                      </p:cBhvr>
                                      <p:tavLst>
                                        <p:tav tm="0">
                                          <p:val>
                                            <p:strVal val="ppt_h"/>
                                          </p:val>
                                        </p:tav>
                                        <p:tav tm="100000">
                                          <p:val>
                                            <p:strVal val="ppt_h"/>
                                          </p:val>
                                        </p:tav>
                                      </p:tavLst>
                                    </p:anim>
                                    <p:anim calcmode="lin" valueType="num">
                                      <p:cBhvr>
                                        <p:cTn id="15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9"/>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3000"/>
                                        <p:tgtEl>
                                          <p:spTgt spid="10"/>
                                        </p:tgtEl>
                                        <p:attrNameLst>
                                          <p:attrName>ppt_h</p:attrName>
                                        </p:attrNameLst>
                                      </p:cBhvr>
                                      <p:tavLst>
                                        <p:tav tm="0">
                                          <p:val>
                                            <p:strVal val="ppt_h"/>
                                          </p:val>
                                        </p:tav>
                                        <p:tav tm="100000">
                                          <p:val>
                                            <p:strVal val="ppt_h"/>
                                          </p:val>
                                        </p:tav>
                                      </p:tavLst>
                                    </p:anim>
                                    <p:anim calcmode="lin" valueType="num">
                                      <p:cBhvr>
                                        <p:cTn id="16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0"/>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3000"/>
                                        <p:tgtEl>
                                          <p:spTgt spid="11"/>
                                        </p:tgtEl>
                                        <p:attrNameLst>
                                          <p:attrName>ppt_h</p:attrName>
                                        </p:attrNameLst>
                                      </p:cBhvr>
                                      <p:tavLst>
                                        <p:tav tm="0">
                                          <p:val>
                                            <p:strVal val="ppt_h"/>
                                          </p:val>
                                        </p:tav>
                                        <p:tav tm="100000">
                                          <p:val>
                                            <p:strVal val="ppt_h"/>
                                          </p:val>
                                        </p:tav>
                                      </p:tavLst>
                                    </p:anim>
                                    <p:anim calcmode="lin" valueType="num">
                                      <p:cBhvr>
                                        <p:cTn id="16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1"/>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3000"/>
                                        <p:tgtEl>
                                          <p:spTgt spid="12"/>
                                        </p:tgtEl>
                                        <p:attrNameLst>
                                          <p:attrName>ppt_h</p:attrName>
                                        </p:attrNameLst>
                                      </p:cBhvr>
                                      <p:tavLst>
                                        <p:tav tm="0">
                                          <p:val>
                                            <p:strVal val="ppt_h"/>
                                          </p:val>
                                        </p:tav>
                                        <p:tav tm="100000">
                                          <p:val>
                                            <p:strVal val="ppt_h"/>
                                          </p:val>
                                        </p:tav>
                                      </p:tavLst>
                                    </p:anim>
                                    <p:anim calcmode="lin" valueType="num">
                                      <p:cBhvr>
                                        <p:cTn id="17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12"/>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3000"/>
                                        <p:tgtEl>
                                          <p:spTgt spid="13"/>
                                        </p:tgtEl>
                                        <p:attrNameLst>
                                          <p:attrName>ppt_h</p:attrName>
                                        </p:attrNameLst>
                                      </p:cBhvr>
                                      <p:tavLst>
                                        <p:tav tm="0">
                                          <p:val>
                                            <p:strVal val="ppt_h"/>
                                          </p:val>
                                        </p:tav>
                                        <p:tav tm="100000">
                                          <p:val>
                                            <p:strVal val="ppt_h"/>
                                          </p:val>
                                        </p:tav>
                                      </p:tavLst>
                                    </p:anim>
                                    <p:anim calcmode="lin" valueType="num">
                                      <p:cBhvr>
                                        <p:cTn id="17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3"/>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3000"/>
                                        <p:tgtEl>
                                          <p:spTgt spid="14"/>
                                        </p:tgtEl>
                                        <p:attrNameLst>
                                          <p:attrName>ppt_h</p:attrName>
                                        </p:attrNameLst>
                                      </p:cBhvr>
                                      <p:tavLst>
                                        <p:tav tm="0">
                                          <p:val>
                                            <p:strVal val="ppt_h"/>
                                          </p:val>
                                        </p:tav>
                                        <p:tav tm="100000">
                                          <p:val>
                                            <p:strVal val="ppt_h"/>
                                          </p:val>
                                        </p:tav>
                                      </p:tavLst>
                                    </p:anim>
                                    <p:anim calcmode="lin" valueType="num">
                                      <p:cBhvr>
                                        <p:cTn id="17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14"/>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3000"/>
                                        <p:tgtEl>
                                          <p:spTgt spid="15"/>
                                        </p:tgtEl>
                                        <p:attrNameLst>
                                          <p:attrName>ppt_h</p:attrName>
                                        </p:attrNameLst>
                                      </p:cBhvr>
                                      <p:tavLst>
                                        <p:tav tm="0">
                                          <p:val>
                                            <p:strVal val="ppt_h"/>
                                          </p:val>
                                        </p:tav>
                                        <p:tav tm="100000">
                                          <p:val>
                                            <p:strVal val="ppt_h"/>
                                          </p:val>
                                        </p:tav>
                                      </p:tavLst>
                                    </p:anim>
                                    <p:anim calcmode="lin" valueType="num">
                                      <p:cBhvr>
                                        <p:cTn id="18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15"/>
                                        </p:tgtEl>
                                        <p:attrNameLst>
                                          <p:attrName>style.visibility</p:attrName>
                                        </p:attrNameLst>
                                      </p:cBhvr>
                                      <p:to>
                                        <p:strVal val="hidden"/>
                                      </p:to>
                                    </p:set>
                                  </p:childTnLst>
                                </p:cTn>
                              </p:par>
                              <p:par>
                                <p:cTn id="184" presetID="2" presetClass="entr" presetSubtype="1" fill="hold" nodeType="withEffect">
                                  <p:stCondLst>
                                    <p:cond delay="0"/>
                                  </p:stCondLst>
                                  <p:childTnLst>
                                    <p:set>
                                      <p:cBhvr>
                                        <p:cTn id="185" dur="1" fill="hold">
                                          <p:stCondLst>
                                            <p:cond delay="0"/>
                                          </p:stCondLst>
                                        </p:cTn>
                                        <p:tgtEl>
                                          <p:spTgt spid="4"/>
                                        </p:tgtEl>
                                        <p:attrNameLst>
                                          <p:attrName>style.visibility</p:attrName>
                                        </p:attrNameLst>
                                      </p:cBhvr>
                                      <p:to>
                                        <p:strVal val="visible"/>
                                      </p:to>
                                    </p:set>
                                    <p:anim calcmode="lin" valueType="num">
                                      <p:cBhvr additive="base">
                                        <p:cTn id="186" dur="3000" fill="hold"/>
                                        <p:tgtEl>
                                          <p:spTgt spid="4"/>
                                        </p:tgtEl>
                                        <p:attrNameLst>
                                          <p:attrName>ppt_x</p:attrName>
                                        </p:attrNameLst>
                                      </p:cBhvr>
                                      <p:tavLst>
                                        <p:tav tm="0">
                                          <p:val>
                                            <p:strVal val="#ppt_x"/>
                                          </p:val>
                                        </p:tav>
                                        <p:tav tm="100000">
                                          <p:val>
                                            <p:strVal val="#ppt_x"/>
                                          </p:val>
                                        </p:tav>
                                      </p:tavLst>
                                    </p:anim>
                                    <p:anim calcmode="lin" valueType="num">
                                      <p:cBhvr additive="base">
                                        <p:cTn id="187"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tyy.jpg"/>
          <p:cNvPicPr>
            <a:picLocks noChangeAspect="1"/>
          </p:cNvPicPr>
          <p:nvPr/>
        </p:nvPicPr>
        <p:blipFill>
          <a:blip r:embed="rId2"/>
          <a:stretch>
            <a:fillRect/>
          </a:stretch>
        </p:blipFill>
        <p:spPr>
          <a:xfrm>
            <a:off x="0" y="6684"/>
            <a:ext cx="9144000" cy="6844632"/>
          </a:xfrm>
          <a:prstGeom prst="rect">
            <a:avLst/>
          </a:prstGeom>
        </p:spPr>
      </p:pic>
      <p:sp>
        <p:nvSpPr>
          <p:cNvPr id="5" name="4 Luna"/>
          <p:cNvSpPr/>
          <p:nvPr/>
        </p:nvSpPr>
        <p:spPr>
          <a:xfrm>
            <a:off x="-32" y="0"/>
            <a:ext cx="2214546" cy="3857628"/>
          </a:xfrm>
          <a:prstGeom prst="moon">
            <a:avLst>
              <a:gd name="adj" fmla="val 43333"/>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857224" y="0"/>
            <a:ext cx="2214546"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56" y="0"/>
            <a:ext cx="2214546"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857488" y="0"/>
            <a:ext cx="2214546"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857620" y="0"/>
            <a:ext cx="2214546"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0"/>
            <a:ext cx="2214546"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857884" y="0"/>
            <a:ext cx="2214546"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850362" y="0"/>
            <a:ext cx="2293638" cy="3857628"/>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fmla="#ppt_w*sin(2.5*pi*$)">
                                          <p:val>
                                            <p:fltVal val="0"/>
                                          </p:val>
                                        </p:tav>
                                        <p:tav tm="100000">
                                          <p:val>
                                            <p:fltVal val="1"/>
                                          </p:val>
                                        </p:tav>
                                      </p:tavLst>
                                    </p:anim>
                                    <p:anim calcmode="lin" valueType="num">
                                      <p:cBhvr>
                                        <p:cTn id="35" dur="3000" fill="hold"/>
                                        <p:tgtEl>
                                          <p:spTgt spid="11"/>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2" presetClass="entr" presetSubtype="8"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0-#ppt_w/2"/>
                                          </p:val>
                                        </p:tav>
                                        <p:tav tm="100000">
                                          <p:val>
                                            <p:strVal val="#ppt_x"/>
                                          </p:val>
                                        </p:tav>
                                      </p:tavLst>
                                    </p:anim>
                                    <p:anim calcmode="lin" valueType="num">
                                      <p:cBhvr additive="base">
                                        <p:cTn id="43" dur="3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3000" fill="hold"/>
                                        <p:tgtEl>
                                          <p:spTgt spid="11"/>
                                        </p:tgtEl>
                                        <p:attrNameLst>
                                          <p:attrName>ppt_x</p:attrName>
                                        </p:attrNameLst>
                                      </p:cBhvr>
                                      <p:tavLst>
                                        <p:tav tm="0">
                                          <p:val>
                                            <p:strVal val="0-#ppt_w/2"/>
                                          </p:val>
                                        </p:tav>
                                        <p:tav tm="100000">
                                          <p:val>
                                            <p:strVal val="#ppt_x"/>
                                          </p:val>
                                        </p:tav>
                                      </p:tavLst>
                                    </p:anim>
                                    <p:anim calcmode="lin" valueType="num">
                                      <p:cBhvr additive="base">
                                        <p:cTn id="67" dur="3000" fill="hold"/>
                                        <p:tgtEl>
                                          <p:spTgt spid="11"/>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ppt_y"/>
                                          </p:val>
                                        </p:tav>
                                        <p:tav tm="100000">
                                          <p:val>
                                            <p:strVal val="#ppt_y"/>
                                          </p:val>
                                        </p:tav>
                                      </p:tavLst>
                                    </p:anim>
                                  </p:childTnLst>
                                </p:cTn>
                              </p:par>
                            </p:childTnLst>
                          </p:cTn>
                        </p:par>
                        <p:par>
                          <p:cTn id="72" fill="hold">
                            <p:stCondLst>
                              <p:cond delay="3000"/>
                            </p:stCondLst>
                            <p:childTnLst>
                              <p:par>
                                <p:cTn id="73" presetID="2" presetClass="exit" presetSubtype="8" fill="hold" grpId="2" nodeType="after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0-ppt_w/2"/>
                                          </p:val>
                                        </p:tav>
                                      </p:tavLst>
                                    </p:anim>
                                    <p:anim calcmode="lin" valueType="num">
                                      <p:cBhvr additive="base">
                                        <p:cTn id="79" dur="3000"/>
                                        <p:tgtEl>
                                          <p:spTgt spid="6"/>
                                        </p:tgtEl>
                                        <p:attrNameLst>
                                          <p:attrName>ppt_y</p:attrName>
                                        </p:attrNameLst>
                                      </p:cBhvr>
                                      <p:tavLst>
                                        <p:tav tm="0">
                                          <p:val>
                                            <p:strVal val="ppt_y"/>
                                          </p:val>
                                        </p:tav>
                                        <p:tav tm="100000">
                                          <p:val>
                                            <p:strVal val="ppt_y"/>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0-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3000"/>
                                        <p:tgtEl>
                                          <p:spTgt spid="5"/>
                                        </p:tgtEl>
                                        <p:attrNameLst>
                                          <p:attrName>ppt_h</p:attrName>
                                        </p:attrNameLst>
                                      </p:cBhvr>
                                      <p:tavLst>
                                        <p:tav tm="0">
                                          <p:val>
                                            <p:strVal val="ppt_h"/>
                                          </p:val>
                                        </p:tav>
                                        <p:tav tm="100000">
                                          <p:val>
                                            <p:strVal val="ppt_h"/>
                                          </p:val>
                                        </p:tav>
                                      </p:tavLst>
                                    </p:anim>
                                    <p:anim calcmode="lin" valueType="num">
                                      <p:cBhvr>
                                        <p:cTn id="1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6"/>
                                        </p:tgtEl>
                                        <p:attrNameLst>
                                          <p:attrName>ppt_h</p:attrName>
                                        </p:attrNameLst>
                                      </p:cBhvr>
                                      <p:tavLst>
                                        <p:tav tm="0">
                                          <p:val>
                                            <p:strVal val="ppt_h"/>
                                          </p:val>
                                        </p:tav>
                                        <p:tav tm="100000">
                                          <p:val>
                                            <p:strVal val="ppt_h"/>
                                          </p:val>
                                        </p:tav>
                                      </p:tavLst>
                                    </p:anim>
                                    <p:anim calcmode="lin" valueType="num">
                                      <p:cBhvr>
                                        <p:cTn id="1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6"/>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7"/>
                                        </p:tgtEl>
                                        <p:attrNameLst>
                                          <p:attrName>ppt_h</p:attrName>
                                        </p:attrNameLst>
                                      </p:cBhvr>
                                      <p:tavLst>
                                        <p:tav tm="0">
                                          <p:val>
                                            <p:strVal val="ppt_h"/>
                                          </p:val>
                                        </p:tav>
                                        <p:tav tm="100000">
                                          <p:val>
                                            <p:strVal val="ppt_h"/>
                                          </p:val>
                                        </p:tav>
                                      </p:tavLst>
                                    </p:anim>
                                    <p:anim calcmode="lin" valueType="num">
                                      <p:cBhvr>
                                        <p:cTn id="1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7"/>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3000"/>
                                        <p:tgtEl>
                                          <p:spTgt spid="8"/>
                                        </p:tgtEl>
                                        <p:attrNameLst>
                                          <p:attrName>ppt_h</p:attrName>
                                        </p:attrNameLst>
                                      </p:cBhvr>
                                      <p:tavLst>
                                        <p:tav tm="0">
                                          <p:val>
                                            <p:strVal val="ppt_h"/>
                                          </p:val>
                                        </p:tav>
                                        <p:tav tm="100000">
                                          <p:val>
                                            <p:strVal val="ppt_h"/>
                                          </p:val>
                                        </p:tav>
                                      </p:tavLst>
                                    </p:anim>
                                    <p:anim calcmode="lin" valueType="num">
                                      <p:cBhvr>
                                        <p:cTn id="1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8"/>
                                        </p:tgtEl>
                                        <p:attrNameLst>
                                          <p:attrName>style.visibility</p:attrName>
                                        </p:attrNameLst>
                                      </p:cBhvr>
                                      <p:to>
                                        <p:strVal val="hidden"/>
                                      </p:to>
                                    </p:set>
                                  </p:childTnLst>
                                </p:cTn>
                              </p:par>
                              <p:par>
                                <p:cTn id="121" presetID="19" presetClass="exit" presetSubtype="10" fill="hold" grpId="3" nodeType="withEffect">
                                  <p:stCondLst>
                                    <p:cond delay="0"/>
                                  </p:stCondLst>
                                  <p:childTnLst>
                                    <p:anim calcmode="lin" valueType="num">
                                      <p:cBhvr>
                                        <p:cTn id="122" dur="3000"/>
                                        <p:tgtEl>
                                          <p:spTgt spid="9"/>
                                        </p:tgtEl>
                                        <p:attrNameLst>
                                          <p:attrName>ppt_h</p:attrName>
                                        </p:attrNameLst>
                                      </p:cBhvr>
                                      <p:tavLst>
                                        <p:tav tm="0">
                                          <p:val>
                                            <p:strVal val="ppt_h"/>
                                          </p:val>
                                        </p:tav>
                                        <p:tav tm="100000">
                                          <p:val>
                                            <p:strVal val="ppt_h"/>
                                          </p:val>
                                        </p:tav>
                                      </p:tavLst>
                                    </p:anim>
                                    <p:anim calcmode="lin" valueType="num">
                                      <p:cBhvr>
                                        <p:cTn id="1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9"/>
                                        </p:tgtEl>
                                        <p:attrNameLst>
                                          <p:attrName>style.visibility</p:attrName>
                                        </p:attrNameLst>
                                      </p:cBhvr>
                                      <p:to>
                                        <p:strVal val="hidden"/>
                                      </p:to>
                                    </p:set>
                                  </p:childTnLst>
                                </p:cTn>
                              </p:par>
                              <p:par>
                                <p:cTn id="125" presetID="19" presetClass="exit" presetSubtype="10" fill="hold" grpId="3" nodeType="withEffect">
                                  <p:stCondLst>
                                    <p:cond delay="0"/>
                                  </p:stCondLst>
                                  <p:childTnLst>
                                    <p:anim calcmode="lin" valueType="num">
                                      <p:cBhvr>
                                        <p:cTn id="126" dur="3000"/>
                                        <p:tgtEl>
                                          <p:spTgt spid="10"/>
                                        </p:tgtEl>
                                        <p:attrNameLst>
                                          <p:attrName>ppt_h</p:attrName>
                                        </p:attrNameLst>
                                      </p:cBhvr>
                                      <p:tavLst>
                                        <p:tav tm="0">
                                          <p:val>
                                            <p:strVal val="ppt_h"/>
                                          </p:val>
                                        </p:tav>
                                        <p:tav tm="100000">
                                          <p:val>
                                            <p:strVal val="ppt_h"/>
                                          </p:val>
                                        </p:tav>
                                      </p:tavLst>
                                    </p:anim>
                                    <p:anim calcmode="lin" valueType="num">
                                      <p:cBhvr>
                                        <p:cTn id="1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10"/>
                                        </p:tgtEl>
                                        <p:attrNameLst>
                                          <p:attrName>style.visibility</p:attrName>
                                        </p:attrNameLst>
                                      </p:cBhvr>
                                      <p:to>
                                        <p:strVal val="hidden"/>
                                      </p:to>
                                    </p:set>
                                  </p:childTnLst>
                                </p:cTn>
                              </p:par>
                              <p:par>
                                <p:cTn id="129" presetID="19" presetClass="exit" presetSubtype="10" fill="hold" grpId="3" nodeType="withEffect">
                                  <p:stCondLst>
                                    <p:cond delay="0"/>
                                  </p:stCondLst>
                                  <p:childTnLst>
                                    <p:anim calcmode="lin" valueType="num">
                                      <p:cBhvr>
                                        <p:cTn id="130" dur="3000"/>
                                        <p:tgtEl>
                                          <p:spTgt spid="11"/>
                                        </p:tgtEl>
                                        <p:attrNameLst>
                                          <p:attrName>ppt_h</p:attrName>
                                        </p:attrNameLst>
                                      </p:cBhvr>
                                      <p:tavLst>
                                        <p:tav tm="0">
                                          <p:val>
                                            <p:strVal val="ppt_h"/>
                                          </p:val>
                                        </p:tav>
                                        <p:tav tm="100000">
                                          <p:val>
                                            <p:strVal val="ppt_h"/>
                                          </p:val>
                                        </p:tav>
                                      </p:tavLst>
                                    </p:anim>
                                    <p:anim calcmode="lin" valueType="num">
                                      <p:cBhvr>
                                        <p:cTn id="1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11"/>
                                        </p:tgtEl>
                                        <p:attrNameLst>
                                          <p:attrName>style.visibility</p:attrName>
                                        </p:attrNameLst>
                                      </p:cBhvr>
                                      <p:to>
                                        <p:strVal val="hidden"/>
                                      </p:to>
                                    </p:set>
                                  </p:childTnLst>
                                </p:cTn>
                              </p:par>
                              <p:par>
                                <p:cTn id="133" presetID="19" presetClass="exit" presetSubtype="10" fill="hold" grpId="3" nodeType="withEffect">
                                  <p:stCondLst>
                                    <p:cond delay="0"/>
                                  </p:stCondLst>
                                  <p:childTnLst>
                                    <p:anim calcmode="lin" valueType="num">
                                      <p:cBhvr>
                                        <p:cTn id="134" dur="3000"/>
                                        <p:tgtEl>
                                          <p:spTgt spid="12"/>
                                        </p:tgtEl>
                                        <p:attrNameLst>
                                          <p:attrName>ppt_h</p:attrName>
                                        </p:attrNameLst>
                                      </p:cBhvr>
                                      <p:tavLst>
                                        <p:tav tm="0">
                                          <p:val>
                                            <p:strVal val="ppt_h"/>
                                          </p:val>
                                        </p:tav>
                                        <p:tav tm="100000">
                                          <p:val>
                                            <p:strVal val="ppt_h"/>
                                          </p:val>
                                        </p:tav>
                                      </p:tavLst>
                                    </p:anim>
                                    <p:anim calcmode="lin" valueType="num">
                                      <p:cBhvr>
                                        <p:cTn id="13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ntr" presetSubtype="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additive="base">
                                        <p:cTn id="139" dur="3000" fill="hold"/>
                                        <p:tgtEl>
                                          <p:spTgt spid="4"/>
                                        </p:tgtEl>
                                        <p:attrNameLst>
                                          <p:attrName>ppt_x</p:attrName>
                                        </p:attrNameLst>
                                      </p:cBhvr>
                                      <p:tavLst>
                                        <p:tav tm="0">
                                          <p:val>
                                            <p:strVal val="1+#ppt_w/2"/>
                                          </p:val>
                                        </p:tav>
                                        <p:tav tm="100000">
                                          <p:val>
                                            <p:strVal val="#ppt_x"/>
                                          </p:val>
                                        </p:tav>
                                      </p:tavLst>
                                    </p:anim>
                                    <p:anim calcmode="lin" valueType="num">
                                      <p:cBhvr additive="base">
                                        <p:cTn id="140"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0.jpg"/>
          <p:cNvPicPr>
            <a:picLocks noChangeAspect="1"/>
          </p:cNvPicPr>
          <p:nvPr/>
        </p:nvPicPr>
        <p:blipFill>
          <a:blip r:embed="rId2"/>
          <a:stretch>
            <a:fillRect/>
          </a:stretch>
        </p:blipFill>
        <p:spPr>
          <a:xfrm>
            <a:off x="0" y="6684"/>
            <a:ext cx="9144000" cy="6844632"/>
          </a:xfrm>
          <a:prstGeom prst="rect">
            <a:avLst/>
          </a:prstGeom>
        </p:spPr>
      </p:pic>
      <p:sp>
        <p:nvSpPr>
          <p:cNvPr id="5" name="4 Anillo"/>
          <p:cNvSpPr/>
          <p:nvPr/>
        </p:nvSpPr>
        <p:spPr>
          <a:xfrm>
            <a:off x="0"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71570"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143140"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71736"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710"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643306"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214842"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643438"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286412"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715008"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357982"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786578"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429552"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858148" y="0"/>
            <a:ext cx="1285852" cy="4500594"/>
          </a:xfrm>
          <a:prstGeom prst="donut">
            <a:avLst>
              <a:gd name="adj" fmla="val 11211"/>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xit" presetSubtype="2" fill="hold" grpId="1" nodeType="with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1+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0-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grpId="1" nodeType="with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1+ppt_w/2"/>
                                          </p:val>
                                        </p:tav>
                                      </p:tavLst>
                                    </p:anim>
                                    <p:anim calcmode="lin" valueType="num">
                                      <p:cBhvr additive="base">
                                        <p:cTn id="82" dur="3000"/>
                                        <p:tgtEl>
                                          <p:spTgt spid="7"/>
                                        </p:tgtEl>
                                        <p:attrNameLst>
                                          <p:attrName>ppt_y</p:attrName>
                                        </p:attrNameLst>
                                      </p:cBhvr>
                                      <p:tavLst>
                                        <p:tav tm="0">
                                          <p:val>
                                            <p:strVal val="ppt_y"/>
                                          </p:val>
                                        </p:tav>
                                        <p:tav tm="100000">
                                          <p:val>
                                            <p:strVal val="ppt_y"/>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0-ppt_w/2"/>
                                          </p:val>
                                        </p:tav>
                                      </p:tavLst>
                                    </p:anim>
                                    <p:anim calcmode="lin" valueType="num">
                                      <p:cBhvr additive="base">
                                        <p:cTn id="86" dur="3000"/>
                                        <p:tgtEl>
                                          <p:spTgt spid="8"/>
                                        </p:tgtEl>
                                        <p:attrNameLst>
                                          <p:attrName>ppt_y</p:attrName>
                                        </p:attrNameLst>
                                      </p:cBhvr>
                                      <p:tavLst>
                                        <p:tav tm="0">
                                          <p:val>
                                            <p:strVal val="ppt_y"/>
                                          </p:val>
                                        </p:tav>
                                        <p:tav tm="100000">
                                          <p:val>
                                            <p:strVal val="ppt_y"/>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2" fill="hold" grpId="1"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1+ppt_w/2"/>
                                          </p:val>
                                        </p:tav>
                                      </p:tavLst>
                                    </p:anim>
                                    <p:anim calcmode="lin" valueType="num">
                                      <p:cBhvr additive="base">
                                        <p:cTn id="90" dur="3000"/>
                                        <p:tgtEl>
                                          <p:spTgt spid="9"/>
                                        </p:tgtEl>
                                        <p:attrNameLst>
                                          <p:attrName>ppt_y</p:attrName>
                                        </p:attrNameLst>
                                      </p:cBhvr>
                                      <p:tavLst>
                                        <p:tav tm="0">
                                          <p:val>
                                            <p:strVal val="ppt_y"/>
                                          </p:val>
                                        </p:tav>
                                        <p:tav tm="100000">
                                          <p:val>
                                            <p:strVal val="ppt_y"/>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0-ppt_w/2"/>
                                          </p:val>
                                        </p:tav>
                                      </p:tavLst>
                                    </p:anim>
                                    <p:anim calcmode="lin" valueType="num">
                                      <p:cBhvr additive="base">
                                        <p:cTn id="94" dur="3000"/>
                                        <p:tgtEl>
                                          <p:spTgt spid="10"/>
                                        </p:tgtEl>
                                        <p:attrNameLst>
                                          <p:attrName>ppt_y</p:attrName>
                                        </p:attrNameLst>
                                      </p:cBhvr>
                                      <p:tavLst>
                                        <p:tav tm="0">
                                          <p:val>
                                            <p:strVal val="ppt_y"/>
                                          </p:val>
                                        </p:tav>
                                        <p:tav tm="100000">
                                          <p:val>
                                            <p:strVal val="ppt_y"/>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2" fill="hold" grpId="1"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1+ppt_w/2"/>
                                          </p:val>
                                        </p:tav>
                                      </p:tavLst>
                                    </p:anim>
                                    <p:anim calcmode="lin" valueType="num">
                                      <p:cBhvr additive="base">
                                        <p:cTn id="98" dur="3000"/>
                                        <p:tgtEl>
                                          <p:spTgt spid="11"/>
                                        </p:tgtEl>
                                        <p:attrNameLst>
                                          <p:attrName>ppt_y</p:attrName>
                                        </p:attrNameLst>
                                      </p:cBhvr>
                                      <p:tavLst>
                                        <p:tav tm="0">
                                          <p:val>
                                            <p:strVal val="ppt_y"/>
                                          </p:val>
                                        </p:tav>
                                        <p:tav tm="100000">
                                          <p:val>
                                            <p:strVal val="ppt_y"/>
                                          </p:val>
                                        </p:tav>
                                      </p:tavLst>
                                    </p:anim>
                                    <p:set>
                                      <p:cBhvr>
                                        <p:cTn id="99" dur="1" fill="hold">
                                          <p:stCondLst>
                                            <p:cond delay="2999"/>
                                          </p:stCondLst>
                                        </p:cTn>
                                        <p:tgtEl>
                                          <p:spTgt spid="11"/>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3000"/>
                                        <p:tgtEl>
                                          <p:spTgt spid="12"/>
                                        </p:tgtEl>
                                        <p:attrNameLst>
                                          <p:attrName>ppt_x</p:attrName>
                                        </p:attrNameLst>
                                      </p:cBhvr>
                                      <p:tavLst>
                                        <p:tav tm="0">
                                          <p:val>
                                            <p:strVal val="ppt_x"/>
                                          </p:val>
                                        </p:tav>
                                        <p:tav tm="100000">
                                          <p:val>
                                            <p:strVal val="0-ppt_w/2"/>
                                          </p:val>
                                        </p:tav>
                                      </p:tavLst>
                                    </p:anim>
                                    <p:anim calcmode="lin" valueType="num">
                                      <p:cBhvr additive="base">
                                        <p:cTn id="102" dur="3000"/>
                                        <p:tgtEl>
                                          <p:spTgt spid="12"/>
                                        </p:tgtEl>
                                        <p:attrNameLst>
                                          <p:attrName>ppt_y</p:attrName>
                                        </p:attrNameLst>
                                      </p:cBhvr>
                                      <p:tavLst>
                                        <p:tav tm="0">
                                          <p:val>
                                            <p:strVal val="ppt_y"/>
                                          </p:val>
                                        </p:tav>
                                        <p:tav tm="100000">
                                          <p:val>
                                            <p:strVal val="ppt_y"/>
                                          </p:val>
                                        </p:tav>
                                      </p:tavLst>
                                    </p:anim>
                                    <p:set>
                                      <p:cBhvr>
                                        <p:cTn id="103" dur="1" fill="hold">
                                          <p:stCondLst>
                                            <p:cond delay="2999"/>
                                          </p:stCondLst>
                                        </p:cTn>
                                        <p:tgtEl>
                                          <p:spTgt spid="12"/>
                                        </p:tgtEl>
                                        <p:attrNameLst>
                                          <p:attrName>style.visibility</p:attrName>
                                        </p:attrNameLst>
                                      </p:cBhvr>
                                      <p:to>
                                        <p:strVal val="hidden"/>
                                      </p:to>
                                    </p:set>
                                  </p:childTnLst>
                                </p:cTn>
                              </p:par>
                              <p:par>
                                <p:cTn id="104" presetID="2" presetClass="exit" presetSubtype="2" fill="hold" grpId="1"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3000"/>
                                        <p:tgtEl>
                                          <p:spTgt spid="14"/>
                                        </p:tgtEl>
                                        <p:attrNameLst>
                                          <p:attrName>ppt_x</p:attrName>
                                        </p:attrNameLst>
                                      </p:cBhvr>
                                      <p:tavLst>
                                        <p:tav tm="0">
                                          <p:val>
                                            <p:strVal val="ppt_x"/>
                                          </p:val>
                                        </p:tav>
                                        <p:tav tm="100000">
                                          <p:val>
                                            <p:strVal val="0-ppt_w/2"/>
                                          </p:val>
                                        </p:tav>
                                      </p:tavLst>
                                    </p:anim>
                                    <p:anim calcmode="lin" valueType="num">
                                      <p:cBhvr additive="base">
                                        <p:cTn id="110" dur="3000"/>
                                        <p:tgtEl>
                                          <p:spTgt spid="14"/>
                                        </p:tgtEl>
                                        <p:attrNameLst>
                                          <p:attrName>ppt_y</p:attrName>
                                        </p:attrNameLst>
                                      </p:cBhvr>
                                      <p:tavLst>
                                        <p:tav tm="0">
                                          <p:val>
                                            <p:strVal val="ppt_y"/>
                                          </p:val>
                                        </p:tav>
                                        <p:tav tm="100000">
                                          <p:val>
                                            <p:strVal val="ppt_y"/>
                                          </p:val>
                                        </p:tav>
                                      </p:tavLst>
                                    </p:anim>
                                    <p:set>
                                      <p:cBhvr>
                                        <p:cTn id="111" dur="1" fill="hold">
                                          <p:stCondLst>
                                            <p:cond delay="2999"/>
                                          </p:stCondLst>
                                        </p:cTn>
                                        <p:tgtEl>
                                          <p:spTgt spid="14"/>
                                        </p:tgtEl>
                                        <p:attrNameLst>
                                          <p:attrName>style.visibility</p:attrName>
                                        </p:attrNameLst>
                                      </p:cBhvr>
                                      <p:to>
                                        <p:strVal val="hidden"/>
                                      </p:to>
                                    </p:set>
                                  </p:childTnLst>
                                </p:cTn>
                              </p:par>
                              <p:par>
                                <p:cTn id="112" presetID="2" presetClass="exit" presetSubtype="2" fill="hold" grpId="1" nodeType="withEffect">
                                  <p:stCondLst>
                                    <p:cond delay="0"/>
                                  </p:stCondLst>
                                  <p:childTnLst>
                                    <p:anim calcmode="lin" valueType="num">
                                      <p:cBhvr additive="base">
                                        <p:cTn id="113" dur="3000"/>
                                        <p:tgtEl>
                                          <p:spTgt spid="15"/>
                                        </p:tgtEl>
                                        <p:attrNameLst>
                                          <p:attrName>ppt_x</p:attrName>
                                        </p:attrNameLst>
                                      </p:cBhvr>
                                      <p:tavLst>
                                        <p:tav tm="0">
                                          <p:val>
                                            <p:strVal val="ppt_x"/>
                                          </p:val>
                                        </p:tav>
                                        <p:tav tm="100000">
                                          <p:val>
                                            <p:strVal val="1+ppt_w/2"/>
                                          </p:val>
                                        </p:tav>
                                      </p:tavLst>
                                    </p:anim>
                                    <p:anim calcmode="lin" valueType="num">
                                      <p:cBhvr additive="base">
                                        <p:cTn id="114" dur="3000"/>
                                        <p:tgtEl>
                                          <p:spTgt spid="15"/>
                                        </p:tgtEl>
                                        <p:attrNameLst>
                                          <p:attrName>ppt_y</p:attrName>
                                        </p:attrNameLst>
                                      </p:cBhvr>
                                      <p:tavLst>
                                        <p:tav tm="0">
                                          <p:val>
                                            <p:strVal val="ppt_y"/>
                                          </p:val>
                                        </p:tav>
                                        <p:tav tm="100000">
                                          <p:val>
                                            <p:strVal val="ppt_y"/>
                                          </p:val>
                                        </p:tav>
                                      </p:tavLst>
                                    </p:anim>
                                    <p:set>
                                      <p:cBhvr>
                                        <p:cTn id="115" dur="1" fill="hold">
                                          <p:stCondLst>
                                            <p:cond delay="2999"/>
                                          </p:stCondLst>
                                        </p:cTn>
                                        <p:tgtEl>
                                          <p:spTgt spid="15"/>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3000"/>
                                        <p:tgtEl>
                                          <p:spTgt spid="16"/>
                                        </p:tgtEl>
                                        <p:attrNameLst>
                                          <p:attrName>ppt_x</p:attrName>
                                        </p:attrNameLst>
                                      </p:cBhvr>
                                      <p:tavLst>
                                        <p:tav tm="0">
                                          <p:val>
                                            <p:strVal val="ppt_x"/>
                                          </p:val>
                                        </p:tav>
                                        <p:tav tm="100000">
                                          <p:val>
                                            <p:strVal val="0-ppt_w/2"/>
                                          </p:val>
                                        </p:tav>
                                      </p:tavLst>
                                    </p:anim>
                                    <p:anim calcmode="lin" valueType="num">
                                      <p:cBhvr additive="base">
                                        <p:cTn id="118" dur="3000"/>
                                        <p:tgtEl>
                                          <p:spTgt spid="16"/>
                                        </p:tgtEl>
                                        <p:attrNameLst>
                                          <p:attrName>ppt_y</p:attrName>
                                        </p:attrNameLst>
                                      </p:cBhvr>
                                      <p:tavLst>
                                        <p:tav tm="0">
                                          <p:val>
                                            <p:strVal val="ppt_y"/>
                                          </p:val>
                                        </p:tav>
                                        <p:tav tm="100000">
                                          <p:val>
                                            <p:strVal val="ppt_y"/>
                                          </p:val>
                                        </p:tav>
                                      </p:tavLst>
                                    </p:anim>
                                    <p:set>
                                      <p:cBhvr>
                                        <p:cTn id="119" dur="1" fill="hold">
                                          <p:stCondLst>
                                            <p:cond delay="2999"/>
                                          </p:stCondLst>
                                        </p:cTn>
                                        <p:tgtEl>
                                          <p:spTgt spid="16"/>
                                        </p:tgtEl>
                                        <p:attrNameLst>
                                          <p:attrName>style.visibility</p:attrName>
                                        </p:attrNameLst>
                                      </p:cBhvr>
                                      <p:to>
                                        <p:strVal val="hidden"/>
                                      </p:to>
                                    </p:set>
                                  </p:childTnLst>
                                </p:cTn>
                              </p:par>
                              <p:par>
                                <p:cTn id="120" presetID="2" presetClass="exit" presetSubtype="2" fill="hold" grpId="1" nodeType="withEffect">
                                  <p:stCondLst>
                                    <p:cond delay="0"/>
                                  </p:stCondLst>
                                  <p:childTnLst>
                                    <p:anim calcmode="lin" valueType="num">
                                      <p:cBhvr additive="base">
                                        <p:cTn id="121" dur="3000"/>
                                        <p:tgtEl>
                                          <p:spTgt spid="17"/>
                                        </p:tgtEl>
                                        <p:attrNameLst>
                                          <p:attrName>ppt_x</p:attrName>
                                        </p:attrNameLst>
                                      </p:cBhvr>
                                      <p:tavLst>
                                        <p:tav tm="0">
                                          <p:val>
                                            <p:strVal val="ppt_x"/>
                                          </p:val>
                                        </p:tav>
                                        <p:tav tm="100000">
                                          <p:val>
                                            <p:strVal val="1+ppt_w/2"/>
                                          </p:val>
                                        </p:tav>
                                      </p:tavLst>
                                    </p:anim>
                                    <p:anim calcmode="lin" valueType="num">
                                      <p:cBhvr additive="base">
                                        <p:cTn id="122" dur="3000"/>
                                        <p:tgtEl>
                                          <p:spTgt spid="17"/>
                                        </p:tgtEl>
                                        <p:attrNameLst>
                                          <p:attrName>ppt_y</p:attrName>
                                        </p:attrNameLst>
                                      </p:cBhvr>
                                      <p:tavLst>
                                        <p:tav tm="0">
                                          <p:val>
                                            <p:strVal val="ppt_y"/>
                                          </p:val>
                                        </p:tav>
                                        <p:tav tm="100000">
                                          <p:val>
                                            <p:strVal val="ppt_y"/>
                                          </p:val>
                                        </p:tav>
                                      </p:tavLst>
                                    </p:anim>
                                    <p:set>
                                      <p:cBhvr>
                                        <p:cTn id="123" dur="1" fill="hold">
                                          <p:stCondLst>
                                            <p:cond delay="2999"/>
                                          </p:stCondLst>
                                        </p:cTn>
                                        <p:tgtEl>
                                          <p:spTgt spid="17"/>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3000"/>
                                        <p:tgtEl>
                                          <p:spTgt spid="18"/>
                                        </p:tgtEl>
                                        <p:attrNameLst>
                                          <p:attrName>ppt_x</p:attrName>
                                        </p:attrNameLst>
                                      </p:cBhvr>
                                      <p:tavLst>
                                        <p:tav tm="0">
                                          <p:val>
                                            <p:strVal val="ppt_x"/>
                                          </p:val>
                                        </p:tav>
                                        <p:tav tm="100000">
                                          <p:val>
                                            <p:strVal val="0-ppt_w/2"/>
                                          </p:val>
                                        </p:tav>
                                      </p:tavLst>
                                    </p:anim>
                                    <p:anim calcmode="lin" valueType="num">
                                      <p:cBhvr additive="base">
                                        <p:cTn id="126" dur="3000"/>
                                        <p:tgtEl>
                                          <p:spTgt spid="18"/>
                                        </p:tgtEl>
                                        <p:attrNameLst>
                                          <p:attrName>ppt_y</p:attrName>
                                        </p:attrNameLst>
                                      </p:cBhvr>
                                      <p:tavLst>
                                        <p:tav tm="0">
                                          <p:val>
                                            <p:strVal val="ppt_y"/>
                                          </p:val>
                                        </p:tav>
                                        <p:tav tm="100000">
                                          <p:val>
                                            <p:strVal val="ppt_y"/>
                                          </p:val>
                                        </p:tav>
                                      </p:tavLst>
                                    </p:anim>
                                    <p:set>
                                      <p:cBhvr>
                                        <p:cTn id="127" dur="1" fill="hold">
                                          <p:stCondLst>
                                            <p:cond delay="2999"/>
                                          </p:stCondLst>
                                        </p:cTn>
                                        <p:tgtEl>
                                          <p:spTgt spid="18"/>
                                        </p:tgtEl>
                                        <p:attrNameLst>
                                          <p:attrName>style.visibility</p:attrName>
                                        </p:attrNameLst>
                                      </p:cBhvr>
                                      <p:to>
                                        <p:strVal val="hidden"/>
                                      </p:to>
                                    </p:set>
                                  </p:childTnLst>
                                </p:cTn>
                              </p:par>
                              <p:par>
                                <p:cTn id="128" presetID="2" presetClass="exit" presetSubtype="2" fill="hold" grpId="1" nodeType="withEffect">
                                  <p:stCondLst>
                                    <p:cond delay="0"/>
                                  </p:stCondLst>
                                  <p:childTnLst>
                                    <p:anim calcmode="lin" valueType="num">
                                      <p:cBhvr additive="base">
                                        <p:cTn id="129" dur="3000"/>
                                        <p:tgtEl>
                                          <p:spTgt spid="19"/>
                                        </p:tgtEl>
                                        <p:attrNameLst>
                                          <p:attrName>ppt_x</p:attrName>
                                        </p:attrNameLst>
                                      </p:cBhvr>
                                      <p:tavLst>
                                        <p:tav tm="0">
                                          <p:val>
                                            <p:strVal val="ppt_x"/>
                                          </p:val>
                                        </p:tav>
                                        <p:tav tm="100000">
                                          <p:val>
                                            <p:strVal val="1+ppt_w/2"/>
                                          </p:val>
                                        </p:tav>
                                      </p:tavLst>
                                    </p:anim>
                                    <p:anim calcmode="lin" valueType="num">
                                      <p:cBhvr additive="base">
                                        <p:cTn id="130" dur="3000"/>
                                        <p:tgtEl>
                                          <p:spTgt spid="19"/>
                                        </p:tgtEl>
                                        <p:attrNameLst>
                                          <p:attrName>ppt_y</p:attrName>
                                        </p:attrNameLst>
                                      </p:cBhvr>
                                      <p:tavLst>
                                        <p:tav tm="0">
                                          <p:val>
                                            <p:strVal val="ppt_y"/>
                                          </p:val>
                                        </p:tav>
                                        <p:tav tm="100000">
                                          <p:val>
                                            <p:strVal val="ppt_y"/>
                                          </p:val>
                                        </p:tav>
                                      </p:tavLst>
                                    </p:anim>
                                    <p:set>
                                      <p:cBhvr>
                                        <p:cTn id="131" dur="1" fill="hold">
                                          <p:stCondLst>
                                            <p:cond delay="2999"/>
                                          </p:stCondLst>
                                        </p:cTn>
                                        <p:tgtEl>
                                          <p:spTgt spid="19"/>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3000"/>
                                        <p:tgtEl>
                                          <p:spTgt spid="20"/>
                                        </p:tgtEl>
                                        <p:attrNameLst>
                                          <p:attrName>ppt_x</p:attrName>
                                        </p:attrNameLst>
                                      </p:cBhvr>
                                      <p:tavLst>
                                        <p:tav tm="0">
                                          <p:val>
                                            <p:strVal val="ppt_x"/>
                                          </p:val>
                                        </p:tav>
                                        <p:tav tm="100000">
                                          <p:val>
                                            <p:strVal val="0-ppt_w/2"/>
                                          </p:val>
                                        </p:tav>
                                      </p:tavLst>
                                    </p:anim>
                                    <p:anim calcmode="lin" valueType="num">
                                      <p:cBhvr additive="base">
                                        <p:cTn id="134" dur="3000"/>
                                        <p:tgtEl>
                                          <p:spTgt spid="20"/>
                                        </p:tgtEl>
                                        <p:attrNameLst>
                                          <p:attrName>ppt_y</p:attrName>
                                        </p:attrNameLst>
                                      </p:cBhvr>
                                      <p:tavLst>
                                        <p:tav tm="0">
                                          <p:val>
                                            <p:strVal val="ppt_y"/>
                                          </p:val>
                                        </p:tav>
                                        <p:tav tm="100000">
                                          <p:val>
                                            <p:strVal val="ppt_y"/>
                                          </p:val>
                                        </p:tav>
                                      </p:tavLst>
                                    </p:anim>
                                    <p:set>
                                      <p:cBhvr>
                                        <p:cTn id="135" dur="1" fill="hold">
                                          <p:stCondLst>
                                            <p:cond delay="2999"/>
                                          </p:stCondLst>
                                        </p:cTn>
                                        <p:tgtEl>
                                          <p:spTgt spid="20"/>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4/3*#ppt_w"/>
                                          </p:val>
                                        </p:tav>
                                        <p:tav tm="100000">
                                          <p:val>
                                            <p:strVal val="#ppt_w"/>
                                          </p:val>
                                        </p:tav>
                                      </p:tavLst>
                                    </p:anim>
                                    <p:anim calcmode="lin" valueType="num">
                                      <p:cBhvr>
                                        <p:cTn id="139" dur="3000" fill="hold"/>
                                        <p:tgtEl>
                                          <p:spTgt spid="4"/>
                                        </p:tgtEl>
                                        <p:attrNameLst>
                                          <p:attrName>ppt_h</p:attrName>
                                        </p:attrNameLst>
                                      </p:cBhvr>
                                      <p:tavLst>
                                        <p:tav tm="0">
                                          <p:val>
                                            <p:strVal val="4/3*#ppt_h"/>
                                          </p:val>
                                        </p:tav>
                                        <p:tav tm="100000">
                                          <p:val>
                                            <p:strVal val="#ppt_h"/>
                                          </p:val>
                                        </p:tav>
                                      </p:tavLst>
                                    </p:anim>
                                  </p:childTnLst>
                                </p:cTn>
                              </p:par>
                              <p:par>
                                <p:cTn id="140" presetID="16" presetClass="entr" presetSubtype="37"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barn(outVertical)">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pyy.jpg"/>
          <p:cNvPicPr>
            <a:picLocks noChangeAspect="1"/>
          </p:cNvPicPr>
          <p:nvPr/>
        </p:nvPicPr>
        <p:blipFill>
          <a:blip r:embed="rId2"/>
          <a:stretch>
            <a:fillRect/>
          </a:stretch>
        </p:blipFill>
        <p:spPr>
          <a:xfrm>
            <a:off x="0" y="3345"/>
            <a:ext cx="9144000" cy="6851309"/>
          </a:xfrm>
          <a:prstGeom prst="rect">
            <a:avLst/>
          </a:prstGeom>
        </p:spPr>
      </p:pic>
      <p:sp>
        <p:nvSpPr>
          <p:cNvPr id="5" name="4 Onda"/>
          <p:cNvSpPr/>
          <p:nvPr/>
        </p:nvSpPr>
        <p:spPr>
          <a:xfrm rot="16200000">
            <a:off x="-2286032" y="2357470"/>
            <a:ext cx="5429288" cy="857224"/>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200000">
            <a:off x="-1571668"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857288"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a:off x="-142908"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642910" y="2214578"/>
            <a:ext cx="5429288" cy="1000132"/>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a:off x="1464447" y="2250297"/>
            <a:ext cx="5429288" cy="928694"/>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2250265" y="2250297"/>
            <a:ext cx="5429288" cy="928694"/>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200000">
            <a:off x="3000364"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3750463" y="2250297"/>
            <a:ext cx="5429288" cy="928694"/>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200000">
            <a:off x="4500562"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5214942"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6200000">
            <a:off x="6000728"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3000" fill="hold"/>
                                        <p:tgtEl>
                                          <p:spTgt spid="6"/>
                                        </p:tgtEl>
                                        <p:attrNameLst>
                                          <p:attrName>ppt_w</p:attrName>
                                        </p:attrNameLst>
                                      </p:cBhvr>
                                      <p:tavLst>
                                        <p:tav tm="0" fmla="#ppt_w*sin(2.5*pi*$)">
                                          <p:val>
                                            <p:fltVal val="0"/>
                                          </p:val>
                                        </p:tav>
                                        <p:tav tm="100000">
                                          <p:val>
                                            <p:fltVal val="1"/>
                                          </p:val>
                                        </p:tav>
                                      </p:tavLst>
                                    </p:anim>
                                    <p:anim calcmode="lin" valueType="num">
                                      <p:cBhvr>
                                        <p:cTn id="63" dur="3000" fill="hold"/>
                                        <p:tgtEl>
                                          <p:spTgt spid="6"/>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fmla="#ppt_w*sin(2.5*pi*$)">
                                          <p:val>
                                            <p:fltVal val="0"/>
                                          </p:val>
                                        </p:tav>
                                        <p:tav tm="100000">
                                          <p:val>
                                            <p:fltVal val="1"/>
                                          </p:val>
                                        </p:tav>
                                      </p:tavLst>
                                    </p:anim>
                                    <p:anim calcmode="lin" valueType="num">
                                      <p:cBhvr>
                                        <p:cTn id="67" dur="3000" fill="hold"/>
                                        <p:tgtEl>
                                          <p:spTgt spid="7"/>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fmla="#ppt_w*sin(2.5*pi*$)">
                                          <p:val>
                                            <p:fltVal val="0"/>
                                          </p:val>
                                        </p:tav>
                                        <p:tav tm="100000">
                                          <p:val>
                                            <p:fltVal val="1"/>
                                          </p:val>
                                        </p:tav>
                                      </p:tavLst>
                                    </p:anim>
                                    <p:anim calcmode="lin" valueType="num">
                                      <p:cBhvr>
                                        <p:cTn id="71" dur="3000" fill="hold"/>
                                        <p:tgtEl>
                                          <p:spTgt spid="8"/>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3000" fill="hold"/>
                                        <p:tgtEl>
                                          <p:spTgt spid="9"/>
                                        </p:tgtEl>
                                        <p:attrNameLst>
                                          <p:attrName>ppt_w</p:attrName>
                                        </p:attrNameLst>
                                      </p:cBhvr>
                                      <p:tavLst>
                                        <p:tav tm="0" fmla="#ppt_w*sin(2.5*pi*$)">
                                          <p:val>
                                            <p:fltVal val="0"/>
                                          </p:val>
                                        </p:tav>
                                        <p:tav tm="100000">
                                          <p:val>
                                            <p:fltVal val="1"/>
                                          </p:val>
                                        </p:tav>
                                      </p:tavLst>
                                    </p:anim>
                                    <p:anim calcmode="lin" valueType="num">
                                      <p:cBhvr>
                                        <p:cTn id="75" dur="3000" fill="hold"/>
                                        <p:tgtEl>
                                          <p:spTgt spid="9"/>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fmla="#ppt_w*sin(2.5*pi*$)">
                                          <p:val>
                                            <p:fltVal val="0"/>
                                          </p:val>
                                        </p:tav>
                                        <p:tav tm="100000">
                                          <p:val>
                                            <p:fltVal val="1"/>
                                          </p:val>
                                        </p:tav>
                                      </p:tavLst>
                                    </p:anim>
                                    <p:anim calcmode="lin" valueType="num">
                                      <p:cBhvr>
                                        <p:cTn id="79" dur="3000" fill="hold"/>
                                        <p:tgtEl>
                                          <p:spTgt spid="10"/>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ppt_w</p:attrName>
                                        </p:attrNameLst>
                                      </p:cBhvr>
                                      <p:tavLst>
                                        <p:tav tm="0" fmla="#ppt_w*sin(2.5*pi*$)">
                                          <p:val>
                                            <p:fltVal val="0"/>
                                          </p:val>
                                        </p:tav>
                                        <p:tav tm="100000">
                                          <p:val>
                                            <p:fltVal val="1"/>
                                          </p:val>
                                        </p:tav>
                                      </p:tavLst>
                                    </p:anim>
                                    <p:anim calcmode="lin" valueType="num">
                                      <p:cBhvr>
                                        <p:cTn id="83" dur="3000" fill="hold"/>
                                        <p:tgtEl>
                                          <p:spTgt spid="11"/>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3000" fill="hold"/>
                                        <p:tgtEl>
                                          <p:spTgt spid="12"/>
                                        </p:tgtEl>
                                        <p:attrNameLst>
                                          <p:attrName>ppt_w</p:attrName>
                                        </p:attrNameLst>
                                      </p:cBhvr>
                                      <p:tavLst>
                                        <p:tav tm="0" fmla="#ppt_w*sin(2.5*pi*$)">
                                          <p:val>
                                            <p:fltVal val="0"/>
                                          </p:val>
                                        </p:tav>
                                        <p:tav tm="100000">
                                          <p:val>
                                            <p:fltVal val="1"/>
                                          </p:val>
                                        </p:tav>
                                      </p:tavLst>
                                    </p:anim>
                                    <p:anim calcmode="lin" valueType="num">
                                      <p:cBhvr>
                                        <p:cTn id="87" dur="3000" fill="hold"/>
                                        <p:tgtEl>
                                          <p:spTgt spid="12"/>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fmla="#ppt_w*sin(2.5*pi*$)">
                                          <p:val>
                                            <p:fltVal val="0"/>
                                          </p:val>
                                        </p:tav>
                                        <p:tav tm="100000">
                                          <p:val>
                                            <p:fltVal val="1"/>
                                          </p:val>
                                        </p:tav>
                                      </p:tavLst>
                                    </p:anim>
                                    <p:anim calcmode="lin" valueType="num">
                                      <p:cBhvr>
                                        <p:cTn id="91" dur="3000" fill="hold"/>
                                        <p:tgtEl>
                                          <p:spTgt spid="13"/>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fmla="#ppt_w*sin(2.5*pi*$)">
                                          <p:val>
                                            <p:fltVal val="0"/>
                                          </p:val>
                                        </p:tav>
                                        <p:tav tm="100000">
                                          <p:val>
                                            <p:fltVal val="1"/>
                                          </p:val>
                                        </p:tav>
                                      </p:tavLst>
                                    </p:anim>
                                    <p:anim calcmode="lin" valueType="num">
                                      <p:cBhvr>
                                        <p:cTn id="95" dur="3000" fill="hold"/>
                                        <p:tgtEl>
                                          <p:spTgt spid="14"/>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p:cTn id="98" dur="3000" fill="hold"/>
                                        <p:tgtEl>
                                          <p:spTgt spid="15"/>
                                        </p:tgtEl>
                                        <p:attrNameLst>
                                          <p:attrName>ppt_w</p:attrName>
                                        </p:attrNameLst>
                                      </p:cBhvr>
                                      <p:tavLst>
                                        <p:tav tm="0" fmla="#ppt_w*sin(2.5*pi*$)">
                                          <p:val>
                                            <p:fltVal val="0"/>
                                          </p:val>
                                        </p:tav>
                                        <p:tav tm="100000">
                                          <p:val>
                                            <p:fltVal val="1"/>
                                          </p:val>
                                        </p:tav>
                                      </p:tavLst>
                                    </p:anim>
                                    <p:anim calcmode="lin" valueType="num">
                                      <p:cBhvr>
                                        <p:cTn id="99" dur="3000" fill="hold"/>
                                        <p:tgtEl>
                                          <p:spTgt spid="15"/>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p:cTn id="102" dur="3000" fill="hold"/>
                                        <p:tgtEl>
                                          <p:spTgt spid="16"/>
                                        </p:tgtEl>
                                        <p:attrNameLst>
                                          <p:attrName>ppt_w</p:attrName>
                                        </p:attrNameLst>
                                      </p:cBhvr>
                                      <p:tavLst>
                                        <p:tav tm="0" fmla="#ppt_w*sin(2.5*pi*$)">
                                          <p:val>
                                            <p:fltVal val="0"/>
                                          </p:val>
                                        </p:tav>
                                        <p:tav tm="100000">
                                          <p:val>
                                            <p:fltVal val="1"/>
                                          </p:val>
                                        </p:tav>
                                      </p:tavLst>
                                    </p:anim>
                                    <p:anim calcmode="lin" valueType="num">
                                      <p:cBhvr>
                                        <p:cTn id="103" dur="3000" fill="hold"/>
                                        <p:tgtEl>
                                          <p:spTgt spid="16"/>
                                        </p:tgtEl>
                                        <p:attrNameLst>
                                          <p:attrName>ppt_h</p:attrName>
                                        </p:attrNameLst>
                                      </p:cBhvr>
                                      <p:tavLst>
                                        <p:tav tm="0">
                                          <p:val>
                                            <p:strVal val="#ppt_h"/>
                                          </p:val>
                                        </p:tav>
                                        <p:tav tm="100000">
                                          <p:val>
                                            <p:strVal val="#ppt_h"/>
                                          </p:val>
                                        </p:tav>
                                      </p:tavLst>
                                    </p:anim>
                                  </p:childTnLst>
                                </p:cTn>
                              </p:par>
                              <p:par>
                                <p:cTn id="104" presetID="2" presetClass="exit" presetSubtype="2" fill="hold" grpId="2"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1+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0-ppt_w/2"/>
                                          </p:val>
                                        </p:tav>
                                      </p:tavLst>
                                    </p:anim>
                                    <p:anim calcmode="lin" valueType="num">
                                      <p:cBhvr additive="base">
                                        <p:cTn id="118" dur="3000"/>
                                        <p:tgtEl>
                                          <p:spTgt spid="8"/>
                                        </p:tgtEl>
                                        <p:attrNameLst>
                                          <p:attrName>ppt_y</p:attrName>
                                        </p:attrNameLst>
                                      </p:cBhvr>
                                      <p:tavLst>
                                        <p:tav tm="0">
                                          <p:val>
                                            <p:strVal val="ppt_y"/>
                                          </p:val>
                                        </p:tav>
                                        <p:tav tm="100000">
                                          <p:val>
                                            <p:strVal val="ppt_y"/>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1+ppt_w/2"/>
                                          </p:val>
                                        </p:tav>
                                      </p:tavLst>
                                    </p:anim>
                                    <p:anim calcmode="lin" valueType="num">
                                      <p:cBhvr additive="base">
                                        <p:cTn id="122" dur="3000"/>
                                        <p:tgtEl>
                                          <p:spTgt spid="9"/>
                                        </p:tgtEl>
                                        <p:attrNameLst>
                                          <p:attrName>ppt_y</p:attrName>
                                        </p:attrNameLst>
                                      </p:cBhvr>
                                      <p:tavLst>
                                        <p:tav tm="0">
                                          <p:val>
                                            <p:strVal val="ppt_y"/>
                                          </p:val>
                                        </p:tav>
                                        <p:tav tm="100000">
                                          <p:val>
                                            <p:strVal val="ppt_y"/>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0-ppt_w/2"/>
                                          </p:val>
                                        </p:tav>
                                      </p:tavLst>
                                    </p:anim>
                                    <p:anim calcmode="lin" valueType="num">
                                      <p:cBhvr additive="base">
                                        <p:cTn id="126" dur="3000"/>
                                        <p:tgtEl>
                                          <p:spTgt spid="10"/>
                                        </p:tgtEl>
                                        <p:attrNameLst>
                                          <p:attrName>ppt_y</p:attrName>
                                        </p:attrNameLst>
                                      </p:cBhvr>
                                      <p:tavLst>
                                        <p:tav tm="0">
                                          <p:val>
                                            <p:strVal val="ppt_y"/>
                                          </p:val>
                                        </p:tav>
                                        <p:tav tm="100000">
                                          <p:val>
                                            <p:strVal val="ppt_y"/>
                                          </p:val>
                                        </p:tav>
                                      </p:tavLst>
                                    </p:anim>
                                    <p:set>
                                      <p:cBhvr>
                                        <p:cTn id="127" dur="1" fill="hold">
                                          <p:stCondLst>
                                            <p:cond delay="2999"/>
                                          </p:stCondLst>
                                        </p:cTn>
                                        <p:tgtEl>
                                          <p:spTgt spid="10"/>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3000"/>
                                        <p:tgtEl>
                                          <p:spTgt spid="11"/>
                                        </p:tgtEl>
                                        <p:attrNameLst>
                                          <p:attrName>ppt_x</p:attrName>
                                        </p:attrNameLst>
                                      </p:cBhvr>
                                      <p:tavLst>
                                        <p:tav tm="0">
                                          <p:val>
                                            <p:strVal val="ppt_x"/>
                                          </p:val>
                                        </p:tav>
                                        <p:tav tm="100000">
                                          <p:val>
                                            <p:strVal val="1+ppt_w/2"/>
                                          </p:val>
                                        </p:tav>
                                      </p:tavLst>
                                    </p:anim>
                                    <p:anim calcmode="lin" valueType="num">
                                      <p:cBhvr additive="base">
                                        <p:cTn id="130" dur="3000"/>
                                        <p:tgtEl>
                                          <p:spTgt spid="11"/>
                                        </p:tgtEl>
                                        <p:attrNameLst>
                                          <p:attrName>ppt_y</p:attrName>
                                        </p:attrNameLst>
                                      </p:cBhvr>
                                      <p:tavLst>
                                        <p:tav tm="0">
                                          <p:val>
                                            <p:strVal val="ppt_y"/>
                                          </p:val>
                                        </p:tav>
                                        <p:tav tm="100000">
                                          <p:val>
                                            <p:strVal val="ppt_y"/>
                                          </p:val>
                                        </p:tav>
                                      </p:tavLst>
                                    </p:anim>
                                    <p:set>
                                      <p:cBhvr>
                                        <p:cTn id="131" dur="1" fill="hold">
                                          <p:stCondLst>
                                            <p:cond delay="2999"/>
                                          </p:stCondLst>
                                        </p:cTn>
                                        <p:tgtEl>
                                          <p:spTgt spid="11"/>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000"/>
                                        <p:tgtEl>
                                          <p:spTgt spid="13"/>
                                        </p:tgtEl>
                                        <p:attrNameLst>
                                          <p:attrName>ppt_x</p:attrName>
                                        </p:attrNameLst>
                                      </p:cBhvr>
                                      <p:tavLst>
                                        <p:tav tm="0">
                                          <p:val>
                                            <p:strVal val="ppt_x"/>
                                          </p:val>
                                        </p:tav>
                                        <p:tav tm="100000">
                                          <p:val>
                                            <p:strVal val="1+ppt_w/2"/>
                                          </p:val>
                                        </p:tav>
                                      </p:tavLst>
                                    </p:anim>
                                    <p:anim calcmode="lin" valueType="num">
                                      <p:cBhvr additive="base">
                                        <p:cTn id="138" dur="3000"/>
                                        <p:tgtEl>
                                          <p:spTgt spid="13"/>
                                        </p:tgtEl>
                                        <p:attrNameLst>
                                          <p:attrName>ppt_y</p:attrName>
                                        </p:attrNameLst>
                                      </p:cBhvr>
                                      <p:tavLst>
                                        <p:tav tm="0">
                                          <p:val>
                                            <p:strVal val="ppt_y"/>
                                          </p:val>
                                        </p:tav>
                                        <p:tav tm="100000">
                                          <p:val>
                                            <p:strVal val="ppt_y"/>
                                          </p:val>
                                        </p:tav>
                                      </p:tavLst>
                                    </p:anim>
                                    <p:set>
                                      <p:cBhvr>
                                        <p:cTn id="139" dur="1" fill="hold">
                                          <p:stCondLst>
                                            <p:cond delay="2999"/>
                                          </p:stCondLst>
                                        </p:cTn>
                                        <p:tgtEl>
                                          <p:spTgt spid="13"/>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14"/>
                                        </p:tgtEl>
                                        <p:attrNameLst>
                                          <p:attrName>ppt_x</p:attrName>
                                        </p:attrNameLst>
                                      </p:cBhvr>
                                      <p:tavLst>
                                        <p:tav tm="0">
                                          <p:val>
                                            <p:strVal val="ppt_x"/>
                                          </p:val>
                                        </p:tav>
                                        <p:tav tm="100000">
                                          <p:val>
                                            <p:strVal val="0-ppt_w/2"/>
                                          </p:val>
                                        </p:tav>
                                      </p:tavLst>
                                    </p:anim>
                                    <p:anim calcmode="lin" valueType="num">
                                      <p:cBhvr additive="base">
                                        <p:cTn id="142" dur="3000"/>
                                        <p:tgtEl>
                                          <p:spTgt spid="14"/>
                                        </p:tgtEl>
                                        <p:attrNameLst>
                                          <p:attrName>ppt_y</p:attrName>
                                        </p:attrNameLst>
                                      </p:cBhvr>
                                      <p:tavLst>
                                        <p:tav tm="0">
                                          <p:val>
                                            <p:strVal val="ppt_y"/>
                                          </p:val>
                                        </p:tav>
                                        <p:tav tm="100000">
                                          <p:val>
                                            <p:strVal val="ppt_y"/>
                                          </p:val>
                                        </p:tav>
                                      </p:tavLst>
                                    </p:anim>
                                    <p:set>
                                      <p:cBhvr>
                                        <p:cTn id="143" dur="1" fill="hold">
                                          <p:stCondLst>
                                            <p:cond delay="2999"/>
                                          </p:stCondLst>
                                        </p:cTn>
                                        <p:tgtEl>
                                          <p:spTgt spid="14"/>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15"/>
                                        </p:tgtEl>
                                        <p:attrNameLst>
                                          <p:attrName>ppt_x</p:attrName>
                                        </p:attrNameLst>
                                      </p:cBhvr>
                                      <p:tavLst>
                                        <p:tav tm="0">
                                          <p:val>
                                            <p:strVal val="ppt_x"/>
                                          </p:val>
                                        </p:tav>
                                        <p:tav tm="100000">
                                          <p:val>
                                            <p:strVal val="1+ppt_w/2"/>
                                          </p:val>
                                        </p:tav>
                                      </p:tavLst>
                                    </p:anim>
                                    <p:anim calcmode="lin" valueType="num">
                                      <p:cBhvr additive="base">
                                        <p:cTn id="146" dur="3000"/>
                                        <p:tgtEl>
                                          <p:spTgt spid="15"/>
                                        </p:tgtEl>
                                        <p:attrNameLst>
                                          <p:attrName>ppt_y</p:attrName>
                                        </p:attrNameLst>
                                      </p:cBhvr>
                                      <p:tavLst>
                                        <p:tav tm="0">
                                          <p:val>
                                            <p:strVal val="ppt_y"/>
                                          </p:val>
                                        </p:tav>
                                        <p:tav tm="100000">
                                          <p:val>
                                            <p:strVal val="ppt_y"/>
                                          </p:val>
                                        </p:tav>
                                      </p:tavLst>
                                    </p:anim>
                                    <p:set>
                                      <p:cBhvr>
                                        <p:cTn id="147" dur="1" fill="hold">
                                          <p:stCondLst>
                                            <p:cond delay="2999"/>
                                          </p:stCondLst>
                                        </p:cTn>
                                        <p:tgtEl>
                                          <p:spTgt spid="15"/>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6"/>
                                        </p:tgtEl>
                                        <p:attrNameLst>
                                          <p:attrName>ppt_x</p:attrName>
                                        </p:attrNameLst>
                                      </p:cBhvr>
                                      <p:tavLst>
                                        <p:tav tm="0">
                                          <p:val>
                                            <p:strVal val="ppt_x"/>
                                          </p:val>
                                        </p:tav>
                                        <p:tav tm="100000">
                                          <p:val>
                                            <p:strVal val="0-ppt_w/2"/>
                                          </p:val>
                                        </p:tav>
                                      </p:tavLst>
                                    </p:anim>
                                    <p:anim calcmode="lin" valueType="num">
                                      <p:cBhvr additive="base">
                                        <p:cTn id="150" dur="3000"/>
                                        <p:tgtEl>
                                          <p:spTgt spid="16"/>
                                        </p:tgtEl>
                                        <p:attrNameLst>
                                          <p:attrName>ppt_y</p:attrName>
                                        </p:attrNameLst>
                                      </p:cBhvr>
                                      <p:tavLst>
                                        <p:tav tm="0">
                                          <p:val>
                                            <p:strVal val="ppt_y"/>
                                          </p:val>
                                        </p:tav>
                                        <p:tav tm="100000">
                                          <p:val>
                                            <p:strVal val="ppt_y"/>
                                          </p:val>
                                        </p:tav>
                                      </p:tavLst>
                                    </p:anim>
                                    <p:set>
                                      <p:cBhvr>
                                        <p:cTn id="151" dur="1" fill="hold">
                                          <p:stCondLst>
                                            <p:cond delay="2999"/>
                                          </p:stCondLst>
                                        </p:cTn>
                                        <p:tgtEl>
                                          <p:spTgt spid="16"/>
                                        </p:tgtEl>
                                        <p:attrNameLst>
                                          <p:attrName>style.visibility</p:attrName>
                                        </p:attrNameLst>
                                      </p:cBhvr>
                                      <p:to>
                                        <p:strVal val="hidden"/>
                                      </p:to>
                                    </p:set>
                                  </p:childTnLst>
                                </p:cTn>
                              </p:par>
                              <p:par>
                                <p:cTn id="152" presetID="16" presetClass="entr" presetSubtype="37"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barn(outVertical)">
                                      <p:cBhvr>
                                        <p:cTn id="154" dur="3000"/>
                                        <p:tgtEl>
                                          <p:spTgt spid="4"/>
                                        </p:tgtEl>
                                      </p:cBhvr>
                                    </p:animEffect>
                                  </p:childTnLst>
                                </p:cTn>
                              </p:par>
                              <p:par>
                                <p:cTn id="155" presetID="23" presetClass="entr" presetSubtype="272" fill="hold" nodeType="withEffect">
                                  <p:stCondLst>
                                    <p:cond delay="0"/>
                                  </p:stCondLst>
                                  <p:childTnLst>
                                    <p:set>
                                      <p:cBhvr>
                                        <p:cTn id="156" dur="1" fill="hold">
                                          <p:stCondLst>
                                            <p:cond delay="0"/>
                                          </p:stCondLst>
                                        </p:cTn>
                                        <p:tgtEl>
                                          <p:spTgt spid="4"/>
                                        </p:tgtEl>
                                        <p:attrNameLst>
                                          <p:attrName>style.visibility</p:attrName>
                                        </p:attrNameLst>
                                      </p:cBhvr>
                                      <p:to>
                                        <p:strVal val="visible"/>
                                      </p:to>
                                    </p:set>
                                    <p:anim calcmode="lin" valueType="num">
                                      <p:cBhvr>
                                        <p:cTn id="157" dur="3000" fill="hold"/>
                                        <p:tgtEl>
                                          <p:spTgt spid="4"/>
                                        </p:tgtEl>
                                        <p:attrNameLst>
                                          <p:attrName>ppt_w</p:attrName>
                                        </p:attrNameLst>
                                      </p:cBhvr>
                                      <p:tavLst>
                                        <p:tav tm="0">
                                          <p:val>
                                            <p:strVal val="2/3*#ppt_w"/>
                                          </p:val>
                                        </p:tav>
                                        <p:tav tm="100000">
                                          <p:val>
                                            <p:strVal val="#ppt_w"/>
                                          </p:val>
                                        </p:tav>
                                      </p:tavLst>
                                    </p:anim>
                                    <p:anim calcmode="lin" valueType="num">
                                      <p:cBhvr>
                                        <p:cTn id="158"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ui.jpg"/>
          <p:cNvPicPr>
            <a:picLocks noChangeAspect="1"/>
          </p:cNvPicPr>
          <p:nvPr/>
        </p:nvPicPr>
        <p:blipFill>
          <a:blip r:embed="rId2"/>
          <a:stretch>
            <a:fillRect/>
          </a:stretch>
        </p:blipFill>
        <p:spPr>
          <a:xfrm>
            <a:off x="0" y="3345"/>
            <a:ext cx="9144000" cy="6851309"/>
          </a:xfrm>
          <a:prstGeom prst="rect">
            <a:avLst/>
          </a:prstGeom>
        </p:spPr>
      </p:pic>
      <p:sp>
        <p:nvSpPr>
          <p:cNvPr id="5" name="4 Lágrima"/>
          <p:cNvSpPr/>
          <p:nvPr/>
        </p:nvSpPr>
        <p:spPr>
          <a:xfrm>
            <a:off x="3057150" y="0"/>
            <a:ext cx="1357290" cy="1357298"/>
          </a:xfrm>
          <a:prstGeom prst="teardrop">
            <a:avLst/>
          </a:prstGeom>
          <a:gradFill flip="none" rotWithShape="1">
            <a:gsLst>
              <a:gs pos="82000">
                <a:schemeClr val="accent6">
                  <a:lumMod val="60000"/>
                  <a:lumOff val="40000"/>
                  <a:shade val="30000"/>
                  <a:satMod val="115000"/>
                  <a:alpha val="23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31108">
            <a:off x="4362407" y="66992"/>
            <a:ext cx="1355049" cy="1305717"/>
          </a:xfrm>
          <a:prstGeom prst="teardrop">
            <a:avLst/>
          </a:prstGeom>
          <a:gradFill flip="none" rotWithShape="1">
            <a:gsLst>
              <a:gs pos="82000">
                <a:schemeClr val="accent6">
                  <a:lumMod val="60000"/>
                  <a:lumOff val="40000"/>
                  <a:shade val="30000"/>
                  <a:satMod val="115000"/>
                  <a:alpha val="23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557084" y="571480"/>
            <a:ext cx="1357290" cy="1357298"/>
          </a:xfrm>
          <a:prstGeom prst="teardrop">
            <a:avLst/>
          </a:prstGeom>
          <a:gradFill flip="none" rotWithShape="1">
            <a:gsLst>
              <a:gs pos="82000">
                <a:schemeClr val="accent6">
                  <a:lumMod val="60000"/>
                  <a:lumOff val="40000"/>
                  <a:shade val="30000"/>
                  <a:satMod val="115000"/>
                  <a:alpha val="23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933910" y="638472"/>
            <a:ext cx="1355049" cy="1305717"/>
          </a:xfrm>
          <a:prstGeom prst="teardrop">
            <a:avLst/>
          </a:prstGeom>
          <a:gradFill flip="none" rotWithShape="1">
            <a:gsLst>
              <a:gs pos="82000">
                <a:schemeClr val="accent6">
                  <a:lumMod val="60000"/>
                  <a:lumOff val="40000"/>
                  <a:shade val="30000"/>
                  <a:satMod val="115000"/>
                  <a:alpha val="23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303646">
            <a:off x="1970053" y="1341771"/>
            <a:ext cx="1357290" cy="1357298"/>
          </a:xfrm>
          <a:prstGeom prst="teardrop">
            <a:avLst/>
          </a:prstGeom>
          <a:gradFill flip="none" rotWithShape="1">
            <a:gsLst>
              <a:gs pos="82000">
                <a:schemeClr val="accent6">
                  <a:lumMod val="60000"/>
                  <a:lumOff val="40000"/>
                  <a:shade val="30000"/>
                  <a:satMod val="115000"/>
                  <a:alpha val="23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532814" y="1381964"/>
            <a:ext cx="1355049" cy="1305717"/>
          </a:xfrm>
          <a:prstGeom prst="teardrop">
            <a:avLst/>
          </a:prstGeom>
          <a:gradFill flip="none" rotWithShape="1">
            <a:gsLst>
              <a:gs pos="82000">
                <a:schemeClr val="accent6">
                  <a:lumMod val="60000"/>
                  <a:lumOff val="40000"/>
                  <a:shade val="30000"/>
                  <a:satMod val="115000"/>
                  <a:alpha val="23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058068">
            <a:off x="1485514" y="2071678"/>
            <a:ext cx="1357290" cy="1357298"/>
          </a:xfrm>
          <a:prstGeom prst="teardrop">
            <a:avLst/>
          </a:prstGeom>
          <a:gradFill flip="none" rotWithShape="1">
            <a:gsLst>
              <a:gs pos="82000">
                <a:schemeClr val="accent6">
                  <a:lumMod val="60000"/>
                  <a:lumOff val="40000"/>
                  <a:shade val="30000"/>
                  <a:satMod val="115000"/>
                  <a:alpha val="23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6200426" y="2000236"/>
            <a:ext cx="1357290" cy="1357298"/>
          </a:xfrm>
          <a:prstGeom prst="teardrop">
            <a:avLst/>
          </a:prstGeom>
          <a:gradFill flip="none" rotWithShape="1">
            <a:gsLst>
              <a:gs pos="82000">
                <a:schemeClr val="accent6">
                  <a:lumMod val="60000"/>
                  <a:lumOff val="40000"/>
                  <a:shade val="30000"/>
                  <a:satMod val="115000"/>
                  <a:alpha val="23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1058068">
            <a:off x="940697" y="2812746"/>
            <a:ext cx="1357290" cy="1357298"/>
          </a:xfrm>
          <a:prstGeom prst="teardrop">
            <a:avLst/>
          </a:prstGeom>
          <a:gradFill flip="none" rotWithShape="1">
            <a:gsLst>
              <a:gs pos="82000">
                <a:schemeClr val="accent6">
                  <a:lumMod val="60000"/>
                  <a:lumOff val="40000"/>
                  <a:shade val="30000"/>
                  <a:satMod val="115000"/>
                  <a:alpha val="23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6843368" y="2643178"/>
            <a:ext cx="1357290" cy="1357298"/>
          </a:xfrm>
          <a:prstGeom prst="teardrop">
            <a:avLst/>
          </a:prstGeom>
          <a:gradFill flip="none" rotWithShape="1">
            <a:gsLst>
              <a:gs pos="82000">
                <a:schemeClr val="accent6">
                  <a:lumMod val="60000"/>
                  <a:lumOff val="40000"/>
                  <a:shade val="30000"/>
                  <a:satMod val="115000"/>
                  <a:alpha val="23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058068">
            <a:off x="440633" y="3598564"/>
            <a:ext cx="1357290" cy="1357298"/>
          </a:xfrm>
          <a:prstGeom prst="teardrop">
            <a:avLst/>
          </a:prstGeom>
          <a:gradFill flip="none" rotWithShape="1">
            <a:gsLst>
              <a:gs pos="82000">
                <a:schemeClr val="accent6">
                  <a:lumMod val="60000"/>
                  <a:lumOff val="40000"/>
                  <a:shade val="30000"/>
                  <a:satMod val="115000"/>
                  <a:alpha val="23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542337">
            <a:off x="7493632" y="3350227"/>
            <a:ext cx="1357290" cy="1357298"/>
          </a:xfrm>
          <a:prstGeom prst="teardrop">
            <a:avLst/>
          </a:prstGeom>
          <a:gradFill flip="none" rotWithShape="1">
            <a:gsLst>
              <a:gs pos="82000">
                <a:schemeClr val="accent6">
                  <a:lumMod val="60000"/>
                  <a:lumOff val="40000"/>
                  <a:shade val="30000"/>
                  <a:satMod val="115000"/>
                  <a:alpha val="23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5"/>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6"/>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8"/>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0"/>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2"/>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14"/>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16"/>
                                        </p:tgtEl>
                                        <p:attrNameLst>
                                          <p:attrName>r</p:attrName>
                                        </p:attrNameLst>
                                      </p:cBhvr>
                                    </p:animRot>
                                  </p:childTnLst>
                                </p:cTn>
                              </p:par>
                              <p:par>
                                <p:cTn id="32" presetID="2" presetClass="entr" presetSubtype="12"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1"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1"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6"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1+#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1+#ppt_w/2"/>
                                          </p:val>
                                        </p:tav>
                                        <p:tav tm="100000">
                                          <p:val>
                                            <p:strVal val="#ppt_x"/>
                                          </p:val>
                                        </p:tav>
                                      </p:tavLst>
                                    </p:anim>
                                    <p:anim calcmode="lin" valueType="num">
                                      <p:cBhvr additive="base">
                                        <p:cTn id="63" dur="3000" fill="hold"/>
                                        <p:tgtEl>
                                          <p:spTgt spid="8"/>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1+#ppt_w/2"/>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1+#ppt_w/2"/>
                                          </p:val>
                                        </p:tav>
                                        <p:tav tm="100000">
                                          <p:val>
                                            <p:strVal val="#ppt_x"/>
                                          </p:val>
                                        </p:tav>
                                      </p:tavLst>
                                    </p:anim>
                                    <p:anim calcmode="lin" valueType="num">
                                      <p:cBhvr additive="base">
                                        <p:cTn id="71" dur="3000" fill="hold"/>
                                        <p:tgtEl>
                                          <p:spTgt spid="12"/>
                                        </p:tgtEl>
                                        <p:attrNameLst>
                                          <p:attrName>ppt_y</p:attrName>
                                        </p:attrNameLst>
                                      </p:cBhvr>
                                      <p:tavLst>
                                        <p:tav tm="0">
                                          <p:val>
                                            <p:strVal val="1+#ppt_h/2"/>
                                          </p:val>
                                        </p:tav>
                                        <p:tav tm="100000">
                                          <p:val>
                                            <p:strVal val="#ppt_y"/>
                                          </p:val>
                                        </p:tav>
                                      </p:tavLst>
                                    </p:anim>
                                  </p:childTnLst>
                                </p:cTn>
                              </p:par>
                              <p:par>
                                <p:cTn id="72" presetID="2" presetClass="entr" presetSubtype="6"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3000" fill="hold"/>
                                        <p:tgtEl>
                                          <p:spTgt spid="14"/>
                                        </p:tgtEl>
                                        <p:attrNameLst>
                                          <p:attrName>ppt_x</p:attrName>
                                        </p:attrNameLst>
                                      </p:cBhvr>
                                      <p:tavLst>
                                        <p:tav tm="0">
                                          <p:val>
                                            <p:strVal val="1+#ppt_w/2"/>
                                          </p:val>
                                        </p:tav>
                                        <p:tav tm="100000">
                                          <p:val>
                                            <p:strVal val="#ppt_x"/>
                                          </p:val>
                                        </p:tav>
                                      </p:tavLst>
                                    </p:anim>
                                    <p:anim calcmode="lin" valueType="num">
                                      <p:cBhvr additive="base">
                                        <p:cTn id="75" dur="3000" fill="hold"/>
                                        <p:tgtEl>
                                          <p:spTgt spid="14"/>
                                        </p:tgtEl>
                                        <p:attrNameLst>
                                          <p:attrName>ppt_y</p:attrName>
                                        </p:attrNameLst>
                                      </p:cBhvr>
                                      <p:tavLst>
                                        <p:tav tm="0">
                                          <p:val>
                                            <p:strVal val="1+#ppt_h/2"/>
                                          </p:val>
                                        </p:tav>
                                        <p:tav tm="100000">
                                          <p:val>
                                            <p:strVal val="#ppt_y"/>
                                          </p:val>
                                        </p:tav>
                                      </p:tavLst>
                                    </p:anim>
                                  </p:childTnLst>
                                </p:cTn>
                              </p:par>
                              <p:par>
                                <p:cTn id="76" presetID="2" presetClass="entr" presetSubtype="6"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1+#ppt_h/2"/>
                                          </p:val>
                                        </p:tav>
                                        <p:tav tm="100000">
                                          <p:val>
                                            <p:strVal val="#ppt_y"/>
                                          </p:val>
                                        </p:tav>
                                      </p:tavLst>
                                    </p:anim>
                                  </p:childTnLst>
                                </p:cTn>
                              </p:par>
                            </p:childTnLst>
                          </p:cTn>
                        </p:par>
                        <p:par>
                          <p:cTn id="80" fill="hold">
                            <p:stCondLst>
                              <p:cond delay="3000"/>
                            </p:stCondLst>
                            <p:childTnLst>
                              <p:par>
                                <p:cTn id="81" presetID="2" presetClass="exit" presetSubtype="12"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0-ppt_w/2"/>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0-ppt_w/2"/>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1+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1+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strVal val="#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ty.jpg"/>
          <p:cNvPicPr>
            <a:picLocks noChangeAspect="1"/>
          </p:cNvPicPr>
          <p:nvPr/>
        </p:nvPicPr>
        <p:blipFill>
          <a:blip r:embed="rId2"/>
          <a:stretch>
            <a:fillRect/>
          </a:stretch>
        </p:blipFill>
        <p:spPr>
          <a:xfrm>
            <a:off x="0" y="3345"/>
            <a:ext cx="9144000" cy="6851309"/>
          </a:xfrm>
          <a:prstGeom prst="rect">
            <a:avLst/>
          </a:prstGeom>
        </p:spPr>
      </p:pic>
      <p:sp>
        <p:nvSpPr>
          <p:cNvPr id="5" name="4 Lágrima"/>
          <p:cNvSpPr/>
          <p:nvPr/>
        </p:nvSpPr>
        <p:spPr>
          <a:xfrm rot="5743516">
            <a:off x="3621967" y="2478967"/>
            <a:ext cx="1057276" cy="1057276"/>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800000">
            <a:off x="4669544" y="2453382"/>
            <a:ext cx="974671" cy="1034680"/>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1262067">
            <a:off x="3689662" y="3477994"/>
            <a:ext cx="1047418" cy="996188"/>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552074">
            <a:off x="4606267" y="3503185"/>
            <a:ext cx="1024104" cy="1004146"/>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43516">
            <a:off x="3264777" y="2050339"/>
            <a:ext cx="1057276" cy="1057276"/>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5000628" y="2000240"/>
            <a:ext cx="974671" cy="1034680"/>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552074">
            <a:off x="4897492" y="3844815"/>
            <a:ext cx="1024104" cy="1004146"/>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262067">
            <a:off x="3332471" y="3906620"/>
            <a:ext cx="1047418" cy="996188"/>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743516">
            <a:off x="3050463" y="1764587"/>
            <a:ext cx="1057276" cy="1057276"/>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800000">
            <a:off x="5286380" y="1714488"/>
            <a:ext cx="974671" cy="1034680"/>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262067">
            <a:off x="2903844" y="4335250"/>
            <a:ext cx="1047418" cy="996188"/>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552074">
            <a:off x="5254682" y="4273443"/>
            <a:ext cx="1024104" cy="1004146"/>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743516">
            <a:off x="2764711" y="1478835"/>
            <a:ext cx="1057276" cy="1057276"/>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5743516">
            <a:off x="2407521" y="1050207"/>
            <a:ext cx="1057276" cy="1057276"/>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5743516">
            <a:off x="2193207" y="764455"/>
            <a:ext cx="1057276" cy="1057276"/>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0800000">
            <a:off x="5598238" y="1381812"/>
            <a:ext cx="974671" cy="1034680"/>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0800000">
            <a:off x="5929322" y="928670"/>
            <a:ext cx="974671" cy="1034680"/>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0800000">
            <a:off x="6215074" y="642918"/>
            <a:ext cx="974671" cy="1034680"/>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21262067">
            <a:off x="2618093" y="4763877"/>
            <a:ext cx="1047418" cy="996188"/>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21262067">
            <a:off x="2260902" y="5192503"/>
            <a:ext cx="1047418" cy="996188"/>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21262067">
            <a:off x="1832275" y="5621133"/>
            <a:ext cx="1047418" cy="996188"/>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6552074">
            <a:off x="5749276" y="4789069"/>
            <a:ext cx="1024104" cy="1004146"/>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6552074">
            <a:off x="6040501" y="5130699"/>
            <a:ext cx="1024104" cy="1004146"/>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6552074">
            <a:off x="6397691" y="5559327"/>
            <a:ext cx="1024104" cy="1004146"/>
          </a:xfrm>
          <a:prstGeom prst="teardrop">
            <a:avLst/>
          </a:prstGeom>
          <a:gradFill flip="none" rotWithShape="1">
            <a:gsLst>
              <a:gs pos="63000">
                <a:schemeClr val="tx2">
                  <a:lumMod val="75000"/>
                  <a:shade val="30000"/>
                  <a:satMod val="115000"/>
                  <a:alpha val="0"/>
                </a:schemeClr>
              </a:gs>
              <a:gs pos="50000">
                <a:schemeClr val="tx2">
                  <a:lumMod val="75000"/>
                  <a:shade val="67500"/>
                  <a:satMod val="115000"/>
                </a:schemeClr>
              </a:gs>
              <a:gs pos="100000">
                <a:schemeClr val="tx2">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2"/>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5"/>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7"/>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8"/>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9"/>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23"/>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24"/>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25"/>
                                        </p:tgtEl>
                                        <p:attrNameLst>
                                          <p:attrName>r</p:attrName>
                                        </p:attrNameLst>
                                      </p:cBhvr>
                                    </p:animRot>
                                  </p:childTnLst>
                                </p:cTn>
                              </p:par>
                              <p:par>
                                <p:cTn id="32" presetID="8" presetClass="emph" presetSubtype="0" fill="hold" grpId="0"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8"/>
                                        </p:tgtEl>
                                        <p:attrNameLst>
                                          <p:attrName>r</p:attrName>
                                        </p:attrNameLst>
                                      </p:cBhvr>
                                    </p:animRot>
                                  </p:childTnLst>
                                </p:cTn>
                              </p:par>
                              <p:par>
                                <p:cTn id="36" presetID="8" presetClass="emph" presetSubtype="0" fill="hold" grpId="0" nodeType="withEffect">
                                  <p:stCondLst>
                                    <p:cond delay="0"/>
                                  </p:stCondLst>
                                  <p:childTnLst>
                                    <p:animRot by="-21600000">
                                      <p:cBhvr>
                                        <p:cTn id="37" dur="3000" fill="hold"/>
                                        <p:tgtEl>
                                          <p:spTgt spid="10"/>
                                        </p:tgtEl>
                                        <p:attrNameLst>
                                          <p:attrName>r</p:attrName>
                                        </p:attrNameLst>
                                      </p:cBhvr>
                                    </p:animRot>
                                  </p:childTnLst>
                                </p:cTn>
                              </p:par>
                              <p:par>
                                <p:cTn id="38" presetID="8" presetClass="emph" presetSubtype="0" fill="hold" grpId="0" nodeType="withEffect">
                                  <p:stCondLst>
                                    <p:cond delay="0"/>
                                  </p:stCondLst>
                                  <p:childTnLst>
                                    <p:animRot by="-21600000">
                                      <p:cBhvr>
                                        <p:cTn id="39" dur="3000" fill="hold"/>
                                        <p:tgtEl>
                                          <p:spTgt spid="11"/>
                                        </p:tgtEl>
                                        <p:attrNameLst>
                                          <p:attrName>r</p:attrName>
                                        </p:attrNameLst>
                                      </p:cBhvr>
                                    </p:animRot>
                                  </p:childTnLst>
                                </p:cTn>
                              </p:par>
                              <p:par>
                                <p:cTn id="40" presetID="8" presetClass="emph" presetSubtype="0" fill="hold" grpId="0" nodeType="withEffect">
                                  <p:stCondLst>
                                    <p:cond delay="0"/>
                                  </p:stCondLst>
                                  <p:childTnLst>
                                    <p:animRot by="-21600000">
                                      <p:cBhvr>
                                        <p:cTn id="41" dur="3000" fill="hold"/>
                                        <p:tgtEl>
                                          <p:spTgt spid="14"/>
                                        </p:tgtEl>
                                        <p:attrNameLst>
                                          <p:attrName>r</p:attrName>
                                        </p:attrNameLst>
                                      </p:cBhvr>
                                    </p:animRot>
                                  </p:childTnLst>
                                </p:cTn>
                              </p:par>
                              <p:par>
                                <p:cTn id="42" presetID="8" presetClass="emph" presetSubtype="0" fill="hold" grpId="0" nodeType="withEffect">
                                  <p:stCondLst>
                                    <p:cond delay="0"/>
                                  </p:stCondLst>
                                  <p:childTnLst>
                                    <p:animRot by="-21600000">
                                      <p:cBhvr>
                                        <p:cTn id="43" dur="3000" fill="hold"/>
                                        <p:tgtEl>
                                          <p:spTgt spid="16"/>
                                        </p:tgtEl>
                                        <p:attrNameLst>
                                          <p:attrName>r</p:attrName>
                                        </p:attrNameLst>
                                      </p:cBhvr>
                                    </p:animRot>
                                  </p:childTnLst>
                                </p:cTn>
                              </p:par>
                              <p:par>
                                <p:cTn id="44" presetID="8" presetClass="emph" presetSubtype="0" fill="hold" grpId="0" nodeType="withEffect">
                                  <p:stCondLst>
                                    <p:cond delay="0"/>
                                  </p:stCondLst>
                                  <p:childTnLst>
                                    <p:animRot by="-21600000">
                                      <p:cBhvr>
                                        <p:cTn id="45" dur="3000" fill="hold"/>
                                        <p:tgtEl>
                                          <p:spTgt spid="20"/>
                                        </p:tgtEl>
                                        <p:attrNameLst>
                                          <p:attrName>r</p:attrName>
                                        </p:attrNameLst>
                                      </p:cBhvr>
                                    </p:animRot>
                                  </p:childTnLst>
                                </p:cTn>
                              </p:par>
                              <p:par>
                                <p:cTn id="46" presetID="8" presetClass="emph" presetSubtype="0" fill="hold" grpId="0" nodeType="withEffect">
                                  <p:stCondLst>
                                    <p:cond delay="0"/>
                                  </p:stCondLst>
                                  <p:childTnLst>
                                    <p:animRot by="-21600000">
                                      <p:cBhvr>
                                        <p:cTn id="47" dur="3000" fill="hold"/>
                                        <p:tgtEl>
                                          <p:spTgt spid="21"/>
                                        </p:tgtEl>
                                        <p:attrNameLst>
                                          <p:attrName>r</p:attrName>
                                        </p:attrNameLst>
                                      </p:cBhvr>
                                    </p:animRot>
                                  </p:childTnLst>
                                </p:cTn>
                              </p:par>
                              <p:par>
                                <p:cTn id="48" presetID="8" presetClass="emph" presetSubtype="0" fill="hold" grpId="0" nodeType="withEffect">
                                  <p:stCondLst>
                                    <p:cond delay="0"/>
                                  </p:stCondLst>
                                  <p:childTnLst>
                                    <p:animRot by="-21600000">
                                      <p:cBhvr>
                                        <p:cTn id="49" dur="3000" fill="hold"/>
                                        <p:tgtEl>
                                          <p:spTgt spid="22"/>
                                        </p:tgtEl>
                                        <p:attrNameLst>
                                          <p:attrName>r</p:attrName>
                                        </p:attrNameLst>
                                      </p:cBhvr>
                                    </p:animRot>
                                  </p:childTnLst>
                                </p:cTn>
                              </p:par>
                              <p:par>
                                <p:cTn id="50" presetID="8" presetClass="emph" presetSubtype="0" fill="hold" grpId="0" nodeType="withEffect">
                                  <p:stCondLst>
                                    <p:cond delay="0"/>
                                  </p:stCondLst>
                                  <p:childTnLst>
                                    <p:animRot by="-21600000">
                                      <p:cBhvr>
                                        <p:cTn id="51" dur="3000" fill="hold"/>
                                        <p:tgtEl>
                                          <p:spTgt spid="26"/>
                                        </p:tgtEl>
                                        <p:attrNameLst>
                                          <p:attrName>r</p:attrName>
                                        </p:attrNameLst>
                                      </p:cBhvr>
                                    </p:animRot>
                                  </p:childTnLst>
                                </p:cTn>
                              </p:par>
                              <p:par>
                                <p:cTn id="52" presetID="8" presetClass="emph" presetSubtype="0" fill="hold" grpId="0" nodeType="withEffect">
                                  <p:stCondLst>
                                    <p:cond delay="0"/>
                                  </p:stCondLst>
                                  <p:childTnLst>
                                    <p:animRot by="-21600000">
                                      <p:cBhvr>
                                        <p:cTn id="53" dur="3000" fill="hold"/>
                                        <p:tgtEl>
                                          <p:spTgt spid="27"/>
                                        </p:tgtEl>
                                        <p:attrNameLst>
                                          <p:attrName>r</p:attrName>
                                        </p:attrNameLst>
                                      </p:cBhvr>
                                    </p:animRot>
                                  </p:childTnLst>
                                </p:cTn>
                              </p:par>
                              <p:par>
                                <p:cTn id="54" presetID="8" presetClass="emph" presetSubtype="0" fill="hold" grpId="0" nodeType="withEffect">
                                  <p:stCondLst>
                                    <p:cond delay="0"/>
                                  </p:stCondLst>
                                  <p:childTnLst>
                                    <p:animRot by="-21600000">
                                      <p:cBhvr>
                                        <p:cTn id="55" dur="3000" fill="hold"/>
                                        <p:tgtEl>
                                          <p:spTgt spid="28"/>
                                        </p:tgtEl>
                                        <p:attrNameLst>
                                          <p:attrName>r</p:attrName>
                                        </p:attrNameLst>
                                      </p:cBhvr>
                                    </p:animRot>
                                  </p:childTnLst>
                                </p:cTn>
                              </p:par>
                              <p:par>
                                <p:cTn id="56" presetID="2" presetClass="entr" presetSubtype="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3000" fill="hold"/>
                                        <p:tgtEl>
                                          <p:spTgt spid="5"/>
                                        </p:tgtEl>
                                        <p:attrNameLst>
                                          <p:attrName>ppt_x</p:attrName>
                                        </p:attrNameLst>
                                      </p:cBhvr>
                                      <p:tavLst>
                                        <p:tav tm="0">
                                          <p:val>
                                            <p:strVal val="1+#ppt_w/2"/>
                                          </p:val>
                                        </p:tav>
                                        <p:tav tm="100000">
                                          <p:val>
                                            <p:strVal val="#ppt_x"/>
                                          </p:val>
                                        </p:tav>
                                      </p:tavLst>
                                    </p:anim>
                                    <p:anim calcmode="lin" valueType="num">
                                      <p:cBhvr additive="base">
                                        <p:cTn id="59" dur="3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1+#ppt_w/2"/>
                                          </p:val>
                                        </p:tav>
                                        <p:tav tm="100000">
                                          <p:val>
                                            <p:strVal val="#ppt_x"/>
                                          </p:val>
                                        </p:tav>
                                      </p:tavLst>
                                    </p:anim>
                                    <p:anim calcmode="lin" valueType="num">
                                      <p:cBhvr additive="base">
                                        <p:cTn id="63" dur="3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1+#ppt_w/2"/>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1+#ppt_w/2"/>
                                          </p:val>
                                        </p:tav>
                                        <p:tav tm="100000">
                                          <p:val>
                                            <p:strVal val="#ppt_x"/>
                                          </p:val>
                                        </p:tav>
                                      </p:tavLst>
                                    </p:anim>
                                    <p:anim calcmode="lin" valueType="num">
                                      <p:cBhvr additive="base">
                                        <p:cTn id="71" dur="3000" fill="hold"/>
                                        <p:tgtEl>
                                          <p:spTgt spid="17"/>
                                        </p:tgtEl>
                                        <p:attrNameLst>
                                          <p:attrName>ppt_y</p:attrName>
                                        </p:attrNameLst>
                                      </p:cBhvr>
                                      <p:tavLst>
                                        <p:tav tm="0">
                                          <p:val>
                                            <p:strVal val="1+#ppt_h/2"/>
                                          </p:val>
                                        </p:tav>
                                        <p:tav tm="100000">
                                          <p:val>
                                            <p:strVal val="#ppt_y"/>
                                          </p:val>
                                        </p:tav>
                                      </p:tavLst>
                                    </p:anim>
                                  </p:childTnLst>
                                </p:cTn>
                              </p:par>
                              <p:par>
                                <p:cTn id="72" presetID="2" presetClass="entr" presetSubtype="6" fill="hold" grpId="1"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1+#ppt_w/2"/>
                                          </p:val>
                                        </p:tav>
                                        <p:tav tm="100000">
                                          <p:val>
                                            <p:strVal val="#ppt_x"/>
                                          </p:val>
                                        </p:tav>
                                      </p:tavLst>
                                    </p:anim>
                                    <p:anim calcmode="lin" valueType="num">
                                      <p:cBhvr additive="base">
                                        <p:cTn id="75" dur="3000" fill="hold"/>
                                        <p:tgtEl>
                                          <p:spTgt spid="18"/>
                                        </p:tgtEl>
                                        <p:attrNameLst>
                                          <p:attrName>ppt_y</p:attrName>
                                        </p:attrNameLst>
                                      </p:cBhvr>
                                      <p:tavLst>
                                        <p:tav tm="0">
                                          <p:val>
                                            <p:strVal val="1+#ppt_h/2"/>
                                          </p:val>
                                        </p:tav>
                                        <p:tav tm="100000">
                                          <p:val>
                                            <p:strVal val="#ppt_y"/>
                                          </p:val>
                                        </p:tav>
                                      </p:tavLst>
                                    </p:anim>
                                  </p:childTnLst>
                                </p:cTn>
                              </p:par>
                              <p:par>
                                <p:cTn id="76" presetID="2" presetClass="entr" presetSubtype="6" fill="hold" grpId="1"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3000" fill="hold"/>
                                        <p:tgtEl>
                                          <p:spTgt spid="19"/>
                                        </p:tgtEl>
                                        <p:attrNameLst>
                                          <p:attrName>ppt_x</p:attrName>
                                        </p:attrNameLst>
                                      </p:cBhvr>
                                      <p:tavLst>
                                        <p:tav tm="0">
                                          <p:val>
                                            <p:strVal val="1+#ppt_w/2"/>
                                          </p:val>
                                        </p:tav>
                                        <p:tav tm="100000">
                                          <p:val>
                                            <p:strVal val="#ppt_x"/>
                                          </p:val>
                                        </p:tav>
                                      </p:tavLst>
                                    </p:anim>
                                    <p:anim calcmode="lin" valueType="num">
                                      <p:cBhvr additive="base">
                                        <p:cTn id="79" dur="3000" fill="hold"/>
                                        <p:tgtEl>
                                          <p:spTgt spid="19"/>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0-#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0-#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0-#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1"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0-#ppt_w/2"/>
                                          </p:val>
                                        </p:tav>
                                        <p:tav tm="100000">
                                          <p:val>
                                            <p:strVal val="#ppt_x"/>
                                          </p:val>
                                        </p:tav>
                                      </p:tavLst>
                                    </p:anim>
                                    <p:anim calcmode="lin" valueType="num">
                                      <p:cBhvr additive="base">
                                        <p:cTn id="95" dur="3000" fill="hold"/>
                                        <p:tgtEl>
                                          <p:spTgt spid="20"/>
                                        </p:tgtEl>
                                        <p:attrNameLst>
                                          <p:attrName>ppt_y</p:attrName>
                                        </p:attrNameLst>
                                      </p:cBhvr>
                                      <p:tavLst>
                                        <p:tav tm="0">
                                          <p:val>
                                            <p:strVal val="1+#ppt_h/2"/>
                                          </p:val>
                                        </p:tav>
                                        <p:tav tm="100000">
                                          <p:val>
                                            <p:strVal val="#ppt_y"/>
                                          </p:val>
                                        </p:tav>
                                      </p:tavLst>
                                    </p:anim>
                                  </p:childTnLst>
                                </p:cTn>
                              </p:par>
                              <p:par>
                                <p:cTn id="96" presetID="2" presetClass="entr" presetSubtype="12" fill="hold" grpId="1"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3000" fill="hold"/>
                                        <p:tgtEl>
                                          <p:spTgt spid="21"/>
                                        </p:tgtEl>
                                        <p:attrNameLst>
                                          <p:attrName>ppt_x</p:attrName>
                                        </p:attrNameLst>
                                      </p:cBhvr>
                                      <p:tavLst>
                                        <p:tav tm="0">
                                          <p:val>
                                            <p:strVal val="0-#ppt_w/2"/>
                                          </p:val>
                                        </p:tav>
                                        <p:tav tm="100000">
                                          <p:val>
                                            <p:strVal val="#ppt_x"/>
                                          </p:val>
                                        </p:tav>
                                      </p:tavLst>
                                    </p:anim>
                                    <p:anim calcmode="lin" valueType="num">
                                      <p:cBhvr additive="base">
                                        <p:cTn id="99" dur="3000" fill="hold"/>
                                        <p:tgtEl>
                                          <p:spTgt spid="21"/>
                                        </p:tgtEl>
                                        <p:attrNameLst>
                                          <p:attrName>ppt_y</p:attrName>
                                        </p:attrNameLst>
                                      </p:cBhvr>
                                      <p:tavLst>
                                        <p:tav tm="0">
                                          <p:val>
                                            <p:strVal val="1+#ppt_h/2"/>
                                          </p:val>
                                        </p:tav>
                                        <p:tav tm="100000">
                                          <p:val>
                                            <p:strVal val="#ppt_y"/>
                                          </p:val>
                                        </p:tav>
                                      </p:tavLst>
                                    </p:anim>
                                  </p:childTnLst>
                                </p:cTn>
                              </p:par>
                              <p:par>
                                <p:cTn id="100" presetID="2" presetClass="entr" presetSubtype="12" fill="hold" grpId="1" nodeType="withEffect">
                                  <p:stCondLst>
                                    <p:cond delay="0"/>
                                  </p:stCondLst>
                                  <p:childTnLst>
                                    <p:set>
                                      <p:cBhvr>
                                        <p:cTn id="101" dur="1" fill="hold">
                                          <p:stCondLst>
                                            <p:cond delay="0"/>
                                          </p:stCondLst>
                                        </p:cTn>
                                        <p:tgtEl>
                                          <p:spTgt spid="22"/>
                                        </p:tgtEl>
                                        <p:attrNameLst>
                                          <p:attrName>style.visibility</p:attrName>
                                        </p:attrNameLst>
                                      </p:cBhvr>
                                      <p:to>
                                        <p:strVal val="visible"/>
                                      </p:to>
                                    </p:set>
                                    <p:anim calcmode="lin" valueType="num">
                                      <p:cBhvr additive="base">
                                        <p:cTn id="102" dur="3000" fill="hold"/>
                                        <p:tgtEl>
                                          <p:spTgt spid="22"/>
                                        </p:tgtEl>
                                        <p:attrNameLst>
                                          <p:attrName>ppt_x</p:attrName>
                                        </p:attrNameLst>
                                      </p:cBhvr>
                                      <p:tavLst>
                                        <p:tav tm="0">
                                          <p:val>
                                            <p:strVal val="0-#ppt_w/2"/>
                                          </p:val>
                                        </p:tav>
                                        <p:tav tm="100000">
                                          <p:val>
                                            <p:strVal val="#ppt_x"/>
                                          </p:val>
                                        </p:tav>
                                      </p:tavLst>
                                    </p:anim>
                                    <p:anim calcmode="lin" valueType="num">
                                      <p:cBhvr additive="base">
                                        <p:cTn id="103" dur="3000" fill="hold"/>
                                        <p:tgtEl>
                                          <p:spTgt spid="22"/>
                                        </p:tgtEl>
                                        <p:attrNameLst>
                                          <p:attrName>ppt_y</p:attrName>
                                        </p:attrNameLst>
                                      </p:cBhvr>
                                      <p:tavLst>
                                        <p:tav tm="0">
                                          <p:val>
                                            <p:strVal val="1+#ppt_h/2"/>
                                          </p:val>
                                        </p:tav>
                                        <p:tav tm="100000">
                                          <p:val>
                                            <p:strVal val="#ppt_y"/>
                                          </p:val>
                                        </p:tav>
                                      </p:tavLst>
                                    </p:anim>
                                  </p:childTnLst>
                                </p:cTn>
                              </p:par>
                              <p:par>
                                <p:cTn id="104" presetID="2" presetClass="entr" presetSubtype="3" fill="hold" grpId="1"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3000" fill="hold"/>
                                        <p:tgtEl>
                                          <p:spTgt spid="7"/>
                                        </p:tgtEl>
                                        <p:attrNameLst>
                                          <p:attrName>ppt_x</p:attrName>
                                        </p:attrNameLst>
                                      </p:cBhvr>
                                      <p:tavLst>
                                        <p:tav tm="0">
                                          <p:val>
                                            <p:strVal val="1+#ppt_w/2"/>
                                          </p:val>
                                        </p:tav>
                                        <p:tav tm="100000">
                                          <p:val>
                                            <p:strVal val="#ppt_x"/>
                                          </p:val>
                                        </p:tav>
                                      </p:tavLst>
                                    </p:anim>
                                    <p:anim calcmode="lin" valueType="num">
                                      <p:cBhvr additive="base">
                                        <p:cTn id="107" dur="3000" fill="hold"/>
                                        <p:tgtEl>
                                          <p:spTgt spid="7"/>
                                        </p:tgtEl>
                                        <p:attrNameLst>
                                          <p:attrName>ppt_y</p:attrName>
                                        </p:attrNameLst>
                                      </p:cBhvr>
                                      <p:tavLst>
                                        <p:tav tm="0">
                                          <p:val>
                                            <p:strVal val="0-#ppt_h/2"/>
                                          </p:val>
                                        </p:tav>
                                        <p:tav tm="100000">
                                          <p:val>
                                            <p:strVal val="#ppt_y"/>
                                          </p:val>
                                        </p:tav>
                                      </p:tavLst>
                                    </p:anim>
                                  </p:childTnLst>
                                </p:cTn>
                              </p:par>
                              <p:par>
                                <p:cTn id="108" presetID="2" presetClass="entr" presetSubtype="3"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3" fill="hold" grpId="1"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1+#ppt_w/2"/>
                                          </p:val>
                                        </p:tav>
                                        <p:tav tm="100000">
                                          <p:val>
                                            <p:strVal val="#ppt_x"/>
                                          </p:val>
                                        </p:tav>
                                      </p:tavLst>
                                    </p:anim>
                                    <p:anim calcmode="lin" valueType="num">
                                      <p:cBhvr additive="base">
                                        <p:cTn id="119" dur="3000" fill="hold"/>
                                        <p:tgtEl>
                                          <p:spTgt spid="23"/>
                                        </p:tgtEl>
                                        <p:attrNameLst>
                                          <p:attrName>ppt_y</p:attrName>
                                        </p:attrNameLst>
                                      </p:cBhvr>
                                      <p:tavLst>
                                        <p:tav tm="0">
                                          <p:val>
                                            <p:strVal val="0-#ppt_h/2"/>
                                          </p:val>
                                        </p:tav>
                                        <p:tav tm="100000">
                                          <p:val>
                                            <p:strVal val="#ppt_y"/>
                                          </p:val>
                                        </p:tav>
                                      </p:tavLst>
                                    </p:anim>
                                  </p:childTnLst>
                                </p:cTn>
                              </p:par>
                              <p:par>
                                <p:cTn id="120" presetID="2" presetClass="entr" presetSubtype="3" fill="hold" grpId="1" nodeType="with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3000" fill="hold"/>
                                        <p:tgtEl>
                                          <p:spTgt spid="24"/>
                                        </p:tgtEl>
                                        <p:attrNameLst>
                                          <p:attrName>ppt_x</p:attrName>
                                        </p:attrNameLst>
                                      </p:cBhvr>
                                      <p:tavLst>
                                        <p:tav tm="0">
                                          <p:val>
                                            <p:strVal val="1+#ppt_w/2"/>
                                          </p:val>
                                        </p:tav>
                                        <p:tav tm="100000">
                                          <p:val>
                                            <p:strVal val="#ppt_x"/>
                                          </p:val>
                                        </p:tav>
                                      </p:tavLst>
                                    </p:anim>
                                    <p:anim calcmode="lin" valueType="num">
                                      <p:cBhvr additive="base">
                                        <p:cTn id="123" dur="3000" fill="hold"/>
                                        <p:tgtEl>
                                          <p:spTgt spid="24"/>
                                        </p:tgtEl>
                                        <p:attrNameLst>
                                          <p:attrName>ppt_y</p:attrName>
                                        </p:attrNameLst>
                                      </p:cBhvr>
                                      <p:tavLst>
                                        <p:tav tm="0">
                                          <p:val>
                                            <p:strVal val="0-#ppt_h/2"/>
                                          </p:val>
                                        </p:tav>
                                        <p:tav tm="100000">
                                          <p:val>
                                            <p:strVal val="#ppt_y"/>
                                          </p:val>
                                        </p:tav>
                                      </p:tavLst>
                                    </p:anim>
                                  </p:childTnLst>
                                </p:cTn>
                              </p:par>
                              <p:par>
                                <p:cTn id="124" presetID="2" presetClass="entr" presetSubtype="3" fill="hold" grpId="1" nodeType="withEffect">
                                  <p:stCondLst>
                                    <p:cond delay="0"/>
                                  </p:stCondLst>
                                  <p:childTnLst>
                                    <p:set>
                                      <p:cBhvr>
                                        <p:cTn id="125" dur="1" fill="hold">
                                          <p:stCondLst>
                                            <p:cond delay="0"/>
                                          </p:stCondLst>
                                        </p:cTn>
                                        <p:tgtEl>
                                          <p:spTgt spid="25"/>
                                        </p:tgtEl>
                                        <p:attrNameLst>
                                          <p:attrName>style.visibility</p:attrName>
                                        </p:attrNameLst>
                                      </p:cBhvr>
                                      <p:to>
                                        <p:strVal val="visible"/>
                                      </p:to>
                                    </p:set>
                                    <p:anim calcmode="lin" valueType="num">
                                      <p:cBhvr additive="base">
                                        <p:cTn id="126" dur="3000" fill="hold"/>
                                        <p:tgtEl>
                                          <p:spTgt spid="25"/>
                                        </p:tgtEl>
                                        <p:attrNameLst>
                                          <p:attrName>ppt_x</p:attrName>
                                        </p:attrNameLst>
                                      </p:cBhvr>
                                      <p:tavLst>
                                        <p:tav tm="0">
                                          <p:val>
                                            <p:strVal val="1+#ppt_w/2"/>
                                          </p:val>
                                        </p:tav>
                                        <p:tav tm="100000">
                                          <p:val>
                                            <p:strVal val="#ppt_x"/>
                                          </p:val>
                                        </p:tav>
                                      </p:tavLst>
                                    </p:anim>
                                    <p:anim calcmode="lin" valueType="num">
                                      <p:cBhvr additive="base">
                                        <p:cTn id="127" dur="3000" fill="hold"/>
                                        <p:tgtEl>
                                          <p:spTgt spid="25"/>
                                        </p:tgtEl>
                                        <p:attrNameLst>
                                          <p:attrName>ppt_y</p:attrName>
                                        </p:attrNameLst>
                                      </p:cBhvr>
                                      <p:tavLst>
                                        <p:tav tm="0">
                                          <p:val>
                                            <p:strVal val="0-#ppt_h/2"/>
                                          </p:val>
                                        </p:tav>
                                        <p:tav tm="100000">
                                          <p:val>
                                            <p:strVal val="#ppt_y"/>
                                          </p:val>
                                        </p:tav>
                                      </p:tavLst>
                                    </p:anim>
                                  </p:childTnLst>
                                </p:cTn>
                              </p:par>
                              <p:par>
                                <p:cTn id="128" presetID="2" presetClass="entr" presetSubtype="9" fill="hold" grpId="1"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3000" fill="hold"/>
                                        <p:tgtEl>
                                          <p:spTgt spid="8"/>
                                        </p:tgtEl>
                                        <p:attrNameLst>
                                          <p:attrName>ppt_x</p:attrName>
                                        </p:attrNameLst>
                                      </p:cBhvr>
                                      <p:tavLst>
                                        <p:tav tm="0">
                                          <p:val>
                                            <p:strVal val="0-#ppt_w/2"/>
                                          </p:val>
                                        </p:tav>
                                        <p:tav tm="100000">
                                          <p:val>
                                            <p:strVal val="#ppt_x"/>
                                          </p:val>
                                        </p:tav>
                                      </p:tavLst>
                                    </p:anim>
                                    <p:anim calcmode="lin" valueType="num">
                                      <p:cBhvr additive="base">
                                        <p:cTn id="131" dur="3000" fill="hold"/>
                                        <p:tgtEl>
                                          <p:spTgt spid="8"/>
                                        </p:tgtEl>
                                        <p:attrNameLst>
                                          <p:attrName>ppt_y</p:attrName>
                                        </p:attrNameLst>
                                      </p:cBhvr>
                                      <p:tavLst>
                                        <p:tav tm="0">
                                          <p:val>
                                            <p:strVal val="0-#ppt_h/2"/>
                                          </p:val>
                                        </p:tav>
                                        <p:tav tm="100000">
                                          <p:val>
                                            <p:strVal val="#ppt_y"/>
                                          </p:val>
                                        </p:tav>
                                      </p:tavLst>
                                    </p:anim>
                                  </p:childTnLst>
                                </p:cTn>
                              </p:par>
                              <p:par>
                                <p:cTn id="132" presetID="2" presetClass="entr" presetSubtype="9" fill="hold" grpId="1" nodeType="withEffect">
                                  <p:stCondLst>
                                    <p:cond delay="0"/>
                                  </p:stCondLst>
                                  <p:childTnLst>
                                    <p:set>
                                      <p:cBhvr>
                                        <p:cTn id="133" dur="1" fill="hold">
                                          <p:stCondLst>
                                            <p:cond delay="0"/>
                                          </p:stCondLst>
                                        </p:cTn>
                                        <p:tgtEl>
                                          <p:spTgt spid="11"/>
                                        </p:tgtEl>
                                        <p:attrNameLst>
                                          <p:attrName>style.visibility</p:attrName>
                                        </p:attrNameLst>
                                      </p:cBhvr>
                                      <p:to>
                                        <p:strVal val="visible"/>
                                      </p:to>
                                    </p:set>
                                    <p:anim calcmode="lin" valueType="num">
                                      <p:cBhvr additive="base">
                                        <p:cTn id="134" dur="3000" fill="hold"/>
                                        <p:tgtEl>
                                          <p:spTgt spid="11"/>
                                        </p:tgtEl>
                                        <p:attrNameLst>
                                          <p:attrName>ppt_x</p:attrName>
                                        </p:attrNameLst>
                                      </p:cBhvr>
                                      <p:tavLst>
                                        <p:tav tm="0">
                                          <p:val>
                                            <p:strVal val="0-#ppt_w/2"/>
                                          </p:val>
                                        </p:tav>
                                        <p:tav tm="100000">
                                          <p:val>
                                            <p:strVal val="#ppt_x"/>
                                          </p:val>
                                        </p:tav>
                                      </p:tavLst>
                                    </p:anim>
                                    <p:anim calcmode="lin" valueType="num">
                                      <p:cBhvr additive="base">
                                        <p:cTn id="135" dur="3000" fill="hold"/>
                                        <p:tgtEl>
                                          <p:spTgt spid="11"/>
                                        </p:tgtEl>
                                        <p:attrNameLst>
                                          <p:attrName>ppt_y</p:attrName>
                                        </p:attrNameLst>
                                      </p:cBhvr>
                                      <p:tavLst>
                                        <p:tav tm="0">
                                          <p:val>
                                            <p:strVal val="0-#ppt_h/2"/>
                                          </p:val>
                                        </p:tav>
                                        <p:tav tm="100000">
                                          <p:val>
                                            <p:strVal val="#ppt_y"/>
                                          </p:val>
                                        </p:tav>
                                      </p:tavLst>
                                    </p:anim>
                                  </p:childTnLst>
                                </p:cTn>
                              </p:par>
                              <p:par>
                                <p:cTn id="136" presetID="2" presetClass="entr" presetSubtype="9" fill="hold" grpId="1"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additive="base">
                                        <p:cTn id="138" dur="3000" fill="hold"/>
                                        <p:tgtEl>
                                          <p:spTgt spid="16"/>
                                        </p:tgtEl>
                                        <p:attrNameLst>
                                          <p:attrName>ppt_x</p:attrName>
                                        </p:attrNameLst>
                                      </p:cBhvr>
                                      <p:tavLst>
                                        <p:tav tm="0">
                                          <p:val>
                                            <p:strVal val="0-#ppt_w/2"/>
                                          </p:val>
                                        </p:tav>
                                        <p:tav tm="100000">
                                          <p:val>
                                            <p:strVal val="#ppt_x"/>
                                          </p:val>
                                        </p:tav>
                                      </p:tavLst>
                                    </p:anim>
                                    <p:anim calcmode="lin" valueType="num">
                                      <p:cBhvr additive="base">
                                        <p:cTn id="139" dur="3000" fill="hold"/>
                                        <p:tgtEl>
                                          <p:spTgt spid="16"/>
                                        </p:tgtEl>
                                        <p:attrNameLst>
                                          <p:attrName>ppt_y</p:attrName>
                                        </p:attrNameLst>
                                      </p:cBhvr>
                                      <p:tavLst>
                                        <p:tav tm="0">
                                          <p:val>
                                            <p:strVal val="0-#ppt_h/2"/>
                                          </p:val>
                                        </p:tav>
                                        <p:tav tm="100000">
                                          <p:val>
                                            <p:strVal val="#ppt_y"/>
                                          </p:val>
                                        </p:tav>
                                      </p:tavLst>
                                    </p:anim>
                                  </p:childTnLst>
                                </p:cTn>
                              </p:par>
                              <p:par>
                                <p:cTn id="140" presetID="2" presetClass="entr" presetSubtype="9" fill="hold" grpId="1" nodeType="withEffect">
                                  <p:stCondLst>
                                    <p:cond delay="0"/>
                                  </p:stCondLst>
                                  <p:childTnLst>
                                    <p:set>
                                      <p:cBhvr>
                                        <p:cTn id="141" dur="1" fill="hold">
                                          <p:stCondLst>
                                            <p:cond delay="0"/>
                                          </p:stCondLst>
                                        </p:cTn>
                                        <p:tgtEl>
                                          <p:spTgt spid="26"/>
                                        </p:tgtEl>
                                        <p:attrNameLst>
                                          <p:attrName>style.visibility</p:attrName>
                                        </p:attrNameLst>
                                      </p:cBhvr>
                                      <p:to>
                                        <p:strVal val="visible"/>
                                      </p:to>
                                    </p:set>
                                    <p:anim calcmode="lin" valueType="num">
                                      <p:cBhvr additive="base">
                                        <p:cTn id="142" dur="3000" fill="hold"/>
                                        <p:tgtEl>
                                          <p:spTgt spid="26"/>
                                        </p:tgtEl>
                                        <p:attrNameLst>
                                          <p:attrName>ppt_x</p:attrName>
                                        </p:attrNameLst>
                                      </p:cBhvr>
                                      <p:tavLst>
                                        <p:tav tm="0">
                                          <p:val>
                                            <p:strVal val="0-#ppt_w/2"/>
                                          </p:val>
                                        </p:tav>
                                        <p:tav tm="100000">
                                          <p:val>
                                            <p:strVal val="#ppt_x"/>
                                          </p:val>
                                        </p:tav>
                                      </p:tavLst>
                                    </p:anim>
                                    <p:anim calcmode="lin" valueType="num">
                                      <p:cBhvr additive="base">
                                        <p:cTn id="143" dur="3000" fill="hold"/>
                                        <p:tgtEl>
                                          <p:spTgt spid="26"/>
                                        </p:tgtEl>
                                        <p:attrNameLst>
                                          <p:attrName>ppt_y</p:attrName>
                                        </p:attrNameLst>
                                      </p:cBhvr>
                                      <p:tavLst>
                                        <p:tav tm="0">
                                          <p:val>
                                            <p:strVal val="0-#ppt_h/2"/>
                                          </p:val>
                                        </p:tav>
                                        <p:tav tm="100000">
                                          <p:val>
                                            <p:strVal val="#ppt_y"/>
                                          </p:val>
                                        </p:tav>
                                      </p:tavLst>
                                    </p:anim>
                                  </p:childTnLst>
                                </p:cTn>
                              </p:par>
                              <p:par>
                                <p:cTn id="144" presetID="2" presetClass="entr" presetSubtype="9" fill="hold" grpId="1" nodeType="withEffect">
                                  <p:stCondLst>
                                    <p:cond delay="0"/>
                                  </p:stCondLst>
                                  <p:childTnLst>
                                    <p:set>
                                      <p:cBhvr>
                                        <p:cTn id="145" dur="1" fill="hold">
                                          <p:stCondLst>
                                            <p:cond delay="0"/>
                                          </p:stCondLst>
                                        </p:cTn>
                                        <p:tgtEl>
                                          <p:spTgt spid="27"/>
                                        </p:tgtEl>
                                        <p:attrNameLst>
                                          <p:attrName>style.visibility</p:attrName>
                                        </p:attrNameLst>
                                      </p:cBhvr>
                                      <p:to>
                                        <p:strVal val="visible"/>
                                      </p:to>
                                    </p:set>
                                    <p:anim calcmode="lin" valueType="num">
                                      <p:cBhvr additive="base">
                                        <p:cTn id="146" dur="3000" fill="hold"/>
                                        <p:tgtEl>
                                          <p:spTgt spid="27"/>
                                        </p:tgtEl>
                                        <p:attrNameLst>
                                          <p:attrName>ppt_x</p:attrName>
                                        </p:attrNameLst>
                                      </p:cBhvr>
                                      <p:tavLst>
                                        <p:tav tm="0">
                                          <p:val>
                                            <p:strVal val="0-#ppt_w/2"/>
                                          </p:val>
                                        </p:tav>
                                        <p:tav tm="100000">
                                          <p:val>
                                            <p:strVal val="#ppt_x"/>
                                          </p:val>
                                        </p:tav>
                                      </p:tavLst>
                                    </p:anim>
                                    <p:anim calcmode="lin" valueType="num">
                                      <p:cBhvr additive="base">
                                        <p:cTn id="147" dur="3000" fill="hold"/>
                                        <p:tgtEl>
                                          <p:spTgt spid="27"/>
                                        </p:tgtEl>
                                        <p:attrNameLst>
                                          <p:attrName>ppt_y</p:attrName>
                                        </p:attrNameLst>
                                      </p:cBhvr>
                                      <p:tavLst>
                                        <p:tav tm="0">
                                          <p:val>
                                            <p:strVal val="0-#ppt_h/2"/>
                                          </p:val>
                                        </p:tav>
                                        <p:tav tm="100000">
                                          <p:val>
                                            <p:strVal val="#ppt_y"/>
                                          </p:val>
                                        </p:tav>
                                      </p:tavLst>
                                    </p:anim>
                                  </p:childTnLst>
                                </p:cTn>
                              </p:par>
                              <p:par>
                                <p:cTn id="148" presetID="2" presetClass="entr" presetSubtype="9" fill="hold" grpId="1"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3000" fill="hold"/>
                                        <p:tgtEl>
                                          <p:spTgt spid="28"/>
                                        </p:tgtEl>
                                        <p:attrNameLst>
                                          <p:attrName>ppt_x</p:attrName>
                                        </p:attrNameLst>
                                      </p:cBhvr>
                                      <p:tavLst>
                                        <p:tav tm="0">
                                          <p:val>
                                            <p:strVal val="0-#ppt_w/2"/>
                                          </p:val>
                                        </p:tav>
                                        <p:tav tm="100000">
                                          <p:val>
                                            <p:strVal val="#ppt_x"/>
                                          </p:val>
                                        </p:tav>
                                      </p:tavLst>
                                    </p:anim>
                                    <p:anim calcmode="lin" valueType="num">
                                      <p:cBhvr additive="base">
                                        <p:cTn id="151" dur="3000" fill="hold"/>
                                        <p:tgtEl>
                                          <p:spTgt spid="28"/>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6" fill="hold" grpId="2"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1+ppt_h/2"/>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1+ppt_w/2"/>
                                          </p:val>
                                        </p:tav>
                                      </p:tavLst>
                                    </p:anim>
                                    <p:anim calcmode="lin" valueType="num">
                                      <p:cBhvr additive="base">
                                        <p:cTn id="163" dur="3000"/>
                                        <p:tgtEl>
                                          <p:spTgt spid="13"/>
                                        </p:tgtEl>
                                        <p:attrNameLst>
                                          <p:attrName>ppt_y</p:attrName>
                                        </p:attrNameLst>
                                      </p:cBhvr>
                                      <p:tavLst>
                                        <p:tav tm="0">
                                          <p:val>
                                            <p:strVal val="ppt_y"/>
                                          </p:val>
                                        </p:tav>
                                        <p:tav tm="100000">
                                          <p:val>
                                            <p:strVal val="1+ppt_h/2"/>
                                          </p:val>
                                        </p:tav>
                                      </p:tavLst>
                                    </p:anim>
                                    <p:set>
                                      <p:cBhvr>
                                        <p:cTn id="164" dur="1" fill="hold">
                                          <p:stCondLst>
                                            <p:cond delay="2999"/>
                                          </p:stCondLst>
                                        </p:cTn>
                                        <p:tgtEl>
                                          <p:spTgt spid="13"/>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1+ppt_h/2"/>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1+ppt_w/2"/>
                                          </p:val>
                                        </p:tav>
                                      </p:tavLst>
                                    </p:anim>
                                    <p:anim calcmode="lin" valueType="num">
                                      <p:cBhvr additive="base">
                                        <p:cTn id="171" dur="3000"/>
                                        <p:tgtEl>
                                          <p:spTgt spid="18"/>
                                        </p:tgtEl>
                                        <p:attrNameLst>
                                          <p:attrName>ppt_y</p:attrName>
                                        </p:attrNameLst>
                                      </p:cBhvr>
                                      <p:tavLst>
                                        <p:tav tm="0">
                                          <p:val>
                                            <p:strVal val="ppt_y"/>
                                          </p:val>
                                        </p:tav>
                                        <p:tav tm="100000">
                                          <p:val>
                                            <p:strVal val="1+ppt_h/2"/>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1+ppt_w/2"/>
                                          </p:val>
                                        </p:tav>
                                      </p:tavLst>
                                    </p:anim>
                                    <p:anim calcmode="lin" valueType="num">
                                      <p:cBhvr additive="base">
                                        <p:cTn id="175" dur="3000"/>
                                        <p:tgtEl>
                                          <p:spTgt spid="19"/>
                                        </p:tgtEl>
                                        <p:attrNameLst>
                                          <p:attrName>ppt_y</p:attrName>
                                        </p:attrNameLst>
                                      </p:cBhvr>
                                      <p:tavLst>
                                        <p:tav tm="0">
                                          <p:val>
                                            <p:strVal val="ppt_y"/>
                                          </p:val>
                                        </p:tav>
                                        <p:tav tm="100000">
                                          <p:val>
                                            <p:strVal val="1+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12" fill="hold" grpId="2" nodeType="with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0-ppt_w/2"/>
                                          </p:val>
                                        </p:tav>
                                      </p:tavLst>
                                    </p:anim>
                                    <p:anim calcmode="lin" valueType="num">
                                      <p:cBhvr additive="base">
                                        <p:cTn id="179" dur="3000"/>
                                        <p:tgtEl>
                                          <p:spTgt spid="6"/>
                                        </p:tgtEl>
                                        <p:attrNameLst>
                                          <p:attrName>ppt_y</p:attrName>
                                        </p:attrNameLst>
                                      </p:cBhvr>
                                      <p:tavLst>
                                        <p:tav tm="0">
                                          <p:val>
                                            <p:strVal val="ppt_y"/>
                                          </p:val>
                                        </p:tav>
                                        <p:tav tm="100000">
                                          <p:val>
                                            <p:strVal val="1+ppt_h/2"/>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12" fill="hold" grpId="2"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0-ppt_w/2"/>
                                          </p:val>
                                        </p:tav>
                                      </p:tavLst>
                                    </p:anim>
                                    <p:anim calcmode="lin" valueType="num">
                                      <p:cBhvr additive="base">
                                        <p:cTn id="183" dur="3000"/>
                                        <p:tgtEl>
                                          <p:spTgt spid="10"/>
                                        </p:tgtEl>
                                        <p:attrNameLst>
                                          <p:attrName>ppt_y</p:attrName>
                                        </p:attrNameLst>
                                      </p:cBhvr>
                                      <p:tavLst>
                                        <p:tav tm="0">
                                          <p:val>
                                            <p:strVal val="ppt_y"/>
                                          </p:val>
                                        </p:tav>
                                        <p:tav tm="100000">
                                          <p:val>
                                            <p:strVal val="1+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12"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1+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12" fill="hold" grpId="2"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0-ppt_w/2"/>
                                          </p:val>
                                        </p:tav>
                                      </p:tavLst>
                                    </p:anim>
                                    <p:anim calcmode="lin" valueType="num">
                                      <p:cBhvr additive="base">
                                        <p:cTn id="191" dur="3000"/>
                                        <p:tgtEl>
                                          <p:spTgt spid="20"/>
                                        </p:tgtEl>
                                        <p:attrNameLst>
                                          <p:attrName>ppt_y</p:attrName>
                                        </p:attrNameLst>
                                      </p:cBhvr>
                                      <p:tavLst>
                                        <p:tav tm="0">
                                          <p:val>
                                            <p:strVal val="ppt_y"/>
                                          </p:val>
                                        </p:tav>
                                        <p:tav tm="100000">
                                          <p:val>
                                            <p:strVal val="1+ppt_h/2"/>
                                          </p:val>
                                        </p:tav>
                                      </p:tavLst>
                                    </p:anim>
                                    <p:set>
                                      <p:cBhvr>
                                        <p:cTn id="192" dur="1" fill="hold">
                                          <p:stCondLst>
                                            <p:cond delay="2999"/>
                                          </p:stCondLst>
                                        </p:cTn>
                                        <p:tgtEl>
                                          <p:spTgt spid="20"/>
                                        </p:tgtEl>
                                        <p:attrNameLst>
                                          <p:attrName>style.visibility</p:attrName>
                                        </p:attrNameLst>
                                      </p:cBhvr>
                                      <p:to>
                                        <p:strVal val="hidden"/>
                                      </p:to>
                                    </p:set>
                                  </p:childTnLst>
                                </p:cTn>
                              </p:par>
                              <p:par>
                                <p:cTn id="193" presetID="2" presetClass="exit" presetSubtype="12" fill="hold" grpId="2" nodeType="withEffect">
                                  <p:stCondLst>
                                    <p:cond delay="0"/>
                                  </p:stCondLst>
                                  <p:childTnLst>
                                    <p:anim calcmode="lin" valueType="num">
                                      <p:cBhvr additive="base">
                                        <p:cTn id="194" dur="3000"/>
                                        <p:tgtEl>
                                          <p:spTgt spid="21"/>
                                        </p:tgtEl>
                                        <p:attrNameLst>
                                          <p:attrName>ppt_x</p:attrName>
                                        </p:attrNameLst>
                                      </p:cBhvr>
                                      <p:tavLst>
                                        <p:tav tm="0">
                                          <p:val>
                                            <p:strVal val="ppt_x"/>
                                          </p:val>
                                        </p:tav>
                                        <p:tav tm="100000">
                                          <p:val>
                                            <p:strVal val="0-ppt_w/2"/>
                                          </p:val>
                                        </p:tav>
                                      </p:tavLst>
                                    </p:anim>
                                    <p:anim calcmode="lin" valueType="num">
                                      <p:cBhvr additive="base">
                                        <p:cTn id="195" dur="3000"/>
                                        <p:tgtEl>
                                          <p:spTgt spid="21"/>
                                        </p:tgtEl>
                                        <p:attrNameLst>
                                          <p:attrName>ppt_y</p:attrName>
                                        </p:attrNameLst>
                                      </p:cBhvr>
                                      <p:tavLst>
                                        <p:tav tm="0">
                                          <p:val>
                                            <p:strVal val="ppt_y"/>
                                          </p:val>
                                        </p:tav>
                                        <p:tav tm="100000">
                                          <p:val>
                                            <p:strVal val="1+ppt_h/2"/>
                                          </p:val>
                                        </p:tav>
                                      </p:tavLst>
                                    </p:anim>
                                    <p:set>
                                      <p:cBhvr>
                                        <p:cTn id="196" dur="1" fill="hold">
                                          <p:stCondLst>
                                            <p:cond delay="2999"/>
                                          </p:stCondLst>
                                        </p:cTn>
                                        <p:tgtEl>
                                          <p:spTgt spid="21"/>
                                        </p:tgtEl>
                                        <p:attrNameLst>
                                          <p:attrName>style.visibility</p:attrName>
                                        </p:attrNameLst>
                                      </p:cBhvr>
                                      <p:to>
                                        <p:strVal val="hidden"/>
                                      </p:to>
                                    </p:set>
                                  </p:childTnLst>
                                </p:cTn>
                              </p:par>
                              <p:par>
                                <p:cTn id="197" presetID="2" presetClass="exit" presetSubtype="12" fill="hold" grpId="2" nodeType="withEffect">
                                  <p:stCondLst>
                                    <p:cond delay="0"/>
                                  </p:stCondLst>
                                  <p:childTnLst>
                                    <p:anim calcmode="lin" valueType="num">
                                      <p:cBhvr additive="base">
                                        <p:cTn id="198" dur="3000"/>
                                        <p:tgtEl>
                                          <p:spTgt spid="22"/>
                                        </p:tgtEl>
                                        <p:attrNameLst>
                                          <p:attrName>ppt_x</p:attrName>
                                        </p:attrNameLst>
                                      </p:cBhvr>
                                      <p:tavLst>
                                        <p:tav tm="0">
                                          <p:val>
                                            <p:strVal val="ppt_x"/>
                                          </p:val>
                                        </p:tav>
                                        <p:tav tm="100000">
                                          <p:val>
                                            <p:strVal val="0-ppt_w/2"/>
                                          </p:val>
                                        </p:tav>
                                      </p:tavLst>
                                    </p:anim>
                                    <p:anim calcmode="lin" valueType="num">
                                      <p:cBhvr additive="base">
                                        <p:cTn id="199" dur="3000"/>
                                        <p:tgtEl>
                                          <p:spTgt spid="22"/>
                                        </p:tgtEl>
                                        <p:attrNameLst>
                                          <p:attrName>ppt_y</p:attrName>
                                        </p:attrNameLst>
                                      </p:cBhvr>
                                      <p:tavLst>
                                        <p:tav tm="0">
                                          <p:val>
                                            <p:strVal val="ppt_y"/>
                                          </p:val>
                                        </p:tav>
                                        <p:tav tm="100000">
                                          <p:val>
                                            <p:strVal val="1+ppt_h/2"/>
                                          </p:val>
                                        </p:tav>
                                      </p:tavLst>
                                    </p:anim>
                                    <p:set>
                                      <p:cBhvr>
                                        <p:cTn id="200" dur="1" fill="hold">
                                          <p:stCondLst>
                                            <p:cond delay="2999"/>
                                          </p:stCondLst>
                                        </p:cTn>
                                        <p:tgtEl>
                                          <p:spTgt spid="22"/>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1+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1+ppt_w/2"/>
                                          </p:val>
                                        </p:tav>
                                      </p:tavLst>
                                    </p:anim>
                                    <p:anim calcmode="lin" valueType="num">
                                      <p:cBhvr additive="base">
                                        <p:cTn id="207" dur="3000"/>
                                        <p:tgtEl>
                                          <p:spTgt spid="12"/>
                                        </p:tgtEl>
                                        <p:attrNameLst>
                                          <p:attrName>ppt_y</p:attrName>
                                        </p:attrNameLst>
                                      </p:cBhvr>
                                      <p:tavLst>
                                        <p:tav tm="0">
                                          <p:val>
                                            <p:strVal val="ppt_y"/>
                                          </p:val>
                                        </p:tav>
                                        <p:tav tm="100000">
                                          <p:val>
                                            <p:strVal val="0-ppt_h/2"/>
                                          </p:val>
                                        </p:tav>
                                      </p:tavLst>
                                    </p:anim>
                                    <p:set>
                                      <p:cBhvr>
                                        <p:cTn id="208" dur="1" fill="hold">
                                          <p:stCondLst>
                                            <p:cond delay="2999"/>
                                          </p:stCondLst>
                                        </p:cTn>
                                        <p:tgtEl>
                                          <p:spTgt spid="12"/>
                                        </p:tgtEl>
                                        <p:attrNameLst>
                                          <p:attrName>style.visibility</p:attrName>
                                        </p:attrNameLst>
                                      </p:cBhvr>
                                      <p:to>
                                        <p:strVal val="hidden"/>
                                      </p:to>
                                    </p:set>
                                  </p:childTnLst>
                                </p:cTn>
                              </p:par>
                              <p:par>
                                <p:cTn id="209" presetID="2" presetClass="exit" presetSubtype="3" fill="hold" grpId="2"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1+ppt_w/2"/>
                                          </p:val>
                                        </p:tav>
                                      </p:tavLst>
                                    </p:anim>
                                    <p:anim calcmode="lin" valueType="num">
                                      <p:cBhvr additive="base">
                                        <p:cTn id="211" dur="3000"/>
                                        <p:tgtEl>
                                          <p:spTgt spid="15"/>
                                        </p:tgtEl>
                                        <p:attrNameLst>
                                          <p:attrName>ppt_y</p:attrName>
                                        </p:attrNameLst>
                                      </p:cBhvr>
                                      <p:tavLst>
                                        <p:tav tm="0">
                                          <p:val>
                                            <p:strVal val="ppt_y"/>
                                          </p:val>
                                        </p:tav>
                                        <p:tav tm="100000">
                                          <p:val>
                                            <p:strVal val="0-ppt_h/2"/>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3" fill="hold" grpId="2"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1+ppt_w/2"/>
                                          </p:val>
                                        </p:tav>
                                      </p:tavLst>
                                    </p:anim>
                                    <p:anim calcmode="lin" valueType="num">
                                      <p:cBhvr additive="base">
                                        <p:cTn id="215" dur="3000"/>
                                        <p:tgtEl>
                                          <p:spTgt spid="23"/>
                                        </p:tgtEl>
                                        <p:attrNameLst>
                                          <p:attrName>ppt_y</p:attrName>
                                        </p:attrNameLst>
                                      </p:cBhvr>
                                      <p:tavLst>
                                        <p:tav tm="0">
                                          <p:val>
                                            <p:strVal val="ppt_y"/>
                                          </p:val>
                                        </p:tav>
                                        <p:tav tm="100000">
                                          <p:val>
                                            <p:strVal val="0-ppt_h/2"/>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3" fill="hold" grpId="2" nodeType="withEffect">
                                  <p:stCondLst>
                                    <p:cond delay="0"/>
                                  </p:stCondLst>
                                  <p:childTnLst>
                                    <p:anim calcmode="lin" valueType="num">
                                      <p:cBhvr additive="base">
                                        <p:cTn id="218" dur="3000"/>
                                        <p:tgtEl>
                                          <p:spTgt spid="24"/>
                                        </p:tgtEl>
                                        <p:attrNameLst>
                                          <p:attrName>ppt_x</p:attrName>
                                        </p:attrNameLst>
                                      </p:cBhvr>
                                      <p:tavLst>
                                        <p:tav tm="0">
                                          <p:val>
                                            <p:strVal val="ppt_x"/>
                                          </p:val>
                                        </p:tav>
                                        <p:tav tm="100000">
                                          <p:val>
                                            <p:strVal val="1+ppt_w/2"/>
                                          </p:val>
                                        </p:tav>
                                      </p:tavLst>
                                    </p:anim>
                                    <p:anim calcmode="lin" valueType="num">
                                      <p:cBhvr additive="base">
                                        <p:cTn id="219" dur="3000"/>
                                        <p:tgtEl>
                                          <p:spTgt spid="24"/>
                                        </p:tgtEl>
                                        <p:attrNameLst>
                                          <p:attrName>ppt_y</p:attrName>
                                        </p:attrNameLst>
                                      </p:cBhvr>
                                      <p:tavLst>
                                        <p:tav tm="0">
                                          <p:val>
                                            <p:strVal val="ppt_y"/>
                                          </p:val>
                                        </p:tav>
                                        <p:tav tm="100000">
                                          <p:val>
                                            <p:strVal val="0-ppt_h/2"/>
                                          </p:val>
                                        </p:tav>
                                      </p:tavLst>
                                    </p:anim>
                                    <p:set>
                                      <p:cBhvr>
                                        <p:cTn id="220" dur="1" fill="hold">
                                          <p:stCondLst>
                                            <p:cond delay="2999"/>
                                          </p:stCondLst>
                                        </p:cTn>
                                        <p:tgtEl>
                                          <p:spTgt spid="24"/>
                                        </p:tgtEl>
                                        <p:attrNameLst>
                                          <p:attrName>style.visibility</p:attrName>
                                        </p:attrNameLst>
                                      </p:cBhvr>
                                      <p:to>
                                        <p:strVal val="hidden"/>
                                      </p:to>
                                    </p:set>
                                  </p:childTnLst>
                                </p:cTn>
                              </p:par>
                              <p:par>
                                <p:cTn id="221" presetID="2" presetClass="exit" presetSubtype="3" fill="hold" grpId="2" nodeType="withEffect">
                                  <p:stCondLst>
                                    <p:cond delay="0"/>
                                  </p:stCondLst>
                                  <p:childTnLst>
                                    <p:anim calcmode="lin" valueType="num">
                                      <p:cBhvr additive="base">
                                        <p:cTn id="222" dur="3000"/>
                                        <p:tgtEl>
                                          <p:spTgt spid="25"/>
                                        </p:tgtEl>
                                        <p:attrNameLst>
                                          <p:attrName>ppt_x</p:attrName>
                                        </p:attrNameLst>
                                      </p:cBhvr>
                                      <p:tavLst>
                                        <p:tav tm="0">
                                          <p:val>
                                            <p:strVal val="ppt_x"/>
                                          </p:val>
                                        </p:tav>
                                        <p:tav tm="100000">
                                          <p:val>
                                            <p:strVal val="1+ppt_w/2"/>
                                          </p:val>
                                        </p:tav>
                                      </p:tavLst>
                                    </p:anim>
                                    <p:anim calcmode="lin" valueType="num">
                                      <p:cBhvr additive="base">
                                        <p:cTn id="223" dur="3000"/>
                                        <p:tgtEl>
                                          <p:spTgt spid="25"/>
                                        </p:tgtEl>
                                        <p:attrNameLst>
                                          <p:attrName>ppt_y</p:attrName>
                                        </p:attrNameLst>
                                      </p:cBhvr>
                                      <p:tavLst>
                                        <p:tav tm="0">
                                          <p:val>
                                            <p:strVal val="ppt_y"/>
                                          </p:val>
                                        </p:tav>
                                        <p:tav tm="100000">
                                          <p:val>
                                            <p:strVal val="0-ppt_h/2"/>
                                          </p:val>
                                        </p:tav>
                                      </p:tavLst>
                                    </p:anim>
                                    <p:set>
                                      <p:cBhvr>
                                        <p:cTn id="224" dur="1" fill="hold">
                                          <p:stCondLst>
                                            <p:cond delay="2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3000"/>
                                        <p:tgtEl>
                                          <p:spTgt spid="8"/>
                                        </p:tgtEl>
                                        <p:attrNameLst>
                                          <p:attrName>ppt_x</p:attrName>
                                        </p:attrNameLst>
                                      </p:cBhvr>
                                      <p:tavLst>
                                        <p:tav tm="0">
                                          <p:val>
                                            <p:strVal val="ppt_x"/>
                                          </p:val>
                                        </p:tav>
                                        <p:tav tm="100000">
                                          <p:val>
                                            <p:strVal val="0-ppt_w/2"/>
                                          </p:val>
                                        </p:tav>
                                      </p:tavLst>
                                    </p:anim>
                                    <p:anim calcmode="lin" valueType="num">
                                      <p:cBhvr additive="base">
                                        <p:cTn id="227" dur="3000"/>
                                        <p:tgtEl>
                                          <p:spTgt spid="8"/>
                                        </p:tgtEl>
                                        <p:attrNameLst>
                                          <p:attrName>ppt_y</p:attrName>
                                        </p:attrNameLst>
                                      </p:cBhvr>
                                      <p:tavLst>
                                        <p:tav tm="0">
                                          <p:val>
                                            <p:strVal val="ppt_y"/>
                                          </p:val>
                                        </p:tav>
                                        <p:tav tm="100000">
                                          <p:val>
                                            <p:strVal val="0-ppt_h/2"/>
                                          </p:val>
                                        </p:tav>
                                      </p:tavLst>
                                    </p:anim>
                                    <p:set>
                                      <p:cBhvr>
                                        <p:cTn id="228" dur="1" fill="hold">
                                          <p:stCondLst>
                                            <p:cond delay="2999"/>
                                          </p:stCondLst>
                                        </p:cTn>
                                        <p:tgtEl>
                                          <p:spTgt spid="8"/>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3000"/>
                                        <p:tgtEl>
                                          <p:spTgt spid="11"/>
                                        </p:tgtEl>
                                        <p:attrNameLst>
                                          <p:attrName>ppt_x</p:attrName>
                                        </p:attrNameLst>
                                      </p:cBhvr>
                                      <p:tavLst>
                                        <p:tav tm="0">
                                          <p:val>
                                            <p:strVal val="ppt_x"/>
                                          </p:val>
                                        </p:tav>
                                        <p:tav tm="100000">
                                          <p:val>
                                            <p:strVal val="0-ppt_w/2"/>
                                          </p:val>
                                        </p:tav>
                                      </p:tavLst>
                                    </p:anim>
                                    <p:anim calcmode="lin" valueType="num">
                                      <p:cBhvr additive="base">
                                        <p:cTn id="231" dur="3000"/>
                                        <p:tgtEl>
                                          <p:spTgt spid="11"/>
                                        </p:tgtEl>
                                        <p:attrNameLst>
                                          <p:attrName>ppt_y</p:attrName>
                                        </p:attrNameLst>
                                      </p:cBhvr>
                                      <p:tavLst>
                                        <p:tav tm="0">
                                          <p:val>
                                            <p:strVal val="ppt_y"/>
                                          </p:val>
                                        </p:tav>
                                        <p:tav tm="100000">
                                          <p:val>
                                            <p:strVal val="0-ppt_h/2"/>
                                          </p:val>
                                        </p:tav>
                                      </p:tavLst>
                                    </p:anim>
                                    <p:set>
                                      <p:cBhvr>
                                        <p:cTn id="232" dur="1" fill="hold">
                                          <p:stCondLst>
                                            <p:cond delay="2999"/>
                                          </p:stCondLst>
                                        </p:cTn>
                                        <p:tgtEl>
                                          <p:spTgt spid="11"/>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16"/>
                                        </p:tgtEl>
                                        <p:attrNameLst>
                                          <p:attrName>ppt_x</p:attrName>
                                        </p:attrNameLst>
                                      </p:cBhvr>
                                      <p:tavLst>
                                        <p:tav tm="0">
                                          <p:val>
                                            <p:strVal val="ppt_x"/>
                                          </p:val>
                                        </p:tav>
                                        <p:tav tm="100000">
                                          <p:val>
                                            <p:strVal val="0-ppt_w/2"/>
                                          </p:val>
                                        </p:tav>
                                      </p:tavLst>
                                    </p:anim>
                                    <p:anim calcmode="lin" valueType="num">
                                      <p:cBhvr additive="base">
                                        <p:cTn id="235" dur="3000"/>
                                        <p:tgtEl>
                                          <p:spTgt spid="16"/>
                                        </p:tgtEl>
                                        <p:attrNameLst>
                                          <p:attrName>ppt_y</p:attrName>
                                        </p:attrNameLst>
                                      </p:cBhvr>
                                      <p:tavLst>
                                        <p:tav tm="0">
                                          <p:val>
                                            <p:strVal val="ppt_y"/>
                                          </p:val>
                                        </p:tav>
                                        <p:tav tm="100000">
                                          <p:val>
                                            <p:strVal val="0-ppt_h/2"/>
                                          </p:val>
                                        </p:tav>
                                      </p:tavLst>
                                    </p:anim>
                                    <p:set>
                                      <p:cBhvr>
                                        <p:cTn id="236" dur="1" fill="hold">
                                          <p:stCondLst>
                                            <p:cond delay="2999"/>
                                          </p:stCondLst>
                                        </p:cTn>
                                        <p:tgtEl>
                                          <p:spTgt spid="16"/>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6"/>
                                        </p:tgtEl>
                                        <p:attrNameLst>
                                          <p:attrName>ppt_x</p:attrName>
                                        </p:attrNameLst>
                                      </p:cBhvr>
                                      <p:tavLst>
                                        <p:tav tm="0">
                                          <p:val>
                                            <p:strVal val="ppt_x"/>
                                          </p:val>
                                        </p:tav>
                                        <p:tav tm="100000">
                                          <p:val>
                                            <p:strVal val="0-ppt_w/2"/>
                                          </p:val>
                                        </p:tav>
                                      </p:tavLst>
                                    </p:anim>
                                    <p:anim calcmode="lin" valueType="num">
                                      <p:cBhvr additive="base">
                                        <p:cTn id="239" dur="3000"/>
                                        <p:tgtEl>
                                          <p:spTgt spid="26"/>
                                        </p:tgtEl>
                                        <p:attrNameLst>
                                          <p:attrName>ppt_y</p:attrName>
                                        </p:attrNameLst>
                                      </p:cBhvr>
                                      <p:tavLst>
                                        <p:tav tm="0">
                                          <p:val>
                                            <p:strVal val="ppt_y"/>
                                          </p:val>
                                        </p:tav>
                                        <p:tav tm="100000">
                                          <p:val>
                                            <p:strVal val="0-ppt_h/2"/>
                                          </p:val>
                                        </p:tav>
                                      </p:tavLst>
                                    </p:anim>
                                    <p:set>
                                      <p:cBhvr>
                                        <p:cTn id="240" dur="1" fill="hold">
                                          <p:stCondLst>
                                            <p:cond delay="2999"/>
                                          </p:stCondLst>
                                        </p:cTn>
                                        <p:tgtEl>
                                          <p:spTgt spid="26"/>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7"/>
                                        </p:tgtEl>
                                        <p:attrNameLst>
                                          <p:attrName>ppt_x</p:attrName>
                                        </p:attrNameLst>
                                      </p:cBhvr>
                                      <p:tavLst>
                                        <p:tav tm="0">
                                          <p:val>
                                            <p:strVal val="ppt_x"/>
                                          </p:val>
                                        </p:tav>
                                        <p:tav tm="100000">
                                          <p:val>
                                            <p:strVal val="0-ppt_w/2"/>
                                          </p:val>
                                        </p:tav>
                                      </p:tavLst>
                                    </p:anim>
                                    <p:anim calcmode="lin" valueType="num">
                                      <p:cBhvr additive="base">
                                        <p:cTn id="243" dur="3000"/>
                                        <p:tgtEl>
                                          <p:spTgt spid="27"/>
                                        </p:tgtEl>
                                        <p:attrNameLst>
                                          <p:attrName>ppt_y</p:attrName>
                                        </p:attrNameLst>
                                      </p:cBhvr>
                                      <p:tavLst>
                                        <p:tav tm="0">
                                          <p:val>
                                            <p:strVal val="ppt_y"/>
                                          </p:val>
                                        </p:tav>
                                        <p:tav tm="100000">
                                          <p:val>
                                            <p:strVal val="0-ppt_h/2"/>
                                          </p:val>
                                        </p:tav>
                                      </p:tavLst>
                                    </p:anim>
                                    <p:set>
                                      <p:cBhvr>
                                        <p:cTn id="244" dur="1" fill="hold">
                                          <p:stCondLst>
                                            <p:cond delay="2999"/>
                                          </p:stCondLst>
                                        </p:cTn>
                                        <p:tgtEl>
                                          <p:spTgt spid="27"/>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28"/>
                                        </p:tgtEl>
                                        <p:attrNameLst>
                                          <p:attrName>ppt_x</p:attrName>
                                        </p:attrNameLst>
                                      </p:cBhvr>
                                      <p:tavLst>
                                        <p:tav tm="0">
                                          <p:val>
                                            <p:strVal val="ppt_x"/>
                                          </p:val>
                                        </p:tav>
                                        <p:tav tm="100000">
                                          <p:val>
                                            <p:strVal val="0-ppt_w/2"/>
                                          </p:val>
                                        </p:tav>
                                      </p:tavLst>
                                    </p:anim>
                                    <p:anim calcmode="lin" valueType="num">
                                      <p:cBhvr additive="base">
                                        <p:cTn id="247" dur="3000"/>
                                        <p:tgtEl>
                                          <p:spTgt spid="28"/>
                                        </p:tgtEl>
                                        <p:attrNameLst>
                                          <p:attrName>ppt_y</p:attrName>
                                        </p:attrNameLst>
                                      </p:cBhvr>
                                      <p:tavLst>
                                        <p:tav tm="0">
                                          <p:val>
                                            <p:strVal val="ppt_y"/>
                                          </p:val>
                                        </p:tav>
                                        <p:tav tm="100000">
                                          <p:val>
                                            <p:strVal val="0-ppt_h/2"/>
                                          </p:val>
                                        </p:tav>
                                      </p:tavLst>
                                    </p:anim>
                                    <p:set>
                                      <p:cBhvr>
                                        <p:cTn id="248" dur="1" fill="hold">
                                          <p:stCondLst>
                                            <p:cond delay="2999"/>
                                          </p:stCondLst>
                                        </p:cTn>
                                        <p:tgtEl>
                                          <p:spTgt spid="28"/>
                                        </p:tgtEl>
                                        <p:attrNameLst>
                                          <p:attrName>style.visibility</p:attrName>
                                        </p:attrNameLst>
                                      </p:cBhvr>
                                      <p:to>
                                        <p:strVal val="hidden"/>
                                      </p:to>
                                    </p:set>
                                  </p:childTnLst>
                                </p:cTn>
                              </p:par>
                              <p:par>
                                <p:cTn id="249" presetID="23" presetClass="entr" presetSubtype="272"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2/3*#ppt_w"/>
                                          </p:val>
                                        </p:tav>
                                        <p:tav tm="100000">
                                          <p:val>
                                            <p:strVal val="#ppt_w"/>
                                          </p:val>
                                        </p:tav>
                                      </p:tavLst>
                                    </p:anim>
                                    <p:anim calcmode="lin" valueType="num">
                                      <p:cBhvr>
                                        <p:cTn id="252" dur="3000" fill="hold"/>
                                        <p:tgtEl>
                                          <p:spTgt spid="4"/>
                                        </p:tgtEl>
                                        <p:attrNameLst>
                                          <p:attrName>ppt_h</p:attrName>
                                        </p:attrNameLst>
                                      </p:cBhvr>
                                      <p:tavLst>
                                        <p:tav tm="0">
                                          <p:val>
                                            <p:strVal val="2/3*#ppt_h"/>
                                          </p:val>
                                        </p:tav>
                                        <p:tav tm="100000">
                                          <p:val>
                                            <p:strVal val="#ppt_h"/>
                                          </p:val>
                                        </p:tav>
                                      </p:tavLst>
                                    </p:anim>
                                  </p:childTnLst>
                                </p:cTn>
                              </p:par>
                              <p:par>
                                <p:cTn id="253" presetID="8" presetClass="entr" presetSubtype="3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diamond(out)">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ii.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6072198" y="1285860"/>
            <a:ext cx="2143108" cy="4071966"/>
          </a:xfrm>
          <a:prstGeom prst="moon">
            <a:avLst>
              <a:gd name="adj" fmla="val 17111"/>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928662" y="1285860"/>
            <a:ext cx="2143108" cy="4071966"/>
          </a:xfrm>
          <a:prstGeom prst="moon">
            <a:avLst>
              <a:gd name="adj" fmla="val 18889"/>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643042" y="1285860"/>
            <a:ext cx="2143140" cy="4071966"/>
          </a:xfrm>
          <a:prstGeom prst="moon">
            <a:avLst>
              <a:gd name="adj" fmla="val 20667"/>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357818" y="1285860"/>
            <a:ext cx="2143140" cy="4071966"/>
          </a:xfrm>
          <a:prstGeom prst="moon">
            <a:avLst>
              <a:gd name="adj" fmla="val 17111"/>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428860" y="1357298"/>
            <a:ext cx="2071702" cy="4000504"/>
          </a:xfrm>
          <a:prstGeom prst="moon">
            <a:avLst>
              <a:gd name="adj" fmla="val 21494"/>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72000" y="1285860"/>
            <a:ext cx="2143140" cy="4000504"/>
          </a:xfrm>
          <a:prstGeom prst="moon">
            <a:avLst>
              <a:gd name="adj" fmla="val 18889"/>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9"/>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1+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16" presetClass="exit" presetSubtype="42" fill="hold" grpId="3" nodeType="withEffect">
                                  <p:stCondLst>
                                    <p:cond delay="0"/>
                                  </p:stCondLst>
                                  <p:childTnLst>
                                    <p:animEffect transition="out" filter="barn(outHorizontal)">
                                      <p:cBhvr>
                                        <p:cTn id="70" dur="3000"/>
                                        <p:tgtEl>
                                          <p:spTgt spid="5"/>
                                        </p:tgtEl>
                                      </p:cBhvr>
                                    </p:animEffect>
                                    <p:set>
                                      <p:cBhvr>
                                        <p:cTn id="71" dur="1" fill="hold">
                                          <p:stCondLst>
                                            <p:cond delay="2999"/>
                                          </p:stCondLst>
                                        </p:cTn>
                                        <p:tgtEl>
                                          <p:spTgt spid="5"/>
                                        </p:tgtEl>
                                        <p:attrNameLst>
                                          <p:attrName>style.visibility</p:attrName>
                                        </p:attrNameLst>
                                      </p:cBhvr>
                                      <p:to>
                                        <p:strVal val="hidden"/>
                                      </p:to>
                                    </p:set>
                                  </p:childTnLst>
                                </p:cTn>
                              </p:par>
                              <p:par>
                                <p:cTn id="72" presetID="16" presetClass="exit" presetSubtype="42" fill="hold" grpId="3" nodeType="withEffect">
                                  <p:stCondLst>
                                    <p:cond delay="0"/>
                                  </p:stCondLst>
                                  <p:childTnLst>
                                    <p:animEffect transition="out" filter="barn(outHorizontal)">
                                      <p:cBhvr>
                                        <p:cTn id="73" dur="3000"/>
                                        <p:tgtEl>
                                          <p:spTgt spid="6"/>
                                        </p:tgtEl>
                                      </p:cBhvr>
                                    </p:animEffect>
                                    <p:set>
                                      <p:cBhvr>
                                        <p:cTn id="74" dur="1" fill="hold">
                                          <p:stCondLst>
                                            <p:cond delay="2999"/>
                                          </p:stCondLst>
                                        </p:cTn>
                                        <p:tgtEl>
                                          <p:spTgt spid="6"/>
                                        </p:tgtEl>
                                        <p:attrNameLst>
                                          <p:attrName>style.visibility</p:attrName>
                                        </p:attrNameLst>
                                      </p:cBhvr>
                                      <p:to>
                                        <p:strVal val="hidden"/>
                                      </p:to>
                                    </p:set>
                                  </p:childTnLst>
                                </p:cTn>
                              </p:par>
                              <p:par>
                                <p:cTn id="75" presetID="16" presetClass="exit" presetSubtype="42" fill="hold" grpId="3" nodeType="withEffect">
                                  <p:stCondLst>
                                    <p:cond delay="0"/>
                                  </p:stCondLst>
                                  <p:childTnLst>
                                    <p:animEffect transition="out" filter="barn(outHorizont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6" presetClass="exit" presetSubtype="42" fill="hold" grpId="3" nodeType="withEffect">
                                  <p:stCondLst>
                                    <p:cond delay="0"/>
                                  </p:stCondLst>
                                  <p:childTnLst>
                                    <p:animEffect transition="out" filter="barn(outHorizontal)">
                                      <p:cBhvr>
                                        <p:cTn id="79" dur="3000"/>
                                        <p:tgtEl>
                                          <p:spTgt spid="8"/>
                                        </p:tgtEl>
                                      </p:cBhvr>
                                    </p:animEffect>
                                    <p:set>
                                      <p:cBhvr>
                                        <p:cTn id="80" dur="1" fill="hold">
                                          <p:stCondLst>
                                            <p:cond delay="2999"/>
                                          </p:stCondLst>
                                        </p:cTn>
                                        <p:tgtEl>
                                          <p:spTgt spid="8"/>
                                        </p:tgtEl>
                                        <p:attrNameLst>
                                          <p:attrName>style.visibility</p:attrName>
                                        </p:attrNameLst>
                                      </p:cBhvr>
                                      <p:to>
                                        <p:strVal val="hidden"/>
                                      </p:to>
                                    </p:set>
                                  </p:childTnLst>
                                </p:cTn>
                              </p:par>
                              <p:par>
                                <p:cTn id="81" presetID="16" presetClass="exit" presetSubtype="42" fill="hold" grpId="3" nodeType="withEffect">
                                  <p:stCondLst>
                                    <p:cond delay="0"/>
                                  </p:stCondLst>
                                  <p:childTnLst>
                                    <p:animEffect transition="out" filter="barn(outHorizontal)">
                                      <p:cBhvr>
                                        <p:cTn id="82" dur="3000"/>
                                        <p:tgtEl>
                                          <p:spTgt spid="9"/>
                                        </p:tgtEl>
                                      </p:cBhvr>
                                    </p:animEffect>
                                    <p:set>
                                      <p:cBhvr>
                                        <p:cTn id="83" dur="1" fill="hold">
                                          <p:stCondLst>
                                            <p:cond delay="2999"/>
                                          </p:stCondLst>
                                        </p:cTn>
                                        <p:tgtEl>
                                          <p:spTgt spid="9"/>
                                        </p:tgtEl>
                                        <p:attrNameLst>
                                          <p:attrName>style.visibility</p:attrName>
                                        </p:attrNameLst>
                                      </p:cBhvr>
                                      <p:to>
                                        <p:strVal val="hidden"/>
                                      </p:to>
                                    </p:set>
                                  </p:childTnLst>
                                </p:cTn>
                              </p:par>
                              <p:par>
                                <p:cTn id="84" presetID="16" presetClass="exit" presetSubtype="42" fill="hold" grpId="3" nodeType="withEffect">
                                  <p:stCondLst>
                                    <p:cond delay="0"/>
                                  </p:stCondLst>
                                  <p:childTnLst>
                                    <p:animEffect transition="out" filter="barn(outHorizontal)">
                                      <p:cBhvr>
                                        <p:cTn id="85" dur="3000"/>
                                        <p:tgtEl>
                                          <p:spTgt spid="10"/>
                                        </p:tgtEl>
                                      </p:cBhvr>
                                    </p:animEffect>
                                    <p:set>
                                      <p:cBhvr>
                                        <p:cTn id="86" dur="1" fill="hold">
                                          <p:stCondLst>
                                            <p:cond delay="2999"/>
                                          </p:stCondLst>
                                        </p:cTn>
                                        <p:tgtEl>
                                          <p:spTgt spid="10"/>
                                        </p:tgtEl>
                                        <p:attrNameLst>
                                          <p:attrName>style.visibility</p:attrName>
                                        </p:attrNameLst>
                                      </p:cBhvr>
                                      <p:to>
                                        <p:strVal val="hidden"/>
                                      </p:to>
                                    </p:se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op.jpg"/>
          <p:cNvPicPr>
            <a:picLocks noChangeAspect="1"/>
          </p:cNvPicPr>
          <p:nvPr/>
        </p:nvPicPr>
        <p:blipFill>
          <a:blip r:embed="rId2"/>
          <a:stretch>
            <a:fillRect/>
          </a:stretch>
        </p:blipFill>
        <p:spPr>
          <a:xfrm>
            <a:off x="0" y="10016"/>
            <a:ext cx="9144000" cy="6847984"/>
          </a:xfrm>
          <a:prstGeom prst="rect">
            <a:avLst/>
          </a:prstGeom>
        </p:spPr>
      </p:pic>
      <p:sp>
        <p:nvSpPr>
          <p:cNvPr id="6" name="5 Onda"/>
          <p:cNvSpPr/>
          <p:nvPr/>
        </p:nvSpPr>
        <p:spPr>
          <a:xfrm flipH="1">
            <a:off x="4643438" y="0"/>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928670"/>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857364"/>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2714620"/>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3643314"/>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572008"/>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5500702"/>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0" y="-71438"/>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643438" y="1000108"/>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643438" y="1928802"/>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643438" y="2786058"/>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643438" y="3714752"/>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643438" y="4572008"/>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4643438" y="5572140"/>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14338"/>
            <a:ext cx="9144000" cy="70723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7" presetClass="exit" presetSubtype="8"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9"/>
                                        </p:tgtEl>
                                        <p:attrNameLst>
                                          <p:attrName>ppt_x</p:attrName>
                                        </p:attrNameLst>
                                      </p:cBhvr>
                                      <p:tavLst>
                                        <p:tav tm="0">
                                          <p:val>
                                            <p:strVal val="ppt_x"/>
                                          </p:val>
                                        </p:tav>
                                        <p:tav tm="100000">
                                          <p:val>
                                            <p:strVal val="ppt_x-ppt_w/2"/>
                                          </p:val>
                                        </p:tav>
                                      </p:tavLst>
                                    </p:anim>
                                    <p:anim calcmode="lin" valueType="num">
                                      <p:cBhvr>
                                        <p:cTn id="22" dur="3000"/>
                                        <p:tgtEl>
                                          <p:spTgt spid="9"/>
                                        </p:tgtEl>
                                        <p:attrNameLst>
                                          <p:attrName>ppt_y</p:attrName>
                                        </p:attrNameLst>
                                      </p:cBhvr>
                                      <p:tavLst>
                                        <p:tav tm="0">
                                          <p:val>
                                            <p:strVal val="ppt_y"/>
                                          </p:val>
                                        </p:tav>
                                        <p:tav tm="100000">
                                          <p:val>
                                            <p:strVal val="ppt_y"/>
                                          </p:val>
                                        </p:tav>
                                      </p:tavLst>
                                    </p:anim>
                                    <p:anim calcmode="lin" valueType="num">
                                      <p:cBhvr>
                                        <p:cTn id="23" dur="3000"/>
                                        <p:tgtEl>
                                          <p:spTgt spid="9"/>
                                        </p:tgtEl>
                                        <p:attrNameLst>
                                          <p:attrName>ppt_w</p:attrName>
                                        </p:attrNameLst>
                                      </p:cBhvr>
                                      <p:tavLst>
                                        <p:tav tm="0">
                                          <p:val>
                                            <p:strVal val="ppt_w"/>
                                          </p:val>
                                        </p:tav>
                                        <p:tav tm="100000">
                                          <p:val>
                                            <p:fltVal val="0"/>
                                          </p:val>
                                        </p:tav>
                                      </p:tavLst>
                                    </p:anim>
                                    <p:anim calcmode="lin" valueType="num">
                                      <p:cBhvr>
                                        <p:cTn id="24" dur="3000"/>
                                        <p:tgtEl>
                                          <p:spTgt spid="9"/>
                                        </p:tgtEl>
                                        <p:attrNameLst>
                                          <p:attrName>ppt_h</p:attrName>
                                        </p:attrNameLst>
                                      </p:cBhvr>
                                      <p:tavLst>
                                        <p:tav tm="0">
                                          <p:val>
                                            <p:strVal val="ppt_h"/>
                                          </p:val>
                                        </p:tav>
                                        <p:tav tm="100000">
                                          <p:val>
                                            <p:strVal val="ppt_h"/>
                                          </p:val>
                                        </p:tav>
                                      </p:tavLst>
                                    </p:anim>
                                    <p:set>
                                      <p:cBhvr>
                                        <p:cTn id="25" dur="1" fill="hold">
                                          <p:stCondLst>
                                            <p:cond delay="2999"/>
                                          </p:stCondLst>
                                        </p:cTn>
                                        <p:tgtEl>
                                          <p:spTgt spid="9"/>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3000"/>
                                        <p:tgtEl>
                                          <p:spTgt spid="10"/>
                                        </p:tgtEl>
                                        <p:attrNameLst>
                                          <p:attrName>ppt_x</p:attrName>
                                        </p:attrNameLst>
                                      </p:cBhvr>
                                      <p:tavLst>
                                        <p:tav tm="0">
                                          <p:val>
                                            <p:strVal val="ppt_x"/>
                                          </p:val>
                                        </p:tav>
                                        <p:tav tm="100000">
                                          <p:val>
                                            <p:strVal val="ppt_x-ppt_w/2"/>
                                          </p:val>
                                        </p:tav>
                                      </p:tavLst>
                                    </p:anim>
                                    <p:anim calcmode="lin" valueType="num">
                                      <p:cBhvr>
                                        <p:cTn id="28" dur="3000"/>
                                        <p:tgtEl>
                                          <p:spTgt spid="10"/>
                                        </p:tgtEl>
                                        <p:attrNameLst>
                                          <p:attrName>ppt_y</p:attrName>
                                        </p:attrNameLst>
                                      </p:cBhvr>
                                      <p:tavLst>
                                        <p:tav tm="0">
                                          <p:val>
                                            <p:strVal val="ppt_y"/>
                                          </p:val>
                                        </p:tav>
                                        <p:tav tm="100000">
                                          <p:val>
                                            <p:strVal val="ppt_y"/>
                                          </p:val>
                                        </p:tav>
                                      </p:tavLst>
                                    </p:anim>
                                    <p:anim calcmode="lin" valueType="num">
                                      <p:cBhvr>
                                        <p:cTn id="29" dur="3000"/>
                                        <p:tgtEl>
                                          <p:spTgt spid="10"/>
                                        </p:tgtEl>
                                        <p:attrNameLst>
                                          <p:attrName>ppt_w</p:attrName>
                                        </p:attrNameLst>
                                      </p:cBhvr>
                                      <p:tavLst>
                                        <p:tav tm="0">
                                          <p:val>
                                            <p:strVal val="ppt_w"/>
                                          </p:val>
                                        </p:tav>
                                        <p:tav tm="100000">
                                          <p:val>
                                            <p:fltVal val="0"/>
                                          </p:val>
                                        </p:tav>
                                      </p:tavLst>
                                    </p:anim>
                                    <p:anim calcmode="lin" valueType="num">
                                      <p:cBhvr>
                                        <p:cTn id="30" dur="3000"/>
                                        <p:tgtEl>
                                          <p:spTgt spid="10"/>
                                        </p:tgtEl>
                                        <p:attrNameLst>
                                          <p:attrName>ppt_h</p:attrName>
                                        </p:attrNameLst>
                                      </p:cBhvr>
                                      <p:tavLst>
                                        <p:tav tm="0">
                                          <p:val>
                                            <p:strVal val="ppt_h"/>
                                          </p:val>
                                        </p:tav>
                                        <p:tav tm="100000">
                                          <p:val>
                                            <p:strVal val="ppt_h"/>
                                          </p:val>
                                        </p:tav>
                                      </p:tavLst>
                                    </p:anim>
                                    <p:set>
                                      <p:cBhvr>
                                        <p:cTn id="31" dur="1" fill="hold">
                                          <p:stCondLst>
                                            <p:cond delay="2999"/>
                                          </p:stCondLst>
                                        </p:cTn>
                                        <p:tgtEl>
                                          <p:spTgt spid="10"/>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1"/>
                                        </p:tgtEl>
                                        <p:attrNameLst>
                                          <p:attrName>ppt_x</p:attrName>
                                        </p:attrNameLst>
                                      </p:cBhvr>
                                      <p:tavLst>
                                        <p:tav tm="0">
                                          <p:val>
                                            <p:strVal val="ppt_x"/>
                                          </p:val>
                                        </p:tav>
                                        <p:tav tm="100000">
                                          <p:val>
                                            <p:strVal val="ppt_x-ppt_w/2"/>
                                          </p:val>
                                        </p:tav>
                                      </p:tavLst>
                                    </p:anim>
                                    <p:anim calcmode="lin" valueType="num">
                                      <p:cBhvr>
                                        <p:cTn id="34" dur="3000"/>
                                        <p:tgtEl>
                                          <p:spTgt spid="11"/>
                                        </p:tgtEl>
                                        <p:attrNameLst>
                                          <p:attrName>ppt_y</p:attrName>
                                        </p:attrNameLst>
                                      </p:cBhvr>
                                      <p:tavLst>
                                        <p:tav tm="0">
                                          <p:val>
                                            <p:strVal val="ppt_y"/>
                                          </p:val>
                                        </p:tav>
                                        <p:tav tm="100000">
                                          <p:val>
                                            <p:strVal val="ppt_y"/>
                                          </p:val>
                                        </p:tav>
                                      </p:tavLst>
                                    </p:anim>
                                    <p:anim calcmode="lin" valueType="num">
                                      <p:cBhvr>
                                        <p:cTn id="35" dur="3000"/>
                                        <p:tgtEl>
                                          <p:spTgt spid="11"/>
                                        </p:tgtEl>
                                        <p:attrNameLst>
                                          <p:attrName>ppt_w</p:attrName>
                                        </p:attrNameLst>
                                      </p:cBhvr>
                                      <p:tavLst>
                                        <p:tav tm="0">
                                          <p:val>
                                            <p:strVal val="ppt_w"/>
                                          </p:val>
                                        </p:tav>
                                        <p:tav tm="100000">
                                          <p:val>
                                            <p:fltVal val="0"/>
                                          </p:val>
                                        </p:tav>
                                      </p:tavLst>
                                    </p:anim>
                                    <p:anim calcmode="lin" valueType="num">
                                      <p:cBhvr>
                                        <p:cTn id="36" dur="3000"/>
                                        <p:tgtEl>
                                          <p:spTgt spid="11"/>
                                        </p:tgtEl>
                                        <p:attrNameLst>
                                          <p:attrName>ppt_h</p:attrName>
                                        </p:attrNameLst>
                                      </p:cBhvr>
                                      <p:tavLst>
                                        <p:tav tm="0">
                                          <p:val>
                                            <p:strVal val="ppt_h"/>
                                          </p:val>
                                        </p:tav>
                                        <p:tav tm="100000">
                                          <p:val>
                                            <p:strVal val="ppt_h"/>
                                          </p:val>
                                        </p:tav>
                                      </p:tavLst>
                                    </p:anim>
                                    <p:set>
                                      <p:cBhvr>
                                        <p:cTn id="37" dur="1" fill="hold">
                                          <p:stCondLst>
                                            <p:cond delay="2999"/>
                                          </p:stCondLst>
                                        </p:cTn>
                                        <p:tgtEl>
                                          <p:spTgt spid="11"/>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12"/>
                                        </p:tgtEl>
                                        <p:attrNameLst>
                                          <p:attrName>ppt_x</p:attrName>
                                        </p:attrNameLst>
                                      </p:cBhvr>
                                      <p:tavLst>
                                        <p:tav tm="0">
                                          <p:val>
                                            <p:strVal val="ppt_x"/>
                                          </p:val>
                                        </p:tav>
                                        <p:tav tm="100000">
                                          <p:val>
                                            <p:strVal val="ppt_x-ppt_w/2"/>
                                          </p:val>
                                        </p:tav>
                                      </p:tavLst>
                                    </p:anim>
                                    <p:anim calcmode="lin" valueType="num">
                                      <p:cBhvr>
                                        <p:cTn id="40" dur="3000"/>
                                        <p:tgtEl>
                                          <p:spTgt spid="12"/>
                                        </p:tgtEl>
                                        <p:attrNameLst>
                                          <p:attrName>ppt_y</p:attrName>
                                        </p:attrNameLst>
                                      </p:cBhvr>
                                      <p:tavLst>
                                        <p:tav tm="0">
                                          <p:val>
                                            <p:strVal val="ppt_y"/>
                                          </p:val>
                                        </p:tav>
                                        <p:tav tm="100000">
                                          <p:val>
                                            <p:strVal val="ppt_y"/>
                                          </p:val>
                                        </p:tav>
                                      </p:tavLst>
                                    </p:anim>
                                    <p:anim calcmode="lin" valueType="num">
                                      <p:cBhvr>
                                        <p:cTn id="41" dur="3000"/>
                                        <p:tgtEl>
                                          <p:spTgt spid="12"/>
                                        </p:tgtEl>
                                        <p:attrNameLst>
                                          <p:attrName>ppt_w</p:attrName>
                                        </p:attrNameLst>
                                      </p:cBhvr>
                                      <p:tavLst>
                                        <p:tav tm="0">
                                          <p:val>
                                            <p:strVal val="ppt_w"/>
                                          </p:val>
                                        </p:tav>
                                        <p:tav tm="100000">
                                          <p:val>
                                            <p:fltVal val="0"/>
                                          </p:val>
                                        </p:tav>
                                      </p:tavLst>
                                    </p:anim>
                                    <p:anim calcmode="lin" valueType="num">
                                      <p:cBhvr>
                                        <p:cTn id="42" dur="3000"/>
                                        <p:tgtEl>
                                          <p:spTgt spid="12"/>
                                        </p:tgtEl>
                                        <p:attrNameLst>
                                          <p:attrName>ppt_h</p:attrName>
                                        </p:attrNameLst>
                                      </p:cBhvr>
                                      <p:tavLst>
                                        <p:tav tm="0">
                                          <p:val>
                                            <p:strVal val="ppt_h"/>
                                          </p:val>
                                        </p:tav>
                                        <p:tav tm="100000">
                                          <p:val>
                                            <p:strVal val="ppt_h"/>
                                          </p:val>
                                        </p:tav>
                                      </p:tavLst>
                                    </p:anim>
                                    <p:set>
                                      <p:cBhvr>
                                        <p:cTn id="43" dur="1" fill="hold">
                                          <p:stCondLst>
                                            <p:cond delay="2999"/>
                                          </p:stCondLst>
                                        </p:cTn>
                                        <p:tgtEl>
                                          <p:spTgt spid="12"/>
                                        </p:tgtEl>
                                        <p:attrNameLst>
                                          <p:attrName>style.visibility</p:attrName>
                                        </p:attrNameLst>
                                      </p:cBhvr>
                                      <p:to>
                                        <p:strVal val="hidden"/>
                                      </p:to>
                                    </p:set>
                                  </p:childTnLst>
                                </p:cTn>
                              </p:par>
                              <p:par>
                                <p:cTn id="44" presetID="17" presetClass="exit" presetSubtype="8" fill="hold" grpId="0" nodeType="withEffect">
                                  <p:stCondLst>
                                    <p:cond delay="0"/>
                                  </p:stCondLst>
                                  <p:childTnLst>
                                    <p:anim calcmode="lin" valueType="num">
                                      <p:cBhvr>
                                        <p:cTn id="45" dur="3000"/>
                                        <p:tgtEl>
                                          <p:spTgt spid="13"/>
                                        </p:tgtEl>
                                        <p:attrNameLst>
                                          <p:attrName>ppt_x</p:attrName>
                                        </p:attrNameLst>
                                      </p:cBhvr>
                                      <p:tavLst>
                                        <p:tav tm="0">
                                          <p:val>
                                            <p:strVal val="ppt_x"/>
                                          </p:val>
                                        </p:tav>
                                        <p:tav tm="100000">
                                          <p:val>
                                            <p:strVal val="ppt_x-ppt_w/2"/>
                                          </p:val>
                                        </p:tav>
                                      </p:tavLst>
                                    </p:anim>
                                    <p:anim calcmode="lin" valueType="num">
                                      <p:cBhvr>
                                        <p:cTn id="46" dur="3000"/>
                                        <p:tgtEl>
                                          <p:spTgt spid="13"/>
                                        </p:tgtEl>
                                        <p:attrNameLst>
                                          <p:attrName>ppt_y</p:attrName>
                                        </p:attrNameLst>
                                      </p:cBhvr>
                                      <p:tavLst>
                                        <p:tav tm="0">
                                          <p:val>
                                            <p:strVal val="ppt_y"/>
                                          </p:val>
                                        </p:tav>
                                        <p:tav tm="100000">
                                          <p:val>
                                            <p:strVal val="ppt_y"/>
                                          </p:val>
                                        </p:tav>
                                      </p:tavLst>
                                    </p:anim>
                                    <p:anim calcmode="lin" valueType="num">
                                      <p:cBhvr>
                                        <p:cTn id="47" dur="3000"/>
                                        <p:tgtEl>
                                          <p:spTgt spid="13"/>
                                        </p:tgtEl>
                                        <p:attrNameLst>
                                          <p:attrName>ppt_w</p:attrName>
                                        </p:attrNameLst>
                                      </p:cBhvr>
                                      <p:tavLst>
                                        <p:tav tm="0">
                                          <p:val>
                                            <p:strVal val="ppt_w"/>
                                          </p:val>
                                        </p:tav>
                                        <p:tav tm="100000">
                                          <p:val>
                                            <p:fltVal val="0"/>
                                          </p:val>
                                        </p:tav>
                                      </p:tavLst>
                                    </p:anim>
                                    <p:anim calcmode="lin" valueType="num">
                                      <p:cBhvr>
                                        <p:cTn id="48" dur="3000"/>
                                        <p:tgtEl>
                                          <p:spTgt spid="13"/>
                                        </p:tgtEl>
                                        <p:attrNameLst>
                                          <p:attrName>ppt_h</p:attrName>
                                        </p:attrNameLst>
                                      </p:cBhvr>
                                      <p:tavLst>
                                        <p:tav tm="0">
                                          <p:val>
                                            <p:strVal val="ppt_h"/>
                                          </p:val>
                                        </p:tav>
                                        <p:tav tm="100000">
                                          <p:val>
                                            <p:strVal val="ppt_h"/>
                                          </p:val>
                                        </p:tav>
                                      </p:tavLst>
                                    </p:anim>
                                    <p:set>
                                      <p:cBhvr>
                                        <p:cTn id="49" dur="1" fill="hold">
                                          <p:stCondLst>
                                            <p:cond delay="2999"/>
                                          </p:stCondLst>
                                        </p:cTn>
                                        <p:tgtEl>
                                          <p:spTgt spid="13"/>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3000"/>
                                        <p:tgtEl>
                                          <p:spTgt spid="6"/>
                                        </p:tgtEl>
                                        <p:attrNameLst>
                                          <p:attrName>ppt_x</p:attrName>
                                        </p:attrNameLst>
                                      </p:cBhvr>
                                      <p:tavLst>
                                        <p:tav tm="0">
                                          <p:val>
                                            <p:strVal val="ppt_x"/>
                                          </p:val>
                                        </p:tav>
                                        <p:tav tm="100000">
                                          <p:val>
                                            <p:strVal val="ppt_x+ppt_w/2"/>
                                          </p:val>
                                        </p:tav>
                                      </p:tavLst>
                                    </p:anim>
                                    <p:anim calcmode="lin" valueType="num">
                                      <p:cBhvr>
                                        <p:cTn id="52" dur="3000"/>
                                        <p:tgtEl>
                                          <p:spTgt spid="6"/>
                                        </p:tgtEl>
                                        <p:attrNameLst>
                                          <p:attrName>ppt_y</p:attrName>
                                        </p:attrNameLst>
                                      </p:cBhvr>
                                      <p:tavLst>
                                        <p:tav tm="0">
                                          <p:val>
                                            <p:strVal val="ppt_y"/>
                                          </p:val>
                                        </p:tav>
                                        <p:tav tm="100000">
                                          <p:val>
                                            <p:strVal val="ppt_y"/>
                                          </p:val>
                                        </p:tav>
                                      </p:tavLst>
                                    </p:anim>
                                    <p:anim calcmode="lin" valueType="num">
                                      <p:cBhvr>
                                        <p:cTn id="53" dur="3000"/>
                                        <p:tgtEl>
                                          <p:spTgt spid="6"/>
                                        </p:tgtEl>
                                        <p:attrNameLst>
                                          <p:attrName>ppt_w</p:attrName>
                                        </p:attrNameLst>
                                      </p:cBhvr>
                                      <p:tavLst>
                                        <p:tav tm="0">
                                          <p:val>
                                            <p:strVal val="ppt_w"/>
                                          </p:val>
                                        </p:tav>
                                        <p:tav tm="100000">
                                          <p:val>
                                            <p:fltVal val="0"/>
                                          </p:val>
                                        </p:tav>
                                      </p:tavLst>
                                    </p:anim>
                                    <p:anim calcmode="lin" valueType="num">
                                      <p:cBhvr>
                                        <p:cTn id="54" dur="3000"/>
                                        <p:tgtEl>
                                          <p:spTgt spid="6"/>
                                        </p:tgtEl>
                                        <p:attrNameLst>
                                          <p:attrName>ppt_h</p:attrName>
                                        </p:attrNameLst>
                                      </p:cBhvr>
                                      <p:tavLst>
                                        <p:tav tm="0">
                                          <p:val>
                                            <p:strVal val="ppt_h"/>
                                          </p:val>
                                        </p:tav>
                                        <p:tav tm="100000">
                                          <p:val>
                                            <p:strVal val="ppt_h"/>
                                          </p:val>
                                        </p:tav>
                                      </p:tavLst>
                                    </p:anim>
                                    <p:set>
                                      <p:cBhvr>
                                        <p:cTn id="55" dur="1" fill="hold">
                                          <p:stCondLst>
                                            <p:cond delay="2999"/>
                                          </p:stCondLst>
                                        </p:cTn>
                                        <p:tgtEl>
                                          <p:spTgt spid="6"/>
                                        </p:tgtEl>
                                        <p:attrNameLst>
                                          <p:attrName>style.visibility</p:attrName>
                                        </p:attrNameLst>
                                      </p:cBhvr>
                                      <p:to>
                                        <p:strVal val="hidden"/>
                                      </p:to>
                                    </p:set>
                                  </p:childTnLst>
                                </p:cTn>
                              </p:par>
                              <p:par>
                                <p:cTn id="56" presetID="17" presetClass="exit" presetSubtype="2" fill="hold" grpId="0" nodeType="withEffect">
                                  <p:stCondLst>
                                    <p:cond delay="0"/>
                                  </p:stCondLst>
                                  <p:childTnLst>
                                    <p:anim calcmode="lin" valueType="num">
                                      <p:cBhvr>
                                        <p:cTn id="57" dur="3000"/>
                                        <p:tgtEl>
                                          <p:spTgt spid="14"/>
                                        </p:tgtEl>
                                        <p:attrNameLst>
                                          <p:attrName>ppt_x</p:attrName>
                                        </p:attrNameLst>
                                      </p:cBhvr>
                                      <p:tavLst>
                                        <p:tav tm="0">
                                          <p:val>
                                            <p:strVal val="ppt_x"/>
                                          </p:val>
                                        </p:tav>
                                        <p:tav tm="100000">
                                          <p:val>
                                            <p:strVal val="ppt_x+ppt_w/2"/>
                                          </p:val>
                                        </p:tav>
                                      </p:tavLst>
                                    </p:anim>
                                    <p:anim calcmode="lin" valueType="num">
                                      <p:cBhvr>
                                        <p:cTn id="58" dur="3000"/>
                                        <p:tgtEl>
                                          <p:spTgt spid="14"/>
                                        </p:tgtEl>
                                        <p:attrNameLst>
                                          <p:attrName>ppt_y</p:attrName>
                                        </p:attrNameLst>
                                      </p:cBhvr>
                                      <p:tavLst>
                                        <p:tav tm="0">
                                          <p:val>
                                            <p:strVal val="ppt_y"/>
                                          </p:val>
                                        </p:tav>
                                        <p:tav tm="100000">
                                          <p:val>
                                            <p:strVal val="ppt_y"/>
                                          </p:val>
                                        </p:tav>
                                      </p:tavLst>
                                    </p:anim>
                                    <p:anim calcmode="lin" valueType="num">
                                      <p:cBhvr>
                                        <p:cTn id="59" dur="3000"/>
                                        <p:tgtEl>
                                          <p:spTgt spid="14"/>
                                        </p:tgtEl>
                                        <p:attrNameLst>
                                          <p:attrName>ppt_w</p:attrName>
                                        </p:attrNameLst>
                                      </p:cBhvr>
                                      <p:tavLst>
                                        <p:tav tm="0">
                                          <p:val>
                                            <p:strVal val="ppt_w"/>
                                          </p:val>
                                        </p:tav>
                                        <p:tav tm="100000">
                                          <p:val>
                                            <p:fltVal val="0"/>
                                          </p:val>
                                        </p:tav>
                                      </p:tavLst>
                                    </p:anim>
                                    <p:anim calcmode="lin" valueType="num">
                                      <p:cBhvr>
                                        <p:cTn id="60" dur="3000"/>
                                        <p:tgtEl>
                                          <p:spTgt spid="14"/>
                                        </p:tgtEl>
                                        <p:attrNameLst>
                                          <p:attrName>ppt_h</p:attrName>
                                        </p:attrNameLst>
                                      </p:cBhvr>
                                      <p:tavLst>
                                        <p:tav tm="0">
                                          <p:val>
                                            <p:strVal val="ppt_h"/>
                                          </p:val>
                                        </p:tav>
                                        <p:tav tm="100000">
                                          <p:val>
                                            <p:strVal val="ppt_h"/>
                                          </p:val>
                                        </p:tav>
                                      </p:tavLst>
                                    </p:anim>
                                    <p:set>
                                      <p:cBhvr>
                                        <p:cTn id="61" dur="1" fill="hold">
                                          <p:stCondLst>
                                            <p:cond delay="2999"/>
                                          </p:stCondLst>
                                        </p:cTn>
                                        <p:tgtEl>
                                          <p:spTgt spid="14"/>
                                        </p:tgtEl>
                                        <p:attrNameLst>
                                          <p:attrName>style.visibility</p:attrName>
                                        </p:attrNameLst>
                                      </p:cBhvr>
                                      <p:to>
                                        <p:strVal val="hidden"/>
                                      </p:to>
                                    </p:set>
                                  </p:childTnLst>
                                </p:cTn>
                              </p:par>
                              <p:par>
                                <p:cTn id="62" presetID="17" presetClass="exit" presetSubtype="2" fill="hold" grpId="0" nodeType="withEffect">
                                  <p:stCondLst>
                                    <p:cond delay="0"/>
                                  </p:stCondLst>
                                  <p:childTnLst>
                                    <p:anim calcmode="lin" valueType="num">
                                      <p:cBhvr>
                                        <p:cTn id="63" dur="3000"/>
                                        <p:tgtEl>
                                          <p:spTgt spid="15"/>
                                        </p:tgtEl>
                                        <p:attrNameLst>
                                          <p:attrName>ppt_x</p:attrName>
                                        </p:attrNameLst>
                                      </p:cBhvr>
                                      <p:tavLst>
                                        <p:tav tm="0">
                                          <p:val>
                                            <p:strVal val="ppt_x"/>
                                          </p:val>
                                        </p:tav>
                                        <p:tav tm="100000">
                                          <p:val>
                                            <p:strVal val="ppt_x+ppt_w/2"/>
                                          </p:val>
                                        </p:tav>
                                      </p:tavLst>
                                    </p:anim>
                                    <p:anim calcmode="lin" valueType="num">
                                      <p:cBhvr>
                                        <p:cTn id="64" dur="3000"/>
                                        <p:tgtEl>
                                          <p:spTgt spid="15"/>
                                        </p:tgtEl>
                                        <p:attrNameLst>
                                          <p:attrName>ppt_y</p:attrName>
                                        </p:attrNameLst>
                                      </p:cBhvr>
                                      <p:tavLst>
                                        <p:tav tm="0">
                                          <p:val>
                                            <p:strVal val="ppt_y"/>
                                          </p:val>
                                        </p:tav>
                                        <p:tav tm="100000">
                                          <p:val>
                                            <p:strVal val="ppt_y"/>
                                          </p:val>
                                        </p:tav>
                                      </p:tavLst>
                                    </p:anim>
                                    <p:anim calcmode="lin" valueType="num">
                                      <p:cBhvr>
                                        <p:cTn id="65" dur="3000"/>
                                        <p:tgtEl>
                                          <p:spTgt spid="15"/>
                                        </p:tgtEl>
                                        <p:attrNameLst>
                                          <p:attrName>ppt_w</p:attrName>
                                        </p:attrNameLst>
                                      </p:cBhvr>
                                      <p:tavLst>
                                        <p:tav tm="0">
                                          <p:val>
                                            <p:strVal val="ppt_w"/>
                                          </p:val>
                                        </p:tav>
                                        <p:tav tm="100000">
                                          <p:val>
                                            <p:fltVal val="0"/>
                                          </p:val>
                                        </p:tav>
                                      </p:tavLst>
                                    </p:anim>
                                    <p:anim calcmode="lin" valueType="num">
                                      <p:cBhvr>
                                        <p:cTn id="66" dur="3000"/>
                                        <p:tgtEl>
                                          <p:spTgt spid="15"/>
                                        </p:tgtEl>
                                        <p:attrNameLst>
                                          <p:attrName>ppt_h</p:attrName>
                                        </p:attrNameLst>
                                      </p:cBhvr>
                                      <p:tavLst>
                                        <p:tav tm="0">
                                          <p:val>
                                            <p:strVal val="ppt_h"/>
                                          </p:val>
                                        </p:tav>
                                        <p:tav tm="100000">
                                          <p:val>
                                            <p:strVal val="ppt_h"/>
                                          </p:val>
                                        </p:tav>
                                      </p:tavLst>
                                    </p:anim>
                                    <p:set>
                                      <p:cBhvr>
                                        <p:cTn id="67" dur="1" fill="hold">
                                          <p:stCondLst>
                                            <p:cond delay="2999"/>
                                          </p:stCondLst>
                                        </p:cTn>
                                        <p:tgtEl>
                                          <p:spTgt spid="15"/>
                                        </p:tgtEl>
                                        <p:attrNameLst>
                                          <p:attrName>style.visibility</p:attrName>
                                        </p:attrNameLst>
                                      </p:cBhvr>
                                      <p:to>
                                        <p:strVal val="hidden"/>
                                      </p:to>
                                    </p:set>
                                  </p:childTnLst>
                                </p:cTn>
                              </p:par>
                              <p:par>
                                <p:cTn id="68" presetID="17" presetClass="exit" presetSubtype="2" fill="hold" grpId="0" nodeType="withEffect">
                                  <p:stCondLst>
                                    <p:cond delay="0"/>
                                  </p:stCondLst>
                                  <p:childTnLst>
                                    <p:anim calcmode="lin" valueType="num">
                                      <p:cBhvr>
                                        <p:cTn id="69" dur="3000"/>
                                        <p:tgtEl>
                                          <p:spTgt spid="16"/>
                                        </p:tgtEl>
                                        <p:attrNameLst>
                                          <p:attrName>ppt_x</p:attrName>
                                        </p:attrNameLst>
                                      </p:cBhvr>
                                      <p:tavLst>
                                        <p:tav tm="0">
                                          <p:val>
                                            <p:strVal val="ppt_x"/>
                                          </p:val>
                                        </p:tav>
                                        <p:tav tm="100000">
                                          <p:val>
                                            <p:strVal val="ppt_x+ppt_w/2"/>
                                          </p:val>
                                        </p:tav>
                                      </p:tavLst>
                                    </p:anim>
                                    <p:anim calcmode="lin" valueType="num">
                                      <p:cBhvr>
                                        <p:cTn id="70" dur="3000"/>
                                        <p:tgtEl>
                                          <p:spTgt spid="16"/>
                                        </p:tgtEl>
                                        <p:attrNameLst>
                                          <p:attrName>ppt_y</p:attrName>
                                        </p:attrNameLst>
                                      </p:cBhvr>
                                      <p:tavLst>
                                        <p:tav tm="0">
                                          <p:val>
                                            <p:strVal val="ppt_y"/>
                                          </p:val>
                                        </p:tav>
                                        <p:tav tm="100000">
                                          <p:val>
                                            <p:strVal val="ppt_y"/>
                                          </p:val>
                                        </p:tav>
                                      </p:tavLst>
                                    </p:anim>
                                    <p:anim calcmode="lin" valueType="num">
                                      <p:cBhvr>
                                        <p:cTn id="71" dur="3000"/>
                                        <p:tgtEl>
                                          <p:spTgt spid="16"/>
                                        </p:tgtEl>
                                        <p:attrNameLst>
                                          <p:attrName>ppt_w</p:attrName>
                                        </p:attrNameLst>
                                      </p:cBhvr>
                                      <p:tavLst>
                                        <p:tav tm="0">
                                          <p:val>
                                            <p:strVal val="ppt_w"/>
                                          </p:val>
                                        </p:tav>
                                        <p:tav tm="100000">
                                          <p:val>
                                            <p:fltVal val="0"/>
                                          </p:val>
                                        </p:tav>
                                      </p:tavLst>
                                    </p:anim>
                                    <p:anim calcmode="lin" valueType="num">
                                      <p:cBhvr>
                                        <p:cTn id="72" dur="3000"/>
                                        <p:tgtEl>
                                          <p:spTgt spid="16"/>
                                        </p:tgtEl>
                                        <p:attrNameLst>
                                          <p:attrName>ppt_h</p:attrName>
                                        </p:attrNameLst>
                                      </p:cBhvr>
                                      <p:tavLst>
                                        <p:tav tm="0">
                                          <p:val>
                                            <p:strVal val="ppt_h"/>
                                          </p:val>
                                        </p:tav>
                                        <p:tav tm="100000">
                                          <p:val>
                                            <p:strVal val="ppt_h"/>
                                          </p:val>
                                        </p:tav>
                                      </p:tavLst>
                                    </p:anim>
                                    <p:set>
                                      <p:cBhvr>
                                        <p:cTn id="73" dur="1" fill="hold">
                                          <p:stCondLst>
                                            <p:cond delay="2999"/>
                                          </p:stCondLst>
                                        </p:cTn>
                                        <p:tgtEl>
                                          <p:spTgt spid="16"/>
                                        </p:tgtEl>
                                        <p:attrNameLst>
                                          <p:attrName>style.visibility</p:attrName>
                                        </p:attrNameLst>
                                      </p:cBhvr>
                                      <p:to>
                                        <p:strVal val="hidden"/>
                                      </p:to>
                                    </p:set>
                                  </p:childTnLst>
                                </p:cTn>
                              </p:par>
                              <p:par>
                                <p:cTn id="74" presetID="17" presetClass="exit" presetSubtype="2" fill="hold" grpId="0" nodeType="withEffect">
                                  <p:stCondLst>
                                    <p:cond delay="0"/>
                                  </p:stCondLst>
                                  <p:childTnLst>
                                    <p:anim calcmode="lin" valueType="num">
                                      <p:cBhvr>
                                        <p:cTn id="75" dur="3000"/>
                                        <p:tgtEl>
                                          <p:spTgt spid="17"/>
                                        </p:tgtEl>
                                        <p:attrNameLst>
                                          <p:attrName>ppt_x</p:attrName>
                                        </p:attrNameLst>
                                      </p:cBhvr>
                                      <p:tavLst>
                                        <p:tav tm="0">
                                          <p:val>
                                            <p:strVal val="ppt_x"/>
                                          </p:val>
                                        </p:tav>
                                        <p:tav tm="100000">
                                          <p:val>
                                            <p:strVal val="ppt_x+ppt_w/2"/>
                                          </p:val>
                                        </p:tav>
                                      </p:tavLst>
                                    </p:anim>
                                    <p:anim calcmode="lin" valueType="num">
                                      <p:cBhvr>
                                        <p:cTn id="76" dur="3000"/>
                                        <p:tgtEl>
                                          <p:spTgt spid="17"/>
                                        </p:tgtEl>
                                        <p:attrNameLst>
                                          <p:attrName>ppt_y</p:attrName>
                                        </p:attrNameLst>
                                      </p:cBhvr>
                                      <p:tavLst>
                                        <p:tav tm="0">
                                          <p:val>
                                            <p:strVal val="ppt_y"/>
                                          </p:val>
                                        </p:tav>
                                        <p:tav tm="100000">
                                          <p:val>
                                            <p:strVal val="ppt_y"/>
                                          </p:val>
                                        </p:tav>
                                      </p:tavLst>
                                    </p:anim>
                                    <p:anim calcmode="lin" valueType="num">
                                      <p:cBhvr>
                                        <p:cTn id="77" dur="3000"/>
                                        <p:tgtEl>
                                          <p:spTgt spid="17"/>
                                        </p:tgtEl>
                                        <p:attrNameLst>
                                          <p:attrName>ppt_w</p:attrName>
                                        </p:attrNameLst>
                                      </p:cBhvr>
                                      <p:tavLst>
                                        <p:tav tm="0">
                                          <p:val>
                                            <p:strVal val="ppt_w"/>
                                          </p:val>
                                        </p:tav>
                                        <p:tav tm="100000">
                                          <p:val>
                                            <p:fltVal val="0"/>
                                          </p:val>
                                        </p:tav>
                                      </p:tavLst>
                                    </p:anim>
                                    <p:anim calcmode="lin" valueType="num">
                                      <p:cBhvr>
                                        <p:cTn id="78" dur="3000"/>
                                        <p:tgtEl>
                                          <p:spTgt spid="17"/>
                                        </p:tgtEl>
                                        <p:attrNameLst>
                                          <p:attrName>ppt_h</p:attrName>
                                        </p:attrNameLst>
                                      </p:cBhvr>
                                      <p:tavLst>
                                        <p:tav tm="0">
                                          <p:val>
                                            <p:strVal val="ppt_h"/>
                                          </p:val>
                                        </p:tav>
                                        <p:tav tm="100000">
                                          <p:val>
                                            <p:strVal val="ppt_h"/>
                                          </p:val>
                                        </p:tav>
                                      </p:tavLst>
                                    </p:anim>
                                    <p:set>
                                      <p:cBhvr>
                                        <p:cTn id="79" dur="1" fill="hold">
                                          <p:stCondLst>
                                            <p:cond delay="2999"/>
                                          </p:stCondLst>
                                        </p:cTn>
                                        <p:tgtEl>
                                          <p:spTgt spid="17"/>
                                        </p:tgtEl>
                                        <p:attrNameLst>
                                          <p:attrName>style.visibility</p:attrName>
                                        </p:attrNameLst>
                                      </p:cBhvr>
                                      <p:to>
                                        <p:strVal val="hidden"/>
                                      </p:to>
                                    </p:set>
                                  </p:childTnLst>
                                </p:cTn>
                              </p:par>
                              <p:par>
                                <p:cTn id="80" presetID="17" presetClass="exit" presetSubtype="2" fill="hold" grpId="0" nodeType="withEffect">
                                  <p:stCondLst>
                                    <p:cond delay="0"/>
                                  </p:stCondLst>
                                  <p:childTnLst>
                                    <p:anim calcmode="lin" valueType="num">
                                      <p:cBhvr>
                                        <p:cTn id="81" dur="3000"/>
                                        <p:tgtEl>
                                          <p:spTgt spid="18"/>
                                        </p:tgtEl>
                                        <p:attrNameLst>
                                          <p:attrName>ppt_x</p:attrName>
                                        </p:attrNameLst>
                                      </p:cBhvr>
                                      <p:tavLst>
                                        <p:tav tm="0">
                                          <p:val>
                                            <p:strVal val="ppt_x"/>
                                          </p:val>
                                        </p:tav>
                                        <p:tav tm="100000">
                                          <p:val>
                                            <p:strVal val="ppt_x+ppt_w/2"/>
                                          </p:val>
                                        </p:tav>
                                      </p:tavLst>
                                    </p:anim>
                                    <p:anim calcmode="lin" valueType="num">
                                      <p:cBhvr>
                                        <p:cTn id="82" dur="3000"/>
                                        <p:tgtEl>
                                          <p:spTgt spid="18"/>
                                        </p:tgtEl>
                                        <p:attrNameLst>
                                          <p:attrName>ppt_y</p:attrName>
                                        </p:attrNameLst>
                                      </p:cBhvr>
                                      <p:tavLst>
                                        <p:tav tm="0">
                                          <p:val>
                                            <p:strVal val="ppt_y"/>
                                          </p:val>
                                        </p:tav>
                                        <p:tav tm="100000">
                                          <p:val>
                                            <p:strVal val="ppt_y"/>
                                          </p:val>
                                        </p:tav>
                                      </p:tavLst>
                                    </p:anim>
                                    <p:anim calcmode="lin" valueType="num">
                                      <p:cBhvr>
                                        <p:cTn id="83" dur="3000"/>
                                        <p:tgtEl>
                                          <p:spTgt spid="18"/>
                                        </p:tgtEl>
                                        <p:attrNameLst>
                                          <p:attrName>ppt_w</p:attrName>
                                        </p:attrNameLst>
                                      </p:cBhvr>
                                      <p:tavLst>
                                        <p:tav tm="0">
                                          <p:val>
                                            <p:strVal val="ppt_w"/>
                                          </p:val>
                                        </p:tav>
                                        <p:tav tm="100000">
                                          <p:val>
                                            <p:fltVal val="0"/>
                                          </p:val>
                                        </p:tav>
                                      </p:tavLst>
                                    </p:anim>
                                    <p:anim calcmode="lin" valueType="num">
                                      <p:cBhvr>
                                        <p:cTn id="84" dur="3000"/>
                                        <p:tgtEl>
                                          <p:spTgt spid="18"/>
                                        </p:tgtEl>
                                        <p:attrNameLst>
                                          <p:attrName>ppt_h</p:attrName>
                                        </p:attrNameLst>
                                      </p:cBhvr>
                                      <p:tavLst>
                                        <p:tav tm="0">
                                          <p:val>
                                            <p:strVal val="ppt_h"/>
                                          </p:val>
                                        </p:tav>
                                        <p:tav tm="100000">
                                          <p:val>
                                            <p:strVal val="ppt_h"/>
                                          </p:val>
                                        </p:tav>
                                      </p:tavLst>
                                    </p:anim>
                                    <p:set>
                                      <p:cBhvr>
                                        <p:cTn id="85" dur="1" fill="hold">
                                          <p:stCondLst>
                                            <p:cond delay="2999"/>
                                          </p:stCondLst>
                                        </p:cTn>
                                        <p:tgtEl>
                                          <p:spTgt spid="18"/>
                                        </p:tgtEl>
                                        <p:attrNameLst>
                                          <p:attrName>style.visibility</p:attrName>
                                        </p:attrNameLst>
                                      </p:cBhvr>
                                      <p:to>
                                        <p:strVal val="hidden"/>
                                      </p:to>
                                    </p:set>
                                  </p:childTnLst>
                                </p:cTn>
                              </p:par>
                              <p:par>
                                <p:cTn id="86" presetID="17" presetClass="exit" presetSubtype="2" fill="hold" grpId="0" nodeType="withEffect">
                                  <p:stCondLst>
                                    <p:cond delay="0"/>
                                  </p:stCondLst>
                                  <p:childTnLst>
                                    <p:anim calcmode="lin" valueType="num">
                                      <p:cBhvr>
                                        <p:cTn id="87" dur="3000"/>
                                        <p:tgtEl>
                                          <p:spTgt spid="19"/>
                                        </p:tgtEl>
                                        <p:attrNameLst>
                                          <p:attrName>ppt_x</p:attrName>
                                        </p:attrNameLst>
                                      </p:cBhvr>
                                      <p:tavLst>
                                        <p:tav tm="0">
                                          <p:val>
                                            <p:strVal val="ppt_x"/>
                                          </p:val>
                                        </p:tav>
                                        <p:tav tm="100000">
                                          <p:val>
                                            <p:strVal val="ppt_x+ppt_w/2"/>
                                          </p:val>
                                        </p:tav>
                                      </p:tavLst>
                                    </p:anim>
                                    <p:anim calcmode="lin" valueType="num">
                                      <p:cBhvr>
                                        <p:cTn id="88" dur="3000"/>
                                        <p:tgtEl>
                                          <p:spTgt spid="19"/>
                                        </p:tgtEl>
                                        <p:attrNameLst>
                                          <p:attrName>ppt_y</p:attrName>
                                        </p:attrNameLst>
                                      </p:cBhvr>
                                      <p:tavLst>
                                        <p:tav tm="0">
                                          <p:val>
                                            <p:strVal val="ppt_y"/>
                                          </p:val>
                                        </p:tav>
                                        <p:tav tm="100000">
                                          <p:val>
                                            <p:strVal val="ppt_y"/>
                                          </p:val>
                                        </p:tav>
                                      </p:tavLst>
                                    </p:anim>
                                    <p:anim calcmode="lin" valueType="num">
                                      <p:cBhvr>
                                        <p:cTn id="89" dur="3000"/>
                                        <p:tgtEl>
                                          <p:spTgt spid="19"/>
                                        </p:tgtEl>
                                        <p:attrNameLst>
                                          <p:attrName>ppt_w</p:attrName>
                                        </p:attrNameLst>
                                      </p:cBhvr>
                                      <p:tavLst>
                                        <p:tav tm="0">
                                          <p:val>
                                            <p:strVal val="ppt_w"/>
                                          </p:val>
                                        </p:tav>
                                        <p:tav tm="100000">
                                          <p:val>
                                            <p:fltVal val="0"/>
                                          </p:val>
                                        </p:tav>
                                      </p:tavLst>
                                    </p:anim>
                                    <p:anim calcmode="lin" valueType="num">
                                      <p:cBhvr>
                                        <p:cTn id="90" dur="3000"/>
                                        <p:tgtEl>
                                          <p:spTgt spid="19"/>
                                        </p:tgtEl>
                                        <p:attrNameLst>
                                          <p:attrName>ppt_h</p:attrName>
                                        </p:attrNameLst>
                                      </p:cBhvr>
                                      <p:tavLst>
                                        <p:tav tm="0">
                                          <p:val>
                                            <p:strVal val="ppt_h"/>
                                          </p:val>
                                        </p:tav>
                                        <p:tav tm="100000">
                                          <p:val>
                                            <p:strVal val="ppt_h"/>
                                          </p:val>
                                        </p:tav>
                                      </p:tavLst>
                                    </p:anim>
                                    <p:set>
                                      <p:cBhvr>
                                        <p:cTn id="91" dur="1" fill="hold">
                                          <p:stCondLst>
                                            <p:cond delay="2999"/>
                                          </p:stCondLst>
                                        </p:cTn>
                                        <p:tgtEl>
                                          <p:spTgt spid="19"/>
                                        </p:tgtEl>
                                        <p:attrNameLst>
                                          <p:attrName>style.visibility</p:attrName>
                                        </p:attrNameLst>
                                      </p:cBhvr>
                                      <p:to>
                                        <p:strVal val="hidden"/>
                                      </p:to>
                                    </p:set>
                                  </p:childTnLst>
                                </p:cTn>
                              </p:par>
                              <p:par>
                                <p:cTn id="92" presetID="5" presetClass="exit" presetSubtype="10" fill="hold" grpId="1" nodeType="withEffect">
                                  <p:stCondLst>
                                    <p:cond delay="0"/>
                                  </p:stCondLst>
                                  <p:childTnLst>
                                    <p:animEffect transition="out" filter="checkerboard(across)">
                                      <p:cBhvr>
                                        <p:cTn id="93" dur="3000"/>
                                        <p:tgtEl>
                                          <p:spTgt spid="7"/>
                                        </p:tgtEl>
                                      </p:cBhvr>
                                    </p:animEffect>
                                    <p:set>
                                      <p:cBhvr>
                                        <p:cTn id="94" dur="1" fill="hold">
                                          <p:stCondLst>
                                            <p:cond delay="2999"/>
                                          </p:stCondLst>
                                        </p:cTn>
                                        <p:tgtEl>
                                          <p:spTgt spid="7"/>
                                        </p:tgtEl>
                                        <p:attrNameLst>
                                          <p:attrName>style.visibility</p:attrName>
                                        </p:attrNameLst>
                                      </p:cBhvr>
                                      <p:to>
                                        <p:strVal val="hidden"/>
                                      </p:to>
                                    </p:set>
                                  </p:childTnLst>
                                </p:cTn>
                              </p:par>
                              <p:par>
                                <p:cTn id="95" presetID="5" presetClass="exit" presetSubtype="10" fill="hold" grpId="1" nodeType="withEffect">
                                  <p:stCondLst>
                                    <p:cond delay="0"/>
                                  </p:stCondLst>
                                  <p:childTnLst>
                                    <p:animEffect transition="out" filter="checkerboard(across)">
                                      <p:cBhvr>
                                        <p:cTn id="96" dur="3000"/>
                                        <p:tgtEl>
                                          <p:spTgt spid="8"/>
                                        </p:tgtEl>
                                      </p:cBhvr>
                                    </p:animEffect>
                                    <p:set>
                                      <p:cBhvr>
                                        <p:cTn id="97" dur="1" fill="hold">
                                          <p:stCondLst>
                                            <p:cond delay="2999"/>
                                          </p:stCondLst>
                                        </p:cTn>
                                        <p:tgtEl>
                                          <p:spTgt spid="8"/>
                                        </p:tgtEl>
                                        <p:attrNameLst>
                                          <p:attrName>style.visibility</p:attrName>
                                        </p:attrNameLst>
                                      </p:cBhvr>
                                      <p:to>
                                        <p:strVal val="hidden"/>
                                      </p:to>
                                    </p:set>
                                  </p:childTnLst>
                                </p:cTn>
                              </p:par>
                              <p:par>
                                <p:cTn id="98" presetID="5" presetClass="exit" presetSubtype="10" fill="hold" grpId="1" nodeType="withEffect">
                                  <p:stCondLst>
                                    <p:cond delay="0"/>
                                  </p:stCondLst>
                                  <p:childTnLst>
                                    <p:animEffect transition="out" filter="checkerboard(across)">
                                      <p:cBhvr>
                                        <p:cTn id="99" dur="3000"/>
                                        <p:tgtEl>
                                          <p:spTgt spid="9"/>
                                        </p:tgtEl>
                                      </p:cBhvr>
                                    </p:animEffect>
                                    <p:set>
                                      <p:cBhvr>
                                        <p:cTn id="100" dur="1" fill="hold">
                                          <p:stCondLst>
                                            <p:cond delay="2999"/>
                                          </p:stCondLst>
                                        </p:cTn>
                                        <p:tgtEl>
                                          <p:spTgt spid="9"/>
                                        </p:tgtEl>
                                        <p:attrNameLst>
                                          <p:attrName>style.visibility</p:attrName>
                                        </p:attrNameLst>
                                      </p:cBhvr>
                                      <p:to>
                                        <p:strVal val="hidden"/>
                                      </p:to>
                                    </p:set>
                                  </p:childTnLst>
                                </p:cTn>
                              </p:par>
                              <p:par>
                                <p:cTn id="101" presetID="5" presetClass="exit" presetSubtype="10" fill="hold" grpId="1" nodeType="withEffect">
                                  <p:stCondLst>
                                    <p:cond delay="0"/>
                                  </p:stCondLst>
                                  <p:childTnLst>
                                    <p:animEffect transition="out" filter="checkerboard(across)">
                                      <p:cBhvr>
                                        <p:cTn id="102" dur="3000"/>
                                        <p:tgtEl>
                                          <p:spTgt spid="10"/>
                                        </p:tgtEl>
                                      </p:cBhvr>
                                    </p:animEffect>
                                    <p:set>
                                      <p:cBhvr>
                                        <p:cTn id="103" dur="1" fill="hold">
                                          <p:stCondLst>
                                            <p:cond delay="2999"/>
                                          </p:stCondLst>
                                        </p:cTn>
                                        <p:tgtEl>
                                          <p:spTgt spid="10"/>
                                        </p:tgtEl>
                                        <p:attrNameLst>
                                          <p:attrName>style.visibility</p:attrName>
                                        </p:attrNameLst>
                                      </p:cBhvr>
                                      <p:to>
                                        <p:strVal val="hidden"/>
                                      </p:to>
                                    </p:set>
                                  </p:childTnLst>
                                </p:cTn>
                              </p:par>
                              <p:par>
                                <p:cTn id="104" presetID="5" presetClass="exit" presetSubtype="10" fill="hold" grpId="1" nodeType="withEffect">
                                  <p:stCondLst>
                                    <p:cond delay="0"/>
                                  </p:stCondLst>
                                  <p:childTnLst>
                                    <p:animEffect transition="out" filter="checkerboard(across)">
                                      <p:cBhvr>
                                        <p:cTn id="105" dur="3000"/>
                                        <p:tgtEl>
                                          <p:spTgt spid="11"/>
                                        </p:tgtEl>
                                      </p:cBhvr>
                                    </p:animEffect>
                                    <p:set>
                                      <p:cBhvr>
                                        <p:cTn id="106" dur="1" fill="hold">
                                          <p:stCondLst>
                                            <p:cond delay="2999"/>
                                          </p:stCondLst>
                                        </p:cTn>
                                        <p:tgtEl>
                                          <p:spTgt spid="11"/>
                                        </p:tgtEl>
                                        <p:attrNameLst>
                                          <p:attrName>style.visibility</p:attrName>
                                        </p:attrNameLst>
                                      </p:cBhvr>
                                      <p:to>
                                        <p:strVal val="hidden"/>
                                      </p:to>
                                    </p:set>
                                  </p:childTnLst>
                                </p:cTn>
                              </p:par>
                              <p:par>
                                <p:cTn id="107" presetID="5" presetClass="exit" presetSubtype="10" fill="hold" grpId="1" nodeType="withEffect">
                                  <p:stCondLst>
                                    <p:cond delay="0"/>
                                  </p:stCondLst>
                                  <p:childTnLst>
                                    <p:animEffect transition="out" filter="checkerboard(across)">
                                      <p:cBhvr>
                                        <p:cTn id="108" dur="3000"/>
                                        <p:tgtEl>
                                          <p:spTgt spid="12"/>
                                        </p:tgtEl>
                                      </p:cBhvr>
                                    </p:animEffect>
                                    <p:set>
                                      <p:cBhvr>
                                        <p:cTn id="109" dur="1" fill="hold">
                                          <p:stCondLst>
                                            <p:cond delay="2999"/>
                                          </p:stCondLst>
                                        </p:cTn>
                                        <p:tgtEl>
                                          <p:spTgt spid="12"/>
                                        </p:tgtEl>
                                        <p:attrNameLst>
                                          <p:attrName>style.visibility</p:attrName>
                                        </p:attrNameLst>
                                      </p:cBhvr>
                                      <p:to>
                                        <p:strVal val="hidden"/>
                                      </p:to>
                                    </p:set>
                                  </p:childTnLst>
                                </p:cTn>
                              </p:par>
                              <p:par>
                                <p:cTn id="110" presetID="5" presetClass="exit" presetSubtype="10" fill="hold" grpId="1" nodeType="withEffect">
                                  <p:stCondLst>
                                    <p:cond delay="0"/>
                                  </p:stCondLst>
                                  <p:childTnLst>
                                    <p:animEffect transition="out" filter="checkerboard(across)">
                                      <p:cBhvr>
                                        <p:cTn id="111" dur="3000"/>
                                        <p:tgtEl>
                                          <p:spTgt spid="13"/>
                                        </p:tgtEl>
                                      </p:cBhvr>
                                    </p:animEffect>
                                    <p:set>
                                      <p:cBhvr>
                                        <p:cTn id="112" dur="1" fill="hold">
                                          <p:stCondLst>
                                            <p:cond delay="2999"/>
                                          </p:stCondLst>
                                        </p:cTn>
                                        <p:tgtEl>
                                          <p:spTgt spid="13"/>
                                        </p:tgtEl>
                                        <p:attrNameLst>
                                          <p:attrName>style.visibility</p:attrName>
                                        </p:attrNameLst>
                                      </p:cBhvr>
                                      <p:to>
                                        <p:strVal val="hidden"/>
                                      </p:to>
                                    </p:set>
                                  </p:childTnLst>
                                </p:cTn>
                              </p:par>
                              <p:par>
                                <p:cTn id="113" presetID="5" presetClass="exit" presetSubtype="10" fill="hold" grpId="1" nodeType="withEffect">
                                  <p:stCondLst>
                                    <p:cond delay="0"/>
                                  </p:stCondLst>
                                  <p:childTnLst>
                                    <p:animEffect transition="out" filter="checkerboard(across)">
                                      <p:cBhvr>
                                        <p:cTn id="114" dur="3000"/>
                                        <p:tgtEl>
                                          <p:spTgt spid="6"/>
                                        </p:tgtEl>
                                      </p:cBhvr>
                                    </p:animEffect>
                                    <p:set>
                                      <p:cBhvr>
                                        <p:cTn id="115" dur="1" fill="hold">
                                          <p:stCondLst>
                                            <p:cond delay="2999"/>
                                          </p:stCondLst>
                                        </p:cTn>
                                        <p:tgtEl>
                                          <p:spTgt spid="6"/>
                                        </p:tgtEl>
                                        <p:attrNameLst>
                                          <p:attrName>style.visibility</p:attrName>
                                        </p:attrNameLst>
                                      </p:cBhvr>
                                      <p:to>
                                        <p:strVal val="hidden"/>
                                      </p:to>
                                    </p:set>
                                  </p:childTnLst>
                                </p:cTn>
                              </p:par>
                              <p:par>
                                <p:cTn id="116" presetID="5" presetClass="exit" presetSubtype="10" fill="hold" grpId="1" nodeType="withEffect">
                                  <p:stCondLst>
                                    <p:cond delay="0"/>
                                  </p:stCondLst>
                                  <p:childTnLst>
                                    <p:animEffect transition="out" filter="checkerboard(across)">
                                      <p:cBhvr>
                                        <p:cTn id="117" dur="3000"/>
                                        <p:tgtEl>
                                          <p:spTgt spid="14"/>
                                        </p:tgtEl>
                                      </p:cBhvr>
                                    </p:animEffect>
                                    <p:set>
                                      <p:cBhvr>
                                        <p:cTn id="118" dur="1" fill="hold">
                                          <p:stCondLst>
                                            <p:cond delay="2999"/>
                                          </p:stCondLst>
                                        </p:cTn>
                                        <p:tgtEl>
                                          <p:spTgt spid="14"/>
                                        </p:tgtEl>
                                        <p:attrNameLst>
                                          <p:attrName>style.visibility</p:attrName>
                                        </p:attrNameLst>
                                      </p:cBhvr>
                                      <p:to>
                                        <p:strVal val="hidden"/>
                                      </p:to>
                                    </p:set>
                                  </p:childTnLst>
                                </p:cTn>
                              </p:par>
                              <p:par>
                                <p:cTn id="119" presetID="5" presetClass="exit" presetSubtype="10" fill="hold" grpId="1" nodeType="withEffect">
                                  <p:stCondLst>
                                    <p:cond delay="0"/>
                                  </p:stCondLst>
                                  <p:childTnLst>
                                    <p:animEffect transition="out" filter="checkerboard(across)">
                                      <p:cBhvr>
                                        <p:cTn id="120" dur="3000"/>
                                        <p:tgtEl>
                                          <p:spTgt spid="15"/>
                                        </p:tgtEl>
                                      </p:cBhvr>
                                    </p:animEffect>
                                    <p:set>
                                      <p:cBhvr>
                                        <p:cTn id="121" dur="1" fill="hold">
                                          <p:stCondLst>
                                            <p:cond delay="2999"/>
                                          </p:stCondLst>
                                        </p:cTn>
                                        <p:tgtEl>
                                          <p:spTgt spid="15"/>
                                        </p:tgtEl>
                                        <p:attrNameLst>
                                          <p:attrName>style.visibility</p:attrName>
                                        </p:attrNameLst>
                                      </p:cBhvr>
                                      <p:to>
                                        <p:strVal val="hidden"/>
                                      </p:to>
                                    </p:set>
                                  </p:childTnLst>
                                </p:cTn>
                              </p:par>
                              <p:par>
                                <p:cTn id="122" presetID="5" presetClass="exit" presetSubtype="10" fill="hold" grpId="1" nodeType="withEffect">
                                  <p:stCondLst>
                                    <p:cond delay="0"/>
                                  </p:stCondLst>
                                  <p:childTnLst>
                                    <p:animEffect transition="out" filter="checkerboard(across)">
                                      <p:cBhvr>
                                        <p:cTn id="123" dur="3000"/>
                                        <p:tgtEl>
                                          <p:spTgt spid="16"/>
                                        </p:tgtEl>
                                      </p:cBhvr>
                                    </p:animEffect>
                                    <p:set>
                                      <p:cBhvr>
                                        <p:cTn id="124" dur="1" fill="hold">
                                          <p:stCondLst>
                                            <p:cond delay="2999"/>
                                          </p:stCondLst>
                                        </p:cTn>
                                        <p:tgtEl>
                                          <p:spTgt spid="16"/>
                                        </p:tgtEl>
                                        <p:attrNameLst>
                                          <p:attrName>style.visibility</p:attrName>
                                        </p:attrNameLst>
                                      </p:cBhvr>
                                      <p:to>
                                        <p:strVal val="hidden"/>
                                      </p:to>
                                    </p:set>
                                  </p:childTnLst>
                                </p:cTn>
                              </p:par>
                              <p:par>
                                <p:cTn id="125" presetID="5" presetClass="exit" presetSubtype="10" fill="hold" grpId="1" nodeType="withEffect">
                                  <p:stCondLst>
                                    <p:cond delay="0"/>
                                  </p:stCondLst>
                                  <p:childTnLst>
                                    <p:animEffect transition="out" filter="checkerboard(across)">
                                      <p:cBhvr>
                                        <p:cTn id="126" dur="3000"/>
                                        <p:tgtEl>
                                          <p:spTgt spid="17"/>
                                        </p:tgtEl>
                                      </p:cBhvr>
                                    </p:animEffect>
                                    <p:set>
                                      <p:cBhvr>
                                        <p:cTn id="127" dur="1" fill="hold">
                                          <p:stCondLst>
                                            <p:cond delay="2999"/>
                                          </p:stCondLst>
                                        </p:cTn>
                                        <p:tgtEl>
                                          <p:spTgt spid="17"/>
                                        </p:tgtEl>
                                        <p:attrNameLst>
                                          <p:attrName>style.visibility</p:attrName>
                                        </p:attrNameLst>
                                      </p:cBhvr>
                                      <p:to>
                                        <p:strVal val="hidden"/>
                                      </p:to>
                                    </p:set>
                                  </p:childTnLst>
                                </p:cTn>
                              </p:par>
                              <p:par>
                                <p:cTn id="128" presetID="5" presetClass="exit" presetSubtype="10" fill="hold" grpId="1" nodeType="withEffect">
                                  <p:stCondLst>
                                    <p:cond delay="0"/>
                                  </p:stCondLst>
                                  <p:childTnLst>
                                    <p:animEffect transition="out" filter="checkerboard(across)">
                                      <p:cBhvr>
                                        <p:cTn id="129" dur="3000"/>
                                        <p:tgtEl>
                                          <p:spTgt spid="18"/>
                                        </p:tgtEl>
                                      </p:cBhvr>
                                    </p:animEffect>
                                    <p:set>
                                      <p:cBhvr>
                                        <p:cTn id="130" dur="1" fill="hold">
                                          <p:stCondLst>
                                            <p:cond delay="2999"/>
                                          </p:stCondLst>
                                        </p:cTn>
                                        <p:tgtEl>
                                          <p:spTgt spid="18"/>
                                        </p:tgtEl>
                                        <p:attrNameLst>
                                          <p:attrName>style.visibility</p:attrName>
                                        </p:attrNameLst>
                                      </p:cBhvr>
                                      <p:to>
                                        <p:strVal val="hidden"/>
                                      </p:to>
                                    </p:set>
                                  </p:childTnLst>
                                </p:cTn>
                              </p:par>
                              <p:par>
                                <p:cTn id="131" presetID="5" presetClass="exit" presetSubtype="10" fill="hold" grpId="1" nodeType="withEffect">
                                  <p:stCondLst>
                                    <p:cond delay="0"/>
                                  </p:stCondLst>
                                  <p:childTnLst>
                                    <p:animEffect transition="out" filter="checkerboard(across)">
                                      <p:cBhvr>
                                        <p:cTn id="132" dur="3000"/>
                                        <p:tgtEl>
                                          <p:spTgt spid="19"/>
                                        </p:tgtEl>
                                      </p:cBhvr>
                                    </p:animEffect>
                                    <p:set>
                                      <p:cBhvr>
                                        <p:cTn id="133" dur="1" fill="hold">
                                          <p:stCondLst>
                                            <p:cond delay="2999"/>
                                          </p:stCondLst>
                                        </p:cTn>
                                        <p:tgtEl>
                                          <p:spTgt spid="19"/>
                                        </p:tgtEl>
                                        <p:attrNameLst>
                                          <p:attrName>style.visibility</p:attrName>
                                        </p:attrNameLst>
                                      </p:cBhvr>
                                      <p:to>
                                        <p:strVal val="hidden"/>
                                      </p:to>
                                    </p:set>
                                  </p:childTnLst>
                                </p:cTn>
                              </p:par>
                              <p:par>
                                <p:cTn id="134" presetID="17" presetClass="entr" presetSubtype="10"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fltVal val="0"/>
                                          </p:val>
                                        </p:tav>
                                        <p:tav tm="100000">
                                          <p:val>
                                            <p:strVal val="#ppt_w"/>
                                          </p:val>
                                        </p:tav>
                                      </p:tavLst>
                                    </p:anim>
                                    <p:anim calcmode="lin" valueType="num">
                                      <p:cBhvr>
                                        <p:cTn id="137"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ppppp.jpg"/>
          <p:cNvPicPr>
            <a:picLocks noChangeAspect="1"/>
          </p:cNvPicPr>
          <p:nvPr/>
        </p:nvPicPr>
        <p:blipFill>
          <a:blip r:embed="rId2"/>
          <a:stretch>
            <a:fillRect/>
          </a:stretch>
        </p:blipFill>
        <p:spPr>
          <a:xfrm>
            <a:off x="0" y="0"/>
            <a:ext cx="9144000" cy="6858000"/>
          </a:xfrm>
          <a:prstGeom prst="rect">
            <a:avLst/>
          </a:prstGeom>
        </p:spPr>
      </p:pic>
      <p:sp>
        <p:nvSpPr>
          <p:cNvPr id="5" name="4 Triángulo rectángulo"/>
          <p:cNvSpPr/>
          <p:nvPr/>
        </p:nvSpPr>
        <p:spPr>
          <a:xfrm>
            <a:off x="0" y="0"/>
            <a:ext cx="1500166" cy="6143644"/>
          </a:xfrm>
          <a:prstGeom prst="rtTriangle">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7929554" y="0"/>
            <a:ext cx="1214446" cy="6215082"/>
          </a:xfrm>
          <a:prstGeom prst="rtTriangle">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00034" y="428604"/>
            <a:ext cx="1500166" cy="5715040"/>
          </a:xfrm>
          <a:prstGeom prst="rtTriangle">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358082" y="500042"/>
            <a:ext cx="1214446" cy="5715040"/>
          </a:xfrm>
          <a:prstGeom prst="rtTriangle">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928662" y="785794"/>
            <a:ext cx="1500166" cy="5357850"/>
          </a:xfrm>
          <a:prstGeom prst="rtTriangle">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6786578" y="1214422"/>
            <a:ext cx="1214446" cy="5000660"/>
          </a:xfrm>
          <a:prstGeom prst="rtTriangle">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6143636" y="1714488"/>
            <a:ext cx="1214446" cy="4500594"/>
          </a:xfrm>
          <a:prstGeom prst="rtTriangle">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5572132" y="2428868"/>
            <a:ext cx="1214446" cy="3786214"/>
          </a:xfrm>
          <a:prstGeom prst="rtTriangle">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5072066" y="2786058"/>
            <a:ext cx="1214446" cy="3429024"/>
          </a:xfrm>
          <a:prstGeom prst="rtTriangle">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1428728" y="1071546"/>
            <a:ext cx="1500166" cy="5072098"/>
          </a:xfrm>
          <a:prstGeom prst="rtTriangle">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1857356" y="1357298"/>
            <a:ext cx="1500166" cy="4786346"/>
          </a:xfrm>
          <a:prstGeom prst="rtTriangle">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2428860" y="2357430"/>
            <a:ext cx="1500166" cy="3786214"/>
          </a:xfrm>
          <a:prstGeom prst="rtTriangle">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1+#ppt_w/2"/>
                                          </p:val>
                                        </p:tav>
                                        <p:tav tm="100000">
                                          <p:val>
                                            <p:strVal val="#ppt_x"/>
                                          </p:val>
                                        </p:tav>
                                      </p:tavLst>
                                    </p:anim>
                                    <p:anim calcmode="lin" valueType="num">
                                      <p:cBhvr additive="base">
                                        <p:cTn id="23" dur="30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1+#ppt_w/2"/>
                                          </p:val>
                                        </p:tav>
                                        <p:tav tm="100000">
                                          <p:val>
                                            <p:strVal val="#ppt_x"/>
                                          </p:val>
                                        </p:tav>
                                      </p:tavLst>
                                    </p:anim>
                                    <p:anim calcmode="lin" valueType="num">
                                      <p:cBhvr additive="base">
                                        <p:cTn id="27" dur="3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fmla="#ppt_w*sin(2.5*pi*$)">
                                          <p:val>
                                            <p:fltVal val="0"/>
                                          </p:val>
                                        </p:tav>
                                        <p:tav tm="100000">
                                          <p:val>
                                            <p:fltVal val="1"/>
                                          </p:val>
                                        </p:tav>
                                      </p:tavLst>
                                    </p:anim>
                                    <p:anim calcmode="lin" valueType="num">
                                      <p:cBhvr>
                                        <p:cTn id="67" dur="3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fmla="#ppt_w*sin(2.5*pi*$)">
                                          <p:val>
                                            <p:fltVal val="0"/>
                                          </p:val>
                                        </p:tav>
                                        <p:tav tm="100000">
                                          <p:val>
                                            <p:fltVal val="1"/>
                                          </p:val>
                                        </p:tav>
                                      </p:tavLst>
                                    </p:anim>
                                    <p:anim calcmode="lin" valueType="num">
                                      <p:cBhvr>
                                        <p:cTn id="71" dur="3000" fill="hold"/>
                                        <p:tgtEl>
                                          <p:spTgt spid="14"/>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p:cTn id="74" dur="3000" fill="hold"/>
                                        <p:tgtEl>
                                          <p:spTgt spid="15"/>
                                        </p:tgtEl>
                                        <p:attrNameLst>
                                          <p:attrName>ppt_w</p:attrName>
                                        </p:attrNameLst>
                                      </p:cBhvr>
                                      <p:tavLst>
                                        <p:tav tm="0" fmla="#ppt_w*sin(2.5*pi*$)">
                                          <p:val>
                                            <p:fltVal val="0"/>
                                          </p:val>
                                        </p:tav>
                                        <p:tav tm="100000">
                                          <p:val>
                                            <p:fltVal val="1"/>
                                          </p:val>
                                        </p:tav>
                                      </p:tavLst>
                                    </p:anim>
                                    <p:anim calcmode="lin" valueType="num">
                                      <p:cBhvr>
                                        <p:cTn id="75" dur="3000" fill="hold"/>
                                        <p:tgtEl>
                                          <p:spTgt spid="1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3000" fill="hold"/>
                                        <p:tgtEl>
                                          <p:spTgt spid="16"/>
                                        </p:tgtEl>
                                        <p:attrNameLst>
                                          <p:attrName>ppt_w</p:attrName>
                                        </p:attrNameLst>
                                      </p:cBhvr>
                                      <p:tavLst>
                                        <p:tav tm="0" fmla="#ppt_w*sin(2.5*pi*$)">
                                          <p:val>
                                            <p:fltVal val="0"/>
                                          </p:val>
                                        </p:tav>
                                        <p:tav tm="100000">
                                          <p:val>
                                            <p:fltVal val="1"/>
                                          </p:val>
                                        </p:tav>
                                      </p:tavLst>
                                    </p:anim>
                                    <p:anim calcmode="lin" valueType="num">
                                      <p:cBhvr>
                                        <p:cTn id="79" dur="3000" fill="hold"/>
                                        <p:tgtEl>
                                          <p:spTgt spid="16"/>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p:cTn id="82" dur="3000" fill="hold"/>
                                        <p:tgtEl>
                                          <p:spTgt spid="6"/>
                                        </p:tgtEl>
                                        <p:attrNameLst>
                                          <p:attrName>ppt_w</p:attrName>
                                        </p:attrNameLst>
                                      </p:cBhvr>
                                      <p:tavLst>
                                        <p:tav tm="0" fmla="#ppt_w*sin(2.5*pi*$)">
                                          <p:val>
                                            <p:fltVal val="0"/>
                                          </p:val>
                                        </p:tav>
                                        <p:tav tm="100000">
                                          <p:val>
                                            <p:fltVal val="1"/>
                                          </p:val>
                                        </p:tav>
                                      </p:tavLst>
                                    </p:anim>
                                    <p:anim calcmode="lin" valueType="num">
                                      <p:cBhvr>
                                        <p:cTn id="83" dur="3000" fill="hold"/>
                                        <p:tgtEl>
                                          <p:spTgt spid="6"/>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3000" fill="hold"/>
                                        <p:tgtEl>
                                          <p:spTgt spid="8"/>
                                        </p:tgtEl>
                                        <p:attrNameLst>
                                          <p:attrName>ppt_w</p:attrName>
                                        </p:attrNameLst>
                                      </p:cBhvr>
                                      <p:tavLst>
                                        <p:tav tm="0" fmla="#ppt_w*sin(2.5*pi*$)">
                                          <p:val>
                                            <p:fltVal val="0"/>
                                          </p:val>
                                        </p:tav>
                                        <p:tav tm="100000">
                                          <p:val>
                                            <p:fltVal val="1"/>
                                          </p:val>
                                        </p:tav>
                                      </p:tavLst>
                                    </p:anim>
                                    <p:anim calcmode="lin" valueType="num">
                                      <p:cBhvr>
                                        <p:cTn id="87" dur="3000" fill="hold"/>
                                        <p:tgtEl>
                                          <p:spTgt spid="8"/>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3000" fill="hold"/>
                                        <p:tgtEl>
                                          <p:spTgt spid="10"/>
                                        </p:tgtEl>
                                        <p:attrNameLst>
                                          <p:attrName>ppt_w</p:attrName>
                                        </p:attrNameLst>
                                      </p:cBhvr>
                                      <p:tavLst>
                                        <p:tav tm="0" fmla="#ppt_w*sin(2.5*pi*$)">
                                          <p:val>
                                            <p:fltVal val="0"/>
                                          </p:val>
                                        </p:tav>
                                        <p:tav tm="100000">
                                          <p:val>
                                            <p:fltVal val="1"/>
                                          </p:val>
                                        </p:tav>
                                      </p:tavLst>
                                    </p:anim>
                                    <p:anim calcmode="lin" valueType="num">
                                      <p:cBhvr>
                                        <p:cTn id="91" dur="3000" fill="hold"/>
                                        <p:tgtEl>
                                          <p:spTgt spid="10"/>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fmla="#ppt_w*sin(2.5*pi*$)">
                                          <p:val>
                                            <p:fltVal val="0"/>
                                          </p:val>
                                        </p:tav>
                                        <p:tav tm="100000">
                                          <p:val>
                                            <p:fltVal val="1"/>
                                          </p:val>
                                        </p:tav>
                                      </p:tavLst>
                                    </p:anim>
                                    <p:anim calcmode="lin" valueType="num">
                                      <p:cBhvr>
                                        <p:cTn id="95" dur="3000" fill="hold"/>
                                        <p:tgtEl>
                                          <p:spTgt spid="11"/>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3000" fill="hold"/>
                                        <p:tgtEl>
                                          <p:spTgt spid="12"/>
                                        </p:tgtEl>
                                        <p:attrNameLst>
                                          <p:attrName>ppt_w</p:attrName>
                                        </p:attrNameLst>
                                      </p:cBhvr>
                                      <p:tavLst>
                                        <p:tav tm="0" fmla="#ppt_w*sin(2.5*pi*$)">
                                          <p:val>
                                            <p:fltVal val="0"/>
                                          </p:val>
                                        </p:tav>
                                        <p:tav tm="100000">
                                          <p:val>
                                            <p:fltVal val="1"/>
                                          </p:val>
                                        </p:tav>
                                      </p:tavLst>
                                    </p:anim>
                                    <p:anim calcmode="lin" valueType="num">
                                      <p:cBhvr>
                                        <p:cTn id="99" dur="3000" fill="hold"/>
                                        <p:tgtEl>
                                          <p:spTgt spid="12"/>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3000" fill="hold"/>
                                        <p:tgtEl>
                                          <p:spTgt spid="13"/>
                                        </p:tgtEl>
                                        <p:attrNameLst>
                                          <p:attrName>ppt_w</p:attrName>
                                        </p:attrNameLst>
                                      </p:cBhvr>
                                      <p:tavLst>
                                        <p:tav tm="0" fmla="#ppt_w*sin(2.5*pi*$)">
                                          <p:val>
                                            <p:fltVal val="0"/>
                                          </p:val>
                                        </p:tav>
                                        <p:tav tm="100000">
                                          <p:val>
                                            <p:fltVal val="1"/>
                                          </p:val>
                                        </p:tav>
                                      </p:tavLst>
                                    </p:anim>
                                    <p:anim calcmode="lin" valueType="num">
                                      <p:cBhvr>
                                        <p:cTn id="103" dur="3000" fill="hold"/>
                                        <p:tgtEl>
                                          <p:spTgt spid="13"/>
                                        </p:tgtEl>
                                        <p:attrNameLst>
                                          <p:attrName>ppt_h</p:attrName>
                                        </p:attrNameLst>
                                      </p:cBhvr>
                                      <p:tavLst>
                                        <p:tav tm="0">
                                          <p:val>
                                            <p:strVal val="#ppt_h"/>
                                          </p:val>
                                        </p:tav>
                                        <p:tav tm="100000">
                                          <p:val>
                                            <p:strVal val="#ppt_h"/>
                                          </p:val>
                                        </p:tav>
                                      </p:tavLst>
                                    </p:anim>
                                  </p:childTnLst>
                                </p:cTn>
                              </p:par>
                              <p:par>
                                <p:cTn id="104" presetID="2" presetClass="exit" presetSubtype="2" fill="hold" grpId="2"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3000"/>
                                        <p:tgtEl>
                                          <p:spTgt spid="14"/>
                                        </p:tgtEl>
                                        <p:attrNameLst>
                                          <p:attrName>ppt_x</p:attrName>
                                        </p:attrNameLst>
                                      </p:cBhvr>
                                      <p:tavLst>
                                        <p:tav tm="0">
                                          <p:val>
                                            <p:strVal val="ppt_x"/>
                                          </p:val>
                                        </p:tav>
                                        <p:tav tm="100000">
                                          <p:val>
                                            <p:strVal val="1+ppt_w/2"/>
                                          </p:val>
                                        </p:tav>
                                      </p:tavLst>
                                    </p:anim>
                                    <p:anim calcmode="lin" valueType="num">
                                      <p:cBhvr additive="base">
                                        <p:cTn id="118" dur="3000"/>
                                        <p:tgtEl>
                                          <p:spTgt spid="14"/>
                                        </p:tgtEl>
                                        <p:attrNameLst>
                                          <p:attrName>ppt_y</p:attrName>
                                        </p:attrNameLst>
                                      </p:cBhvr>
                                      <p:tavLst>
                                        <p:tav tm="0">
                                          <p:val>
                                            <p:strVal val="ppt_y"/>
                                          </p:val>
                                        </p:tav>
                                        <p:tav tm="100000">
                                          <p:val>
                                            <p:strVal val="ppt_y"/>
                                          </p:val>
                                        </p:tav>
                                      </p:tavLst>
                                    </p:anim>
                                    <p:set>
                                      <p:cBhvr>
                                        <p:cTn id="119" dur="1" fill="hold">
                                          <p:stCondLst>
                                            <p:cond delay="2999"/>
                                          </p:stCondLst>
                                        </p:cTn>
                                        <p:tgtEl>
                                          <p:spTgt spid="14"/>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15"/>
                                        </p:tgtEl>
                                        <p:attrNameLst>
                                          <p:attrName>ppt_x</p:attrName>
                                        </p:attrNameLst>
                                      </p:cBhvr>
                                      <p:tavLst>
                                        <p:tav tm="0">
                                          <p:val>
                                            <p:strVal val="ppt_x"/>
                                          </p:val>
                                        </p:tav>
                                        <p:tav tm="100000">
                                          <p:val>
                                            <p:strVal val="1+ppt_w/2"/>
                                          </p:val>
                                        </p:tav>
                                      </p:tavLst>
                                    </p:anim>
                                    <p:anim calcmode="lin" valueType="num">
                                      <p:cBhvr additive="base">
                                        <p:cTn id="122" dur="3000"/>
                                        <p:tgtEl>
                                          <p:spTgt spid="15"/>
                                        </p:tgtEl>
                                        <p:attrNameLst>
                                          <p:attrName>ppt_y</p:attrName>
                                        </p:attrNameLst>
                                      </p:cBhvr>
                                      <p:tavLst>
                                        <p:tav tm="0">
                                          <p:val>
                                            <p:strVal val="ppt_y"/>
                                          </p:val>
                                        </p:tav>
                                        <p:tav tm="100000">
                                          <p:val>
                                            <p:strVal val="ppt_y"/>
                                          </p:val>
                                        </p:tav>
                                      </p:tavLst>
                                    </p:anim>
                                    <p:set>
                                      <p:cBhvr>
                                        <p:cTn id="123" dur="1" fill="hold">
                                          <p:stCondLst>
                                            <p:cond delay="2999"/>
                                          </p:stCondLst>
                                        </p:cTn>
                                        <p:tgtEl>
                                          <p:spTgt spid="15"/>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ppt_y"/>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3000"/>
                                        <p:tgtEl>
                                          <p:spTgt spid="6"/>
                                        </p:tgtEl>
                                        <p:attrNameLst>
                                          <p:attrName>ppt_x</p:attrName>
                                        </p:attrNameLst>
                                      </p:cBhvr>
                                      <p:tavLst>
                                        <p:tav tm="0">
                                          <p:val>
                                            <p:strVal val="ppt_x"/>
                                          </p:val>
                                        </p:tav>
                                        <p:tav tm="100000">
                                          <p:val>
                                            <p:strVal val="0-ppt_w/2"/>
                                          </p:val>
                                        </p:tav>
                                      </p:tavLst>
                                    </p:anim>
                                    <p:anim calcmode="lin" valueType="num">
                                      <p:cBhvr additive="base">
                                        <p:cTn id="130" dur="3000"/>
                                        <p:tgtEl>
                                          <p:spTgt spid="6"/>
                                        </p:tgtEl>
                                        <p:attrNameLst>
                                          <p:attrName>ppt_y</p:attrName>
                                        </p:attrNameLst>
                                      </p:cBhvr>
                                      <p:tavLst>
                                        <p:tav tm="0">
                                          <p:val>
                                            <p:strVal val="ppt_y"/>
                                          </p:val>
                                        </p:tav>
                                        <p:tav tm="100000">
                                          <p:val>
                                            <p:strVal val="ppt_y"/>
                                          </p:val>
                                        </p:tav>
                                      </p:tavLst>
                                    </p:anim>
                                    <p:set>
                                      <p:cBhvr>
                                        <p:cTn id="131" dur="1" fill="hold">
                                          <p:stCondLst>
                                            <p:cond delay="2999"/>
                                          </p:stCondLst>
                                        </p:cTn>
                                        <p:tgtEl>
                                          <p:spTgt spid="6"/>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3000"/>
                                        <p:tgtEl>
                                          <p:spTgt spid="8"/>
                                        </p:tgtEl>
                                        <p:attrNameLst>
                                          <p:attrName>ppt_x</p:attrName>
                                        </p:attrNameLst>
                                      </p:cBhvr>
                                      <p:tavLst>
                                        <p:tav tm="0">
                                          <p:val>
                                            <p:strVal val="ppt_x"/>
                                          </p:val>
                                        </p:tav>
                                        <p:tav tm="100000">
                                          <p:val>
                                            <p:strVal val="0-ppt_w/2"/>
                                          </p:val>
                                        </p:tav>
                                      </p:tavLst>
                                    </p:anim>
                                    <p:anim calcmode="lin" valueType="num">
                                      <p:cBhvr additive="base">
                                        <p:cTn id="134" dur="3000"/>
                                        <p:tgtEl>
                                          <p:spTgt spid="8"/>
                                        </p:tgtEl>
                                        <p:attrNameLst>
                                          <p:attrName>ppt_y</p:attrName>
                                        </p:attrNameLst>
                                      </p:cBhvr>
                                      <p:tavLst>
                                        <p:tav tm="0">
                                          <p:val>
                                            <p:strVal val="ppt_y"/>
                                          </p:val>
                                        </p:tav>
                                        <p:tav tm="100000">
                                          <p:val>
                                            <p:strVal val="ppt_y"/>
                                          </p:val>
                                        </p:tav>
                                      </p:tavLst>
                                    </p:anim>
                                    <p:set>
                                      <p:cBhvr>
                                        <p:cTn id="135" dur="1" fill="hold">
                                          <p:stCondLst>
                                            <p:cond delay="2999"/>
                                          </p:stCondLst>
                                        </p:cTn>
                                        <p:tgtEl>
                                          <p:spTgt spid="8"/>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3000"/>
                                        <p:tgtEl>
                                          <p:spTgt spid="10"/>
                                        </p:tgtEl>
                                        <p:attrNameLst>
                                          <p:attrName>ppt_x</p:attrName>
                                        </p:attrNameLst>
                                      </p:cBhvr>
                                      <p:tavLst>
                                        <p:tav tm="0">
                                          <p:val>
                                            <p:strVal val="ppt_x"/>
                                          </p:val>
                                        </p:tav>
                                        <p:tav tm="100000">
                                          <p:val>
                                            <p:strVal val="0-ppt_w/2"/>
                                          </p:val>
                                        </p:tav>
                                      </p:tavLst>
                                    </p:anim>
                                    <p:anim calcmode="lin" valueType="num">
                                      <p:cBhvr additive="base">
                                        <p:cTn id="138" dur="3000"/>
                                        <p:tgtEl>
                                          <p:spTgt spid="10"/>
                                        </p:tgtEl>
                                        <p:attrNameLst>
                                          <p:attrName>ppt_y</p:attrName>
                                        </p:attrNameLst>
                                      </p:cBhvr>
                                      <p:tavLst>
                                        <p:tav tm="0">
                                          <p:val>
                                            <p:strVal val="ppt_y"/>
                                          </p:val>
                                        </p:tav>
                                        <p:tav tm="100000">
                                          <p:val>
                                            <p:strVal val="ppt_y"/>
                                          </p:val>
                                        </p:tav>
                                      </p:tavLst>
                                    </p:anim>
                                    <p:set>
                                      <p:cBhvr>
                                        <p:cTn id="139" dur="1" fill="hold">
                                          <p:stCondLst>
                                            <p:cond delay="2999"/>
                                          </p:stCondLst>
                                        </p:cTn>
                                        <p:tgtEl>
                                          <p:spTgt spid="10"/>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11"/>
                                        </p:tgtEl>
                                        <p:attrNameLst>
                                          <p:attrName>ppt_x</p:attrName>
                                        </p:attrNameLst>
                                      </p:cBhvr>
                                      <p:tavLst>
                                        <p:tav tm="0">
                                          <p:val>
                                            <p:strVal val="ppt_x"/>
                                          </p:val>
                                        </p:tav>
                                        <p:tav tm="100000">
                                          <p:val>
                                            <p:strVal val="0-ppt_w/2"/>
                                          </p:val>
                                        </p:tav>
                                      </p:tavLst>
                                    </p:anim>
                                    <p:anim calcmode="lin" valueType="num">
                                      <p:cBhvr additive="base">
                                        <p:cTn id="142" dur="3000"/>
                                        <p:tgtEl>
                                          <p:spTgt spid="11"/>
                                        </p:tgtEl>
                                        <p:attrNameLst>
                                          <p:attrName>ppt_y</p:attrName>
                                        </p:attrNameLst>
                                      </p:cBhvr>
                                      <p:tavLst>
                                        <p:tav tm="0">
                                          <p:val>
                                            <p:strVal val="ppt_y"/>
                                          </p:val>
                                        </p:tav>
                                        <p:tav tm="100000">
                                          <p:val>
                                            <p:strVal val="ppt_y"/>
                                          </p:val>
                                        </p:tav>
                                      </p:tavLst>
                                    </p:anim>
                                    <p:set>
                                      <p:cBhvr>
                                        <p:cTn id="143" dur="1" fill="hold">
                                          <p:stCondLst>
                                            <p:cond delay="2999"/>
                                          </p:stCondLst>
                                        </p:cTn>
                                        <p:tgtEl>
                                          <p:spTgt spid="11"/>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3"/>
                                        </p:tgtEl>
                                        <p:attrNameLst>
                                          <p:attrName>ppt_x</p:attrName>
                                        </p:attrNameLst>
                                      </p:cBhvr>
                                      <p:tavLst>
                                        <p:tav tm="0">
                                          <p:val>
                                            <p:strVal val="ppt_x"/>
                                          </p:val>
                                        </p:tav>
                                        <p:tav tm="100000">
                                          <p:val>
                                            <p:strVal val="0-ppt_w/2"/>
                                          </p:val>
                                        </p:tav>
                                      </p:tavLst>
                                    </p:anim>
                                    <p:anim calcmode="lin" valueType="num">
                                      <p:cBhvr additive="base">
                                        <p:cTn id="150" dur="3000"/>
                                        <p:tgtEl>
                                          <p:spTgt spid="13"/>
                                        </p:tgtEl>
                                        <p:attrNameLst>
                                          <p:attrName>ppt_y</p:attrName>
                                        </p:attrNameLst>
                                      </p:cBhvr>
                                      <p:tavLst>
                                        <p:tav tm="0">
                                          <p:val>
                                            <p:strVal val="ppt_y"/>
                                          </p:val>
                                        </p:tav>
                                        <p:tav tm="100000">
                                          <p:val>
                                            <p:strVal val="ppt_y"/>
                                          </p:val>
                                        </p:tav>
                                      </p:tavLst>
                                    </p:anim>
                                    <p:set>
                                      <p:cBhvr>
                                        <p:cTn id="151" dur="1" fill="hold">
                                          <p:stCondLst>
                                            <p:cond delay="2999"/>
                                          </p:stCondLst>
                                        </p:cTn>
                                        <p:tgtEl>
                                          <p:spTgt spid="13"/>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3000"/>
                                        <p:tgtEl>
                                          <p:spTgt spid="5"/>
                                        </p:tgtEl>
                                        <p:attrNameLst>
                                          <p:attrName>ppt_h</p:attrName>
                                        </p:attrNameLst>
                                      </p:cBhvr>
                                      <p:tavLst>
                                        <p:tav tm="0">
                                          <p:val>
                                            <p:strVal val="ppt_h"/>
                                          </p:val>
                                        </p:tav>
                                        <p:tav tm="100000">
                                          <p:val>
                                            <p:strVal val="ppt_h"/>
                                          </p:val>
                                        </p:tav>
                                      </p:tavLst>
                                    </p:anim>
                                    <p:anim calcmode="lin" valueType="num">
                                      <p:cBhvr>
                                        <p:cTn id="15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5"/>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3000"/>
                                        <p:tgtEl>
                                          <p:spTgt spid="7"/>
                                        </p:tgtEl>
                                        <p:attrNameLst>
                                          <p:attrName>ppt_h</p:attrName>
                                        </p:attrNameLst>
                                      </p:cBhvr>
                                      <p:tavLst>
                                        <p:tav tm="0">
                                          <p:val>
                                            <p:strVal val="ppt_h"/>
                                          </p:val>
                                        </p:tav>
                                        <p:tav tm="100000">
                                          <p:val>
                                            <p:strVal val="ppt_h"/>
                                          </p:val>
                                        </p:tav>
                                      </p:tavLst>
                                    </p:anim>
                                    <p:anim calcmode="lin" valueType="num">
                                      <p:cBhvr>
                                        <p:cTn id="15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7"/>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3000"/>
                                        <p:tgtEl>
                                          <p:spTgt spid="9"/>
                                        </p:tgtEl>
                                        <p:attrNameLst>
                                          <p:attrName>ppt_h</p:attrName>
                                        </p:attrNameLst>
                                      </p:cBhvr>
                                      <p:tavLst>
                                        <p:tav tm="0">
                                          <p:val>
                                            <p:strVal val="ppt_h"/>
                                          </p:val>
                                        </p:tav>
                                        <p:tav tm="100000">
                                          <p:val>
                                            <p:strVal val="ppt_h"/>
                                          </p:val>
                                        </p:tav>
                                      </p:tavLst>
                                    </p:anim>
                                    <p:anim calcmode="lin" valueType="num">
                                      <p:cBhvr>
                                        <p:cTn id="162"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9"/>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3000"/>
                                        <p:tgtEl>
                                          <p:spTgt spid="14"/>
                                        </p:tgtEl>
                                        <p:attrNameLst>
                                          <p:attrName>ppt_h</p:attrName>
                                        </p:attrNameLst>
                                      </p:cBhvr>
                                      <p:tavLst>
                                        <p:tav tm="0">
                                          <p:val>
                                            <p:strVal val="ppt_h"/>
                                          </p:val>
                                        </p:tav>
                                        <p:tav tm="100000">
                                          <p:val>
                                            <p:strVal val="ppt_h"/>
                                          </p:val>
                                        </p:tav>
                                      </p:tavLst>
                                    </p:anim>
                                    <p:anim calcmode="lin" valueType="num">
                                      <p:cBhvr>
                                        <p:cTn id="16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4"/>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3000"/>
                                        <p:tgtEl>
                                          <p:spTgt spid="15"/>
                                        </p:tgtEl>
                                        <p:attrNameLst>
                                          <p:attrName>ppt_h</p:attrName>
                                        </p:attrNameLst>
                                      </p:cBhvr>
                                      <p:tavLst>
                                        <p:tav tm="0">
                                          <p:val>
                                            <p:strVal val="ppt_h"/>
                                          </p:val>
                                        </p:tav>
                                        <p:tav tm="100000">
                                          <p:val>
                                            <p:strVal val="ppt_h"/>
                                          </p:val>
                                        </p:tav>
                                      </p:tavLst>
                                    </p:anim>
                                    <p:anim calcmode="lin" valueType="num">
                                      <p:cBhvr>
                                        <p:cTn id="17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15"/>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3000"/>
                                        <p:tgtEl>
                                          <p:spTgt spid="16"/>
                                        </p:tgtEl>
                                        <p:attrNameLst>
                                          <p:attrName>ppt_h</p:attrName>
                                        </p:attrNameLst>
                                      </p:cBhvr>
                                      <p:tavLst>
                                        <p:tav tm="0">
                                          <p:val>
                                            <p:strVal val="ppt_h"/>
                                          </p:val>
                                        </p:tav>
                                        <p:tav tm="100000">
                                          <p:val>
                                            <p:strVal val="ppt_h"/>
                                          </p:val>
                                        </p:tav>
                                      </p:tavLst>
                                    </p:anim>
                                    <p:anim calcmode="lin" valueType="num">
                                      <p:cBhvr>
                                        <p:cTn id="174"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6"/>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3000"/>
                                        <p:tgtEl>
                                          <p:spTgt spid="6"/>
                                        </p:tgtEl>
                                        <p:attrNameLst>
                                          <p:attrName>ppt_h</p:attrName>
                                        </p:attrNameLst>
                                      </p:cBhvr>
                                      <p:tavLst>
                                        <p:tav tm="0">
                                          <p:val>
                                            <p:strVal val="ppt_h"/>
                                          </p:val>
                                        </p:tav>
                                        <p:tav tm="100000">
                                          <p:val>
                                            <p:strVal val="ppt_h"/>
                                          </p:val>
                                        </p:tav>
                                      </p:tavLst>
                                    </p:anim>
                                    <p:anim calcmode="lin" valueType="num">
                                      <p:cBhvr>
                                        <p:cTn id="17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6"/>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3000"/>
                                        <p:tgtEl>
                                          <p:spTgt spid="8"/>
                                        </p:tgtEl>
                                        <p:attrNameLst>
                                          <p:attrName>ppt_h</p:attrName>
                                        </p:attrNameLst>
                                      </p:cBhvr>
                                      <p:tavLst>
                                        <p:tav tm="0">
                                          <p:val>
                                            <p:strVal val="ppt_h"/>
                                          </p:val>
                                        </p:tav>
                                        <p:tav tm="100000">
                                          <p:val>
                                            <p:strVal val="ppt_h"/>
                                          </p:val>
                                        </p:tav>
                                      </p:tavLst>
                                    </p:anim>
                                    <p:anim calcmode="lin" valueType="num">
                                      <p:cBhvr>
                                        <p:cTn id="18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8"/>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3000"/>
                                        <p:tgtEl>
                                          <p:spTgt spid="10"/>
                                        </p:tgtEl>
                                        <p:attrNameLst>
                                          <p:attrName>ppt_h</p:attrName>
                                        </p:attrNameLst>
                                      </p:cBhvr>
                                      <p:tavLst>
                                        <p:tav tm="0">
                                          <p:val>
                                            <p:strVal val="ppt_h"/>
                                          </p:val>
                                        </p:tav>
                                        <p:tav tm="100000">
                                          <p:val>
                                            <p:strVal val="ppt_h"/>
                                          </p:val>
                                        </p:tav>
                                      </p:tavLst>
                                    </p:anim>
                                    <p:anim calcmode="lin" valueType="num">
                                      <p:cBhvr>
                                        <p:cTn id="186"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2999"/>
                                          </p:stCondLst>
                                        </p:cTn>
                                        <p:tgtEl>
                                          <p:spTgt spid="10"/>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3000"/>
                                        <p:tgtEl>
                                          <p:spTgt spid="11"/>
                                        </p:tgtEl>
                                        <p:attrNameLst>
                                          <p:attrName>ppt_h</p:attrName>
                                        </p:attrNameLst>
                                      </p:cBhvr>
                                      <p:tavLst>
                                        <p:tav tm="0">
                                          <p:val>
                                            <p:strVal val="ppt_h"/>
                                          </p:val>
                                        </p:tav>
                                        <p:tav tm="100000">
                                          <p:val>
                                            <p:strVal val="ppt_h"/>
                                          </p:val>
                                        </p:tav>
                                      </p:tavLst>
                                    </p:anim>
                                    <p:anim calcmode="lin" valueType="num">
                                      <p:cBhvr>
                                        <p:cTn id="190"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2999"/>
                                          </p:stCondLst>
                                        </p:cTn>
                                        <p:tgtEl>
                                          <p:spTgt spid="11"/>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3000"/>
                                        <p:tgtEl>
                                          <p:spTgt spid="12"/>
                                        </p:tgtEl>
                                        <p:attrNameLst>
                                          <p:attrName>ppt_h</p:attrName>
                                        </p:attrNameLst>
                                      </p:cBhvr>
                                      <p:tavLst>
                                        <p:tav tm="0">
                                          <p:val>
                                            <p:strVal val="ppt_h"/>
                                          </p:val>
                                        </p:tav>
                                        <p:tav tm="100000">
                                          <p:val>
                                            <p:strVal val="ppt_h"/>
                                          </p:val>
                                        </p:tav>
                                      </p:tavLst>
                                    </p:anim>
                                    <p:anim calcmode="lin" valueType="num">
                                      <p:cBhvr>
                                        <p:cTn id="19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2999"/>
                                          </p:stCondLst>
                                        </p:cTn>
                                        <p:tgtEl>
                                          <p:spTgt spid="12"/>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3000"/>
                                        <p:tgtEl>
                                          <p:spTgt spid="13"/>
                                        </p:tgtEl>
                                        <p:attrNameLst>
                                          <p:attrName>ppt_h</p:attrName>
                                        </p:attrNameLst>
                                      </p:cBhvr>
                                      <p:tavLst>
                                        <p:tav tm="0">
                                          <p:val>
                                            <p:strVal val="ppt_h"/>
                                          </p:val>
                                        </p:tav>
                                        <p:tav tm="100000">
                                          <p:val>
                                            <p:strVal val="ppt_h"/>
                                          </p:val>
                                        </p:tav>
                                      </p:tavLst>
                                    </p:anim>
                                    <p:anim calcmode="lin" valueType="num">
                                      <p:cBhvr>
                                        <p:cTn id="198"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2999"/>
                                          </p:stCondLst>
                                        </p:cTn>
                                        <p:tgtEl>
                                          <p:spTgt spid="13"/>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strVal val="2/3*#ppt_w"/>
                                          </p:val>
                                        </p:tav>
                                        <p:tav tm="100000">
                                          <p:val>
                                            <p:strVal val="#ppt_w"/>
                                          </p:val>
                                        </p:tav>
                                      </p:tavLst>
                                    </p:anim>
                                    <p:anim calcmode="lin" valueType="num">
                                      <p:cBhvr>
                                        <p:cTn id="203" dur="3000" fill="hold"/>
                                        <p:tgtEl>
                                          <p:spTgt spid="4"/>
                                        </p:tgtEl>
                                        <p:attrNameLst>
                                          <p:attrName>ppt_h</p:attrName>
                                        </p:attrNameLst>
                                      </p:cBhvr>
                                      <p:tavLst>
                                        <p:tav tm="0">
                                          <p:val>
                                            <p:strVal val="2/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barn(outVertical)">
                                      <p:cBhvr>
                                        <p:cTn id="20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0"/>
            <a:ext cx="9144000" cy="6858000"/>
          </a:xfrm>
          <a:prstGeom prst="rect">
            <a:avLst/>
          </a:prstGeom>
        </p:spPr>
      </p:pic>
      <p:sp>
        <p:nvSpPr>
          <p:cNvPr id="5" name="4 Doble onda"/>
          <p:cNvSpPr/>
          <p:nvPr/>
        </p:nvSpPr>
        <p:spPr>
          <a:xfrm rot="16200000">
            <a:off x="-2536053" y="2393177"/>
            <a:ext cx="5786454" cy="1000100"/>
          </a:xfrm>
          <a:prstGeom prst="doubleWave">
            <a:avLst>
              <a:gd name="adj1" fmla="val 12500"/>
              <a:gd name="adj2"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ble onda"/>
          <p:cNvSpPr/>
          <p:nvPr/>
        </p:nvSpPr>
        <p:spPr>
          <a:xfrm rot="16200000">
            <a:off x="-1678829" y="2393177"/>
            <a:ext cx="5786454" cy="1000100"/>
          </a:xfrm>
          <a:prstGeom prst="doubleWave">
            <a:avLst>
              <a:gd name="adj1" fmla="val 12500"/>
              <a:gd name="adj2"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16200000">
            <a:off x="-821541" y="2393177"/>
            <a:ext cx="5786454" cy="1000100"/>
          </a:xfrm>
          <a:prstGeom prst="doubleWave">
            <a:avLst>
              <a:gd name="adj1" fmla="val 12500"/>
              <a:gd name="adj2"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16200000">
            <a:off x="35683" y="2393177"/>
            <a:ext cx="5786454" cy="1000100"/>
          </a:xfrm>
          <a:prstGeom prst="doubleWave">
            <a:avLst>
              <a:gd name="adj1" fmla="val 12500"/>
              <a:gd name="adj2"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16200000">
            <a:off x="821533" y="2393177"/>
            <a:ext cx="5786454" cy="1000100"/>
          </a:xfrm>
          <a:prstGeom prst="doubleWave">
            <a:avLst>
              <a:gd name="adj1" fmla="val 12500"/>
              <a:gd name="adj2"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16200000">
            <a:off x="1678757" y="2393177"/>
            <a:ext cx="5786454" cy="1000100"/>
          </a:xfrm>
          <a:prstGeom prst="doubleWave">
            <a:avLst>
              <a:gd name="adj1" fmla="val 12500"/>
              <a:gd name="adj2"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16200000">
            <a:off x="2536045" y="2393177"/>
            <a:ext cx="5786454" cy="1000100"/>
          </a:xfrm>
          <a:prstGeom prst="doubleWave">
            <a:avLst>
              <a:gd name="adj1" fmla="val 12500"/>
              <a:gd name="adj2"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16200000">
            <a:off x="3393269" y="2393177"/>
            <a:ext cx="5786454" cy="1000100"/>
          </a:xfrm>
          <a:prstGeom prst="doubleWave">
            <a:avLst>
              <a:gd name="adj1" fmla="val 12500"/>
              <a:gd name="adj2"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16200000">
            <a:off x="4250525" y="2393177"/>
            <a:ext cx="5786454" cy="1000100"/>
          </a:xfrm>
          <a:prstGeom prst="doubleWave">
            <a:avLst>
              <a:gd name="adj1" fmla="val 12500"/>
              <a:gd name="adj2"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16200000">
            <a:off x="5036343" y="2393177"/>
            <a:ext cx="5786454" cy="1000100"/>
          </a:xfrm>
          <a:prstGeom prst="doubleWave">
            <a:avLst>
              <a:gd name="adj1" fmla="val 12500"/>
              <a:gd name="adj2"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16200000">
            <a:off x="5822161" y="2464615"/>
            <a:ext cx="5786454" cy="857224"/>
          </a:xfrm>
          <a:prstGeom prst="doubleWave">
            <a:avLst>
              <a:gd name="adj1" fmla="val 12500"/>
              <a:gd name="adj2" fmla="val 0"/>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14346" y="0"/>
            <a:ext cx="935834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3000" fill="hold"/>
                                        <p:tgtEl>
                                          <p:spTgt spid="5"/>
                                        </p:tgtEl>
                                        <p:attrNameLst>
                                          <p:attrName>ppt_w</p:attrName>
                                        </p:attrNameLst>
                                      </p:cBhvr>
                                      <p:tavLst>
                                        <p:tav tm="0" fmla="#ppt_w*sin(2.5*pi*$)">
                                          <p:val>
                                            <p:fltVal val="0"/>
                                          </p:val>
                                        </p:tav>
                                        <p:tav tm="100000">
                                          <p:val>
                                            <p:fltVal val="1"/>
                                          </p:val>
                                        </p:tav>
                                      </p:tavLst>
                                    </p:anim>
                                    <p:anim calcmode="lin" valueType="num">
                                      <p:cBhvr>
                                        <p:cTn id="55" dur="3000" fill="hold"/>
                                        <p:tgtEl>
                                          <p:spTgt spid="5"/>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ppt_w</p:attrName>
                                        </p:attrNameLst>
                                      </p:cBhvr>
                                      <p:tavLst>
                                        <p:tav tm="0" fmla="#ppt_w*sin(2.5*pi*$)">
                                          <p:val>
                                            <p:fltVal val="0"/>
                                          </p:val>
                                        </p:tav>
                                        <p:tav tm="100000">
                                          <p:val>
                                            <p:fltVal val="1"/>
                                          </p:val>
                                        </p:tav>
                                      </p:tavLst>
                                    </p:anim>
                                    <p:anim calcmode="lin" valueType="num">
                                      <p:cBhvr>
                                        <p:cTn id="59" dur="3000" fill="hold"/>
                                        <p:tgtEl>
                                          <p:spTgt spid="6"/>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3000" fill="hold"/>
                                        <p:tgtEl>
                                          <p:spTgt spid="9"/>
                                        </p:tgtEl>
                                        <p:attrNameLst>
                                          <p:attrName>ppt_w</p:attrName>
                                        </p:attrNameLst>
                                      </p:cBhvr>
                                      <p:tavLst>
                                        <p:tav tm="0" fmla="#ppt_w*sin(2.5*pi*$)">
                                          <p:val>
                                            <p:fltVal val="0"/>
                                          </p:val>
                                        </p:tav>
                                        <p:tav tm="100000">
                                          <p:val>
                                            <p:fltVal val="1"/>
                                          </p:val>
                                        </p:tav>
                                      </p:tavLst>
                                    </p:anim>
                                    <p:anim calcmode="lin" valueType="num">
                                      <p:cBhvr>
                                        <p:cTn id="71" dur="3000" fill="hold"/>
                                        <p:tgtEl>
                                          <p:spTgt spid="9"/>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3000" fill="hold"/>
                                        <p:tgtEl>
                                          <p:spTgt spid="10"/>
                                        </p:tgtEl>
                                        <p:attrNameLst>
                                          <p:attrName>ppt_w</p:attrName>
                                        </p:attrNameLst>
                                      </p:cBhvr>
                                      <p:tavLst>
                                        <p:tav tm="0" fmla="#ppt_w*sin(2.5*pi*$)">
                                          <p:val>
                                            <p:fltVal val="0"/>
                                          </p:val>
                                        </p:tav>
                                        <p:tav tm="100000">
                                          <p:val>
                                            <p:fltVal val="1"/>
                                          </p:val>
                                        </p:tav>
                                      </p:tavLst>
                                    </p:anim>
                                    <p:anim calcmode="lin" valueType="num">
                                      <p:cBhvr>
                                        <p:cTn id="75" dur="3000" fill="hold"/>
                                        <p:tgtEl>
                                          <p:spTgt spid="10"/>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3000" fill="hold"/>
                                        <p:tgtEl>
                                          <p:spTgt spid="11"/>
                                        </p:tgtEl>
                                        <p:attrNameLst>
                                          <p:attrName>ppt_w</p:attrName>
                                        </p:attrNameLst>
                                      </p:cBhvr>
                                      <p:tavLst>
                                        <p:tav tm="0" fmla="#ppt_w*sin(2.5*pi*$)">
                                          <p:val>
                                            <p:fltVal val="0"/>
                                          </p:val>
                                        </p:tav>
                                        <p:tav tm="100000">
                                          <p:val>
                                            <p:fltVal val="1"/>
                                          </p:val>
                                        </p:tav>
                                      </p:tavLst>
                                    </p:anim>
                                    <p:anim calcmode="lin" valueType="num">
                                      <p:cBhvr>
                                        <p:cTn id="79" dur="3000" fill="hold"/>
                                        <p:tgtEl>
                                          <p:spTgt spid="11"/>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000" fill="hold"/>
                                        <p:tgtEl>
                                          <p:spTgt spid="12"/>
                                        </p:tgtEl>
                                        <p:attrNameLst>
                                          <p:attrName>ppt_w</p:attrName>
                                        </p:attrNameLst>
                                      </p:cBhvr>
                                      <p:tavLst>
                                        <p:tav tm="0" fmla="#ppt_w*sin(2.5*pi*$)">
                                          <p:val>
                                            <p:fltVal val="0"/>
                                          </p:val>
                                        </p:tav>
                                        <p:tav tm="100000">
                                          <p:val>
                                            <p:fltVal val="1"/>
                                          </p:val>
                                        </p:tav>
                                      </p:tavLst>
                                    </p:anim>
                                    <p:anim calcmode="lin" valueType="num">
                                      <p:cBhvr>
                                        <p:cTn id="83" dur="3000" fill="hold"/>
                                        <p:tgtEl>
                                          <p:spTgt spid="12"/>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3000" fill="hold"/>
                                        <p:tgtEl>
                                          <p:spTgt spid="13"/>
                                        </p:tgtEl>
                                        <p:attrNameLst>
                                          <p:attrName>ppt_w</p:attrName>
                                        </p:attrNameLst>
                                      </p:cBhvr>
                                      <p:tavLst>
                                        <p:tav tm="0" fmla="#ppt_w*sin(2.5*pi*$)">
                                          <p:val>
                                            <p:fltVal val="0"/>
                                          </p:val>
                                        </p:tav>
                                        <p:tav tm="100000">
                                          <p:val>
                                            <p:fltVal val="1"/>
                                          </p:val>
                                        </p:tav>
                                      </p:tavLst>
                                    </p:anim>
                                    <p:anim calcmode="lin" valueType="num">
                                      <p:cBhvr>
                                        <p:cTn id="87" dur="3000" fill="hold"/>
                                        <p:tgtEl>
                                          <p:spTgt spid="13"/>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p:cTn id="90" dur="3000" fill="hold"/>
                                        <p:tgtEl>
                                          <p:spTgt spid="14"/>
                                        </p:tgtEl>
                                        <p:attrNameLst>
                                          <p:attrName>ppt_w</p:attrName>
                                        </p:attrNameLst>
                                      </p:cBhvr>
                                      <p:tavLst>
                                        <p:tav tm="0" fmla="#ppt_w*sin(2.5*pi*$)">
                                          <p:val>
                                            <p:fltVal val="0"/>
                                          </p:val>
                                        </p:tav>
                                        <p:tav tm="100000">
                                          <p:val>
                                            <p:fltVal val="1"/>
                                          </p:val>
                                        </p:tav>
                                      </p:tavLst>
                                    </p:anim>
                                    <p:anim calcmode="lin" valueType="num">
                                      <p:cBhvr>
                                        <p:cTn id="91" dur="3000" fill="hold"/>
                                        <p:tgtEl>
                                          <p:spTgt spid="14"/>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3000" fill="hold"/>
                                        <p:tgtEl>
                                          <p:spTgt spid="15"/>
                                        </p:tgtEl>
                                        <p:attrNameLst>
                                          <p:attrName>ppt_w</p:attrName>
                                        </p:attrNameLst>
                                      </p:cBhvr>
                                      <p:tavLst>
                                        <p:tav tm="0" fmla="#ppt_w*sin(2.5*pi*$)">
                                          <p:val>
                                            <p:fltVal val="0"/>
                                          </p:val>
                                        </p:tav>
                                        <p:tav tm="100000">
                                          <p:val>
                                            <p:fltVal val="1"/>
                                          </p:val>
                                        </p:tav>
                                      </p:tavLst>
                                    </p:anim>
                                    <p:anim calcmode="lin" valueType="num">
                                      <p:cBhvr>
                                        <p:cTn id="95" dur="3000" fill="hold"/>
                                        <p:tgtEl>
                                          <p:spTgt spid="15"/>
                                        </p:tgtEl>
                                        <p:attrNameLst>
                                          <p:attrName>ppt_h</p:attrName>
                                        </p:attrNameLst>
                                      </p:cBhvr>
                                      <p:tavLst>
                                        <p:tav tm="0">
                                          <p:val>
                                            <p:strVal val="#ppt_h"/>
                                          </p:val>
                                        </p:tav>
                                        <p:tav tm="100000">
                                          <p:val>
                                            <p:strVal val="#ppt_h"/>
                                          </p:val>
                                        </p:tav>
                                      </p:tavLst>
                                    </p:anim>
                                  </p:childTnLst>
                                </p:cTn>
                              </p:par>
                              <p:par>
                                <p:cTn id="96" presetID="2" presetClass="exit" presetSubtype="4" fill="hold" grpId="2" nodeType="with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ppt_x"/>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ppt_x"/>
                                          </p:val>
                                        </p:tav>
                                      </p:tavLst>
                                    </p:anim>
                                    <p:anim calcmode="lin" valueType="num">
                                      <p:cBhvr additive="base">
                                        <p:cTn id="102" dur="3000"/>
                                        <p:tgtEl>
                                          <p:spTgt spid="6"/>
                                        </p:tgtEl>
                                        <p:attrNameLst>
                                          <p:attrName>ppt_y</p:attrName>
                                        </p:attrNameLst>
                                      </p:cBhvr>
                                      <p:tavLst>
                                        <p:tav tm="0">
                                          <p:val>
                                            <p:strVal val="ppt_y"/>
                                          </p:val>
                                        </p:tav>
                                        <p:tav tm="100000">
                                          <p:val>
                                            <p:strVal val="1+ppt_h/2"/>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4" fill="hold" grpId="2"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ppt_x"/>
                                          </p:val>
                                        </p:tav>
                                      </p:tavLst>
                                    </p:anim>
                                    <p:anim calcmode="lin" valueType="num">
                                      <p:cBhvr additive="base">
                                        <p:cTn id="106" dur="3000"/>
                                        <p:tgtEl>
                                          <p:spTgt spid="7"/>
                                        </p:tgtEl>
                                        <p:attrNameLst>
                                          <p:attrName>ppt_y</p:attrName>
                                        </p:attrNameLst>
                                      </p:cBhvr>
                                      <p:tavLst>
                                        <p:tav tm="0">
                                          <p:val>
                                            <p:strVal val="ppt_y"/>
                                          </p:val>
                                        </p:tav>
                                        <p:tav tm="100000">
                                          <p:val>
                                            <p:strVal val="1+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4" fill="hold" grpId="2"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ppt_x"/>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ppt_x"/>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ppt_x"/>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ppt_x"/>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ppt_x"/>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ppt_x"/>
                                          </p:val>
                                        </p:tav>
                                      </p:tavLst>
                                    </p:anim>
                                    <p:anim calcmode="lin" valueType="num">
                                      <p:cBhvr additive="base">
                                        <p:cTn id="130" dur="3000"/>
                                        <p:tgtEl>
                                          <p:spTgt spid="13"/>
                                        </p:tgtEl>
                                        <p:attrNameLst>
                                          <p:attrName>ppt_y</p:attrName>
                                        </p:attrNameLst>
                                      </p:cBhvr>
                                      <p:tavLst>
                                        <p:tav tm="0">
                                          <p:val>
                                            <p:strVal val="ppt_y"/>
                                          </p:val>
                                        </p:tav>
                                        <p:tav tm="100000">
                                          <p:val>
                                            <p:strVal val="1+ppt_h/2"/>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ppt_x"/>
                                          </p:val>
                                        </p:tav>
                                      </p:tavLst>
                                    </p:anim>
                                    <p:anim calcmode="lin" valueType="num">
                                      <p:cBhvr additive="base">
                                        <p:cTn id="134" dur="3000"/>
                                        <p:tgtEl>
                                          <p:spTgt spid="14"/>
                                        </p:tgtEl>
                                        <p:attrNameLst>
                                          <p:attrName>ppt_y</p:attrName>
                                        </p:attrNameLst>
                                      </p:cBhvr>
                                      <p:tavLst>
                                        <p:tav tm="0">
                                          <p:val>
                                            <p:strVal val="ppt_y"/>
                                          </p:val>
                                        </p:tav>
                                        <p:tav tm="100000">
                                          <p:val>
                                            <p:strVal val="1+ppt_h/2"/>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ppt_x"/>
                                          </p:val>
                                        </p:tav>
                                      </p:tavLst>
                                    </p:anim>
                                    <p:anim calcmode="lin" valueType="num">
                                      <p:cBhvr additive="base">
                                        <p:cTn id="138" dur="3000"/>
                                        <p:tgtEl>
                                          <p:spTgt spid="15"/>
                                        </p:tgtEl>
                                        <p:attrNameLst>
                                          <p:attrName>ppt_y</p:attrName>
                                        </p:attrNameLst>
                                      </p:cBhvr>
                                      <p:tavLst>
                                        <p:tav tm="0">
                                          <p:val>
                                            <p:strVal val="ppt_y"/>
                                          </p:val>
                                        </p:tav>
                                        <p:tav tm="100000">
                                          <p:val>
                                            <p:strVal val="1+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19" presetClass="exit" presetSubtype="10" fill="hold" grpId="3" nodeType="withEffect">
                                  <p:stCondLst>
                                    <p:cond delay="0"/>
                                  </p:stCondLst>
                                  <p:childTnLst>
                                    <p:anim calcmode="lin" valueType="num">
                                      <p:cBhvr>
                                        <p:cTn id="141" dur="3000"/>
                                        <p:tgtEl>
                                          <p:spTgt spid="5"/>
                                        </p:tgtEl>
                                        <p:attrNameLst>
                                          <p:attrName>ppt_h</p:attrName>
                                        </p:attrNameLst>
                                      </p:cBhvr>
                                      <p:tavLst>
                                        <p:tav tm="0">
                                          <p:val>
                                            <p:strVal val="ppt_h"/>
                                          </p:val>
                                        </p:tav>
                                        <p:tav tm="100000">
                                          <p:val>
                                            <p:strVal val="ppt_h"/>
                                          </p:val>
                                        </p:tav>
                                      </p:tavLst>
                                    </p:anim>
                                    <p:anim calcmode="lin" valueType="num">
                                      <p:cBhvr>
                                        <p:cTn id="14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3" dur="1" fill="hold">
                                          <p:stCondLst>
                                            <p:cond delay="2999"/>
                                          </p:stCondLst>
                                        </p:cTn>
                                        <p:tgtEl>
                                          <p:spTgt spid="5"/>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3000"/>
                                        <p:tgtEl>
                                          <p:spTgt spid="6"/>
                                        </p:tgtEl>
                                        <p:attrNameLst>
                                          <p:attrName>ppt_h</p:attrName>
                                        </p:attrNameLst>
                                      </p:cBhvr>
                                      <p:tavLst>
                                        <p:tav tm="0">
                                          <p:val>
                                            <p:strVal val="ppt_h"/>
                                          </p:val>
                                        </p:tav>
                                        <p:tav tm="100000">
                                          <p:val>
                                            <p:strVal val="ppt_h"/>
                                          </p:val>
                                        </p:tav>
                                      </p:tavLst>
                                    </p:anim>
                                    <p:anim calcmode="lin" valueType="num">
                                      <p:cBhvr>
                                        <p:cTn id="14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2999"/>
                                          </p:stCondLst>
                                        </p:cTn>
                                        <p:tgtEl>
                                          <p:spTgt spid="6"/>
                                        </p:tgtEl>
                                        <p:attrNameLst>
                                          <p:attrName>style.visibility</p:attrName>
                                        </p:attrNameLst>
                                      </p:cBhvr>
                                      <p:to>
                                        <p:strVal val="hidden"/>
                                      </p:to>
                                    </p:set>
                                  </p:childTnLst>
                                </p:cTn>
                              </p:par>
                              <p:par>
                                <p:cTn id="148" presetID="19" presetClass="exit" presetSubtype="10" fill="hold" grpId="3" nodeType="withEffect">
                                  <p:stCondLst>
                                    <p:cond delay="0"/>
                                  </p:stCondLst>
                                  <p:childTnLst>
                                    <p:anim calcmode="lin" valueType="num">
                                      <p:cBhvr>
                                        <p:cTn id="149" dur="3000"/>
                                        <p:tgtEl>
                                          <p:spTgt spid="7"/>
                                        </p:tgtEl>
                                        <p:attrNameLst>
                                          <p:attrName>ppt_h</p:attrName>
                                        </p:attrNameLst>
                                      </p:cBhvr>
                                      <p:tavLst>
                                        <p:tav tm="0">
                                          <p:val>
                                            <p:strVal val="ppt_h"/>
                                          </p:val>
                                        </p:tav>
                                        <p:tav tm="100000">
                                          <p:val>
                                            <p:strVal val="ppt_h"/>
                                          </p:val>
                                        </p:tav>
                                      </p:tavLst>
                                    </p:anim>
                                    <p:anim calcmode="lin" valueType="num">
                                      <p:cBhvr>
                                        <p:cTn id="15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2999"/>
                                          </p:stCondLst>
                                        </p:cTn>
                                        <p:tgtEl>
                                          <p:spTgt spid="7"/>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3000"/>
                                        <p:tgtEl>
                                          <p:spTgt spid="8"/>
                                        </p:tgtEl>
                                        <p:attrNameLst>
                                          <p:attrName>ppt_h</p:attrName>
                                        </p:attrNameLst>
                                      </p:cBhvr>
                                      <p:tavLst>
                                        <p:tav tm="0">
                                          <p:val>
                                            <p:strVal val="ppt_h"/>
                                          </p:val>
                                        </p:tav>
                                        <p:tav tm="100000">
                                          <p:val>
                                            <p:strVal val="ppt_h"/>
                                          </p:val>
                                        </p:tav>
                                      </p:tavLst>
                                    </p:anim>
                                    <p:anim calcmode="lin" valueType="num">
                                      <p:cBhvr>
                                        <p:cTn id="15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8"/>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3000"/>
                                        <p:tgtEl>
                                          <p:spTgt spid="9"/>
                                        </p:tgtEl>
                                        <p:attrNameLst>
                                          <p:attrName>ppt_h</p:attrName>
                                        </p:attrNameLst>
                                      </p:cBhvr>
                                      <p:tavLst>
                                        <p:tav tm="0">
                                          <p:val>
                                            <p:strVal val="ppt_h"/>
                                          </p:val>
                                        </p:tav>
                                        <p:tav tm="100000">
                                          <p:val>
                                            <p:strVal val="ppt_h"/>
                                          </p:val>
                                        </p:tav>
                                      </p:tavLst>
                                    </p:anim>
                                    <p:anim calcmode="lin" valueType="num">
                                      <p:cBhvr>
                                        <p:cTn id="15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9"/>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3000"/>
                                        <p:tgtEl>
                                          <p:spTgt spid="10"/>
                                        </p:tgtEl>
                                        <p:attrNameLst>
                                          <p:attrName>ppt_h</p:attrName>
                                        </p:attrNameLst>
                                      </p:cBhvr>
                                      <p:tavLst>
                                        <p:tav tm="0">
                                          <p:val>
                                            <p:strVal val="ppt_h"/>
                                          </p:val>
                                        </p:tav>
                                        <p:tav tm="100000">
                                          <p:val>
                                            <p:strVal val="ppt_h"/>
                                          </p:val>
                                        </p:tav>
                                      </p:tavLst>
                                    </p:anim>
                                    <p:anim calcmode="lin" valueType="num">
                                      <p:cBhvr>
                                        <p:cTn id="16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0"/>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3000"/>
                                        <p:tgtEl>
                                          <p:spTgt spid="11"/>
                                        </p:tgtEl>
                                        <p:attrNameLst>
                                          <p:attrName>ppt_h</p:attrName>
                                        </p:attrNameLst>
                                      </p:cBhvr>
                                      <p:tavLst>
                                        <p:tav tm="0">
                                          <p:val>
                                            <p:strVal val="ppt_h"/>
                                          </p:val>
                                        </p:tav>
                                        <p:tav tm="100000">
                                          <p:val>
                                            <p:strVal val="ppt_h"/>
                                          </p:val>
                                        </p:tav>
                                      </p:tavLst>
                                    </p:anim>
                                    <p:anim calcmode="lin" valueType="num">
                                      <p:cBhvr>
                                        <p:cTn id="16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1"/>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3000"/>
                                        <p:tgtEl>
                                          <p:spTgt spid="12"/>
                                        </p:tgtEl>
                                        <p:attrNameLst>
                                          <p:attrName>ppt_h</p:attrName>
                                        </p:attrNameLst>
                                      </p:cBhvr>
                                      <p:tavLst>
                                        <p:tav tm="0">
                                          <p:val>
                                            <p:strVal val="ppt_h"/>
                                          </p:val>
                                        </p:tav>
                                        <p:tav tm="100000">
                                          <p:val>
                                            <p:strVal val="ppt_h"/>
                                          </p:val>
                                        </p:tav>
                                      </p:tavLst>
                                    </p:anim>
                                    <p:anim calcmode="lin" valueType="num">
                                      <p:cBhvr>
                                        <p:cTn id="17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12"/>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3000"/>
                                        <p:tgtEl>
                                          <p:spTgt spid="13"/>
                                        </p:tgtEl>
                                        <p:attrNameLst>
                                          <p:attrName>ppt_h</p:attrName>
                                        </p:attrNameLst>
                                      </p:cBhvr>
                                      <p:tavLst>
                                        <p:tav tm="0">
                                          <p:val>
                                            <p:strVal val="ppt_h"/>
                                          </p:val>
                                        </p:tav>
                                        <p:tav tm="100000">
                                          <p:val>
                                            <p:strVal val="ppt_h"/>
                                          </p:val>
                                        </p:tav>
                                      </p:tavLst>
                                    </p:anim>
                                    <p:anim calcmode="lin" valueType="num">
                                      <p:cBhvr>
                                        <p:cTn id="17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3"/>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3000"/>
                                        <p:tgtEl>
                                          <p:spTgt spid="14"/>
                                        </p:tgtEl>
                                        <p:attrNameLst>
                                          <p:attrName>ppt_h</p:attrName>
                                        </p:attrNameLst>
                                      </p:cBhvr>
                                      <p:tavLst>
                                        <p:tav tm="0">
                                          <p:val>
                                            <p:strVal val="ppt_h"/>
                                          </p:val>
                                        </p:tav>
                                        <p:tav tm="100000">
                                          <p:val>
                                            <p:strVal val="ppt_h"/>
                                          </p:val>
                                        </p:tav>
                                      </p:tavLst>
                                    </p:anim>
                                    <p:anim calcmode="lin" valueType="num">
                                      <p:cBhvr>
                                        <p:cTn id="17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14"/>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3000"/>
                                        <p:tgtEl>
                                          <p:spTgt spid="15"/>
                                        </p:tgtEl>
                                        <p:attrNameLst>
                                          <p:attrName>ppt_h</p:attrName>
                                        </p:attrNameLst>
                                      </p:cBhvr>
                                      <p:tavLst>
                                        <p:tav tm="0">
                                          <p:val>
                                            <p:strVal val="ppt_h"/>
                                          </p:val>
                                        </p:tav>
                                        <p:tav tm="100000">
                                          <p:val>
                                            <p:strVal val="ppt_h"/>
                                          </p:val>
                                        </p:tav>
                                      </p:tavLst>
                                    </p:anim>
                                    <p:anim calcmode="lin" valueType="num">
                                      <p:cBhvr>
                                        <p:cTn id="18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15"/>
                                        </p:tgtEl>
                                        <p:attrNameLst>
                                          <p:attrName>style.visibility</p:attrName>
                                        </p:attrNameLst>
                                      </p:cBhvr>
                                      <p:to>
                                        <p:strVal val="hidden"/>
                                      </p:to>
                                    </p:set>
                                  </p:childTnLst>
                                </p:cTn>
                              </p:par>
                              <p:par>
                                <p:cTn id="184" presetID="2" presetClass="entr" presetSubtype="1" fill="hold" nodeType="withEffect">
                                  <p:stCondLst>
                                    <p:cond delay="0"/>
                                  </p:stCondLst>
                                  <p:childTnLst>
                                    <p:set>
                                      <p:cBhvr>
                                        <p:cTn id="185" dur="1" fill="hold">
                                          <p:stCondLst>
                                            <p:cond delay="0"/>
                                          </p:stCondLst>
                                        </p:cTn>
                                        <p:tgtEl>
                                          <p:spTgt spid="4"/>
                                        </p:tgtEl>
                                        <p:attrNameLst>
                                          <p:attrName>style.visibility</p:attrName>
                                        </p:attrNameLst>
                                      </p:cBhvr>
                                      <p:to>
                                        <p:strVal val="visible"/>
                                      </p:to>
                                    </p:set>
                                    <p:anim calcmode="lin" valueType="num">
                                      <p:cBhvr additive="base">
                                        <p:cTn id="186" dur="3000" fill="hold"/>
                                        <p:tgtEl>
                                          <p:spTgt spid="4"/>
                                        </p:tgtEl>
                                        <p:attrNameLst>
                                          <p:attrName>ppt_x</p:attrName>
                                        </p:attrNameLst>
                                      </p:cBhvr>
                                      <p:tavLst>
                                        <p:tav tm="0">
                                          <p:val>
                                            <p:strVal val="#ppt_x"/>
                                          </p:val>
                                        </p:tav>
                                        <p:tav tm="100000">
                                          <p:val>
                                            <p:strVal val="#ppt_x"/>
                                          </p:val>
                                        </p:tav>
                                      </p:tavLst>
                                    </p:anim>
                                    <p:anim calcmode="lin" valueType="num">
                                      <p:cBhvr additive="base">
                                        <p:cTn id="187"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10016"/>
            <a:ext cx="9144000" cy="6837967"/>
          </a:xfrm>
          <a:prstGeom prst="rect">
            <a:avLst/>
          </a:prstGeom>
        </p:spPr>
      </p:pic>
      <p:sp>
        <p:nvSpPr>
          <p:cNvPr id="5" name="4 Luna"/>
          <p:cNvSpPr/>
          <p:nvPr/>
        </p:nvSpPr>
        <p:spPr>
          <a:xfrm>
            <a:off x="-32" y="0"/>
            <a:ext cx="2214546" cy="3857628"/>
          </a:xfrm>
          <a:prstGeom prst="moon">
            <a:avLst>
              <a:gd name="adj" fmla="val 43333"/>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857224" y="0"/>
            <a:ext cx="2214546" cy="3857628"/>
          </a:xfrm>
          <a:prstGeom prst="moon">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56" y="0"/>
            <a:ext cx="2214546" cy="3857628"/>
          </a:xfrm>
          <a:prstGeom prst="moon">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857488" y="0"/>
            <a:ext cx="2214546" cy="3857628"/>
          </a:xfrm>
          <a:prstGeom prst="moon">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857620" y="0"/>
            <a:ext cx="2214546" cy="3857628"/>
          </a:xfrm>
          <a:prstGeom prst="moon">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0"/>
            <a:ext cx="2214546" cy="3857628"/>
          </a:xfrm>
          <a:prstGeom prst="moon">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857884" y="0"/>
            <a:ext cx="2214546" cy="3857628"/>
          </a:xfrm>
          <a:prstGeom prst="moon">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850362" y="0"/>
            <a:ext cx="2293638" cy="3857628"/>
          </a:xfrm>
          <a:prstGeom prst="moon">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fmla="#ppt_w*sin(2.5*pi*$)">
                                          <p:val>
                                            <p:fltVal val="0"/>
                                          </p:val>
                                        </p:tav>
                                        <p:tav tm="100000">
                                          <p:val>
                                            <p:fltVal val="1"/>
                                          </p:val>
                                        </p:tav>
                                      </p:tavLst>
                                    </p:anim>
                                    <p:anim calcmode="lin" valueType="num">
                                      <p:cBhvr>
                                        <p:cTn id="35" dur="3000" fill="hold"/>
                                        <p:tgtEl>
                                          <p:spTgt spid="11"/>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2" presetClass="entr" presetSubtype="8"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0-#ppt_w/2"/>
                                          </p:val>
                                        </p:tav>
                                        <p:tav tm="100000">
                                          <p:val>
                                            <p:strVal val="#ppt_x"/>
                                          </p:val>
                                        </p:tav>
                                      </p:tavLst>
                                    </p:anim>
                                    <p:anim calcmode="lin" valueType="num">
                                      <p:cBhvr additive="base">
                                        <p:cTn id="43" dur="3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3000" fill="hold"/>
                                        <p:tgtEl>
                                          <p:spTgt spid="11"/>
                                        </p:tgtEl>
                                        <p:attrNameLst>
                                          <p:attrName>ppt_x</p:attrName>
                                        </p:attrNameLst>
                                      </p:cBhvr>
                                      <p:tavLst>
                                        <p:tav tm="0">
                                          <p:val>
                                            <p:strVal val="0-#ppt_w/2"/>
                                          </p:val>
                                        </p:tav>
                                        <p:tav tm="100000">
                                          <p:val>
                                            <p:strVal val="#ppt_x"/>
                                          </p:val>
                                        </p:tav>
                                      </p:tavLst>
                                    </p:anim>
                                    <p:anim calcmode="lin" valueType="num">
                                      <p:cBhvr additive="base">
                                        <p:cTn id="67" dur="3000" fill="hold"/>
                                        <p:tgtEl>
                                          <p:spTgt spid="11"/>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ppt_y"/>
                                          </p:val>
                                        </p:tav>
                                        <p:tav tm="100000">
                                          <p:val>
                                            <p:strVal val="#ppt_y"/>
                                          </p:val>
                                        </p:tav>
                                      </p:tavLst>
                                    </p:anim>
                                  </p:childTnLst>
                                </p:cTn>
                              </p:par>
                            </p:childTnLst>
                          </p:cTn>
                        </p:par>
                        <p:par>
                          <p:cTn id="72" fill="hold">
                            <p:stCondLst>
                              <p:cond delay="3000"/>
                            </p:stCondLst>
                            <p:childTnLst>
                              <p:par>
                                <p:cTn id="73" presetID="2" presetClass="exit" presetSubtype="8" fill="hold" grpId="2" nodeType="after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0-ppt_w/2"/>
                                          </p:val>
                                        </p:tav>
                                      </p:tavLst>
                                    </p:anim>
                                    <p:anim calcmode="lin" valueType="num">
                                      <p:cBhvr additive="base">
                                        <p:cTn id="79" dur="3000"/>
                                        <p:tgtEl>
                                          <p:spTgt spid="6"/>
                                        </p:tgtEl>
                                        <p:attrNameLst>
                                          <p:attrName>ppt_y</p:attrName>
                                        </p:attrNameLst>
                                      </p:cBhvr>
                                      <p:tavLst>
                                        <p:tav tm="0">
                                          <p:val>
                                            <p:strVal val="ppt_y"/>
                                          </p:val>
                                        </p:tav>
                                        <p:tav tm="100000">
                                          <p:val>
                                            <p:strVal val="ppt_y"/>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0-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3000"/>
                                        <p:tgtEl>
                                          <p:spTgt spid="5"/>
                                        </p:tgtEl>
                                        <p:attrNameLst>
                                          <p:attrName>ppt_h</p:attrName>
                                        </p:attrNameLst>
                                      </p:cBhvr>
                                      <p:tavLst>
                                        <p:tav tm="0">
                                          <p:val>
                                            <p:strVal val="ppt_h"/>
                                          </p:val>
                                        </p:tav>
                                        <p:tav tm="100000">
                                          <p:val>
                                            <p:strVal val="ppt_h"/>
                                          </p:val>
                                        </p:tav>
                                      </p:tavLst>
                                    </p:anim>
                                    <p:anim calcmode="lin" valueType="num">
                                      <p:cBhvr>
                                        <p:cTn id="1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6"/>
                                        </p:tgtEl>
                                        <p:attrNameLst>
                                          <p:attrName>ppt_h</p:attrName>
                                        </p:attrNameLst>
                                      </p:cBhvr>
                                      <p:tavLst>
                                        <p:tav tm="0">
                                          <p:val>
                                            <p:strVal val="ppt_h"/>
                                          </p:val>
                                        </p:tav>
                                        <p:tav tm="100000">
                                          <p:val>
                                            <p:strVal val="ppt_h"/>
                                          </p:val>
                                        </p:tav>
                                      </p:tavLst>
                                    </p:anim>
                                    <p:anim calcmode="lin" valueType="num">
                                      <p:cBhvr>
                                        <p:cTn id="1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6"/>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7"/>
                                        </p:tgtEl>
                                        <p:attrNameLst>
                                          <p:attrName>ppt_h</p:attrName>
                                        </p:attrNameLst>
                                      </p:cBhvr>
                                      <p:tavLst>
                                        <p:tav tm="0">
                                          <p:val>
                                            <p:strVal val="ppt_h"/>
                                          </p:val>
                                        </p:tav>
                                        <p:tav tm="100000">
                                          <p:val>
                                            <p:strVal val="ppt_h"/>
                                          </p:val>
                                        </p:tav>
                                      </p:tavLst>
                                    </p:anim>
                                    <p:anim calcmode="lin" valueType="num">
                                      <p:cBhvr>
                                        <p:cTn id="1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7"/>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3000"/>
                                        <p:tgtEl>
                                          <p:spTgt spid="8"/>
                                        </p:tgtEl>
                                        <p:attrNameLst>
                                          <p:attrName>ppt_h</p:attrName>
                                        </p:attrNameLst>
                                      </p:cBhvr>
                                      <p:tavLst>
                                        <p:tav tm="0">
                                          <p:val>
                                            <p:strVal val="ppt_h"/>
                                          </p:val>
                                        </p:tav>
                                        <p:tav tm="100000">
                                          <p:val>
                                            <p:strVal val="ppt_h"/>
                                          </p:val>
                                        </p:tav>
                                      </p:tavLst>
                                    </p:anim>
                                    <p:anim calcmode="lin" valueType="num">
                                      <p:cBhvr>
                                        <p:cTn id="1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8"/>
                                        </p:tgtEl>
                                        <p:attrNameLst>
                                          <p:attrName>style.visibility</p:attrName>
                                        </p:attrNameLst>
                                      </p:cBhvr>
                                      <p:to>
                                        <p:strVal val="hidden"/>
                                      </p:to>
                                    </p:set>
                                  </p:childTnLst>
                                </p:cTn>
                              </p:par>
                              <p:par>
                                <p:cTn id="121" presetID="19" presetClass="exit" presetSubtype="10" fill="hold" grpId="3" nodeType="withEffect">
                                  <p:stCondLst>
                                    <p:cond delay="0"/>
                                  </p:stCondLst>
                                  <p:childTnLst>
                                    <p:anim calcmode="lin" valueType="num">
                                      <p:cBhvr>
                                        <p:cTn id="122" dur="3000"/>
                                        <p:tgtEl>
                                          <p:spTgt spid="9"/>
                                        </p:tgtEl>
                                        <p:attrNameLst>
                                          <p:attrName>ppt_h</p:attrName>
                                        </p:attrNameLst>
                                      </p:cBhvr>
                                      <p:tavLst>
                                        <p:tav tm="0">
                                          <p:val>
                                            <p:strVal val="ppt_h"/>
                                          </p:val>
                                        </p:tav>
                                        <p:tav tm="100000">
                                          <p:val>
                                            <p:strVal val="ppt_h"/>
                                          </p:val>
                                        </p:tav>
                                      </p:tavLst>
                                    </p:anim>
                                    <p:anim calcmode="lin" valueType="num">
                                      <p:cBhvr>
                                        <p:cTn id="1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9"/>
                                        </p:tgtEl>
                                        <p:attrNameLst>
                                          <p:attrName>style.visibility</p:attrName>
                                        </p:attrNameLst>
                                      </p:cBhvr>
                                      <p:to>
                                        <p:strVal val="hidden"/>
                                      </p:to>
                                    </p:set>
                                  </p:childTnLst>
                                </p:cTn>
                              </p:par>
                              <p:par>
                                <p:cTn id="125" presetID="19" presetClass="exit" presetSubtype="10" fill="hold" grpId="3" nodeType="withEffect">
                                  <p:stCondLst>
                                    <p:cond delay="0"/>
                                  </p:stCondLst>
                                  <p:childTnLst>
                                    <p:anim calcmode="lin" valueType="num">
                                      <p:cBhvr>
                                        <p:cTn id="126" dur="3000"/>
                                        <p:tgtEl>
                                          <p:spTgt spid="10"/>
                                        </p:tgtEl>
                                        <p:attrNameLst>
                                          <p:attrName>ppt_h</p:attrName>
                                        </p:attrNameLst>
                                      </p:cBhvr>
                                      <p:tavLst>
                                        <p:tav tm="0">
                                          <p:val>
                                            <p:strVal val="ppt_h"/>
                                          </p:val>
                                        </p:tav>
                                        <p:tav tm="100000">
                                          <p:val>
                                            <p:strVal val="ppt_h"/>
                                          </p:val>
                                        </p:tav>
                                      </p:tavLst>
                                    </p:anim>
                                    <p:anim calcmode="lin" valueType="num">
                                      <p:cBhvr>
                                        <p:cTn id="1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10"/>
                                        </p:tgtEl>
                                        <p:attrNameLst>
                                          <p:attrName>style.visibility</p:attrName>
                                        </p:attrNameLst>
                                      </p:cBhvr>
                                      <p:to>
                                        <p:strVal val="hidden"/>
                                      </p:to>
                                    </p:set>
                                  </p:childTnLst>
                                </p:cTn>
                              </p:par>
                              <p:par>
                                <p:cTn id="129" presetID="19" presetClass="exit" presetSubtype="10" fill="hold" grpId="3" nodeType="withEffect">
                                  <p:stCondLst>
                                    <p:cond delay="0"/>
                                  </p:stCondLst>
                                  <p:childTnLst>
                                    <p:anim calcmode="lin" valueType="num">
                                      <p:cBhvr>
                                        <p:cTn id="130" dur="3000"/>
                                        <p:tgtEl>
                                          <p:spTgt spid="11"/>
                                        </p:tgtEl>
                                        <p:attrNameLst>
                                          <p:attrName>ppt_h</p:attrName>
                                        </p:attrNameLst>
                                      </p:cBhvr>
                                      <p:tavLst>
                                        <p:tav tm="0">
                                          <p:val>
                                            <p:strVal val="ppt_h"/>
                                          </p:val>
                                        </p:tav>
                                        <p:tav tm="100000">
                                          <p:val>
                                            <p:strVal val="ppt_h"/>
                                          </p:val>
                                        </p:tav>
                                      </p:tavLst>
                                    </p:anim>
                                    <p:anim calcmode="lin" valueType="num">
                                      <p:cBhvr>
                                        <p:cTn id="1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11"/>
                                        </p:tgtEl>
                                        <p:attrNameLst>
                                          <p:attrName>style.visibility</p:attrName>
                                        </p:attrNameLst>
                                      </p:cBhvr>
                                      <p:to>
                                        <p:strVal val="hidden"/>
                                      </p:to>
                                    </p:set>
                                  </p:childTnLst>
                                </p:cTn>
                              </p:par>
                              <p:par>
                                <p:cTn id="133" presetID="19" presetClass="exit" presetSubtype="10" fill="hold" grpId="3" nodeType="withEffect">
                                  <p:stCondLst>
                                    <p:cond delay="0"/>
                                  </p:stCondLst>
                                  <p:childTnLst>
                                    <p:anim calcmode="lin" valueType="num">
                                      <p:cBhvr>
                                        <p:cTn id="134" dur="3000"/>
                                        <p:tgtEl>
                                          <p:spTgt spid="12"/>
                                        </p:tgtEl>
                                        <p:attrNameLst>
                                          <p:attrName>ppt_h</p:attrName>
                                        </p:attrNameLst>
                                      </p:cBhvr>
                                      <p:tavLst>
                                        <p:tav tm="0">
                                          <p:val>
                                            <p:strVal val="ppt_h"/>
                                          </p:val>
                                        </p:tav>
                                        <p:tav tm="100000">
                                          <p:val>
                                            <p:strVal val="ppt_h"/>
                                          </p:val>
                                        </p:tav>
                                      </p:tavLst>
                                    </p:anim>
                                    <p:anim calcmode="lin" valueType="num">
                                      <p:cBhvr>
                                        <p:cTn id="13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ntr" presetSubtype="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additive="base">
                                        <p:cTn id="139" dur="3000" fill="hold"/>
                                        <p:tgtEl>
                                          <p:spTgt spid="4"/>
                                        </p:tgtEl>
                                        <p:attrNameLst>
                                          <p:attrName>ppt_x</p:attrName>
                                        </p:attrNameLst>
                                      </p:cBhvr>
                                      <p:tavLst>
                                        <p:tav tm="0">
                                          <p:val>
                                            <p:strVal val="1+#ppt_w/2"/>
                                          </p:val>
                                        </p:tav>
                                        <p:tav tm="100000">
                                          <p:val>
                                            <p:strVal val="#ppt_x"/>
                                          </p:val>
                                        </p:tav>
                                      </p:tavLst>
                                    </p:anim>
                                    <p:anim calcmode="lin" valueType="num">
                                      <p:cBhvr additive="base">
                                        <p:cTn id="140"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0.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71570"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143140"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71736"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710"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643306"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214842"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643438"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286412"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715008"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357982"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786578"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429552"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858148" y="0"/>
            <a:ext cx="1285852" cy="4500594"/>
          </a:xfrm>
          <a:prstGeom prst="donut">
            <a:avLst>
              <a:gd name="adj" fmla="val 1121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xit" presetSubtype="2" fill="hold" grpId="1" nodeType="with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1+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0-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grpId="1" nodeType="with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1+ppt_w/2"/>
                                          </p:val>
                                        </p:tav>
                                      </p:tavLst>
                                    </p:anim>
                                    <p:anim calcmode="lin" valueType="num">
                                      <p:cBhvr additive="base">
                                        <p:cTn id="82" dur="3000"/>
                                        <p:tgtEl>
                                          <p:spTgt spid="7"/>
                                        </p:tgtEl>
                                        <p:attrNameLst>
                                          <p:attrName>ppt_y</p:attrName>
                                        </p:attrNameLst>
                                      </p:cBhvr>
                                      <p:tavLst>
                                        <p:tav tm="0">
                                          <p:val>
                                            <p:strVal val="ppt_y"/>
                                          </p:val>
                                        </p:tav>
                                        <p:tav tm="100000">
                                          <p:val>
                                            <p:strVal val="ppt_y"/>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0-ppt_w/2"/>
                                          </p:val>
                                        </p:tav>
                                      </p:tavLst>
                                    </p:anim>
                                    <p:anim calcmode="lin" valueType="num">
                                      <p:cBhvr additive="base">
                                        <p:cTn id="86" dur="3000"/>
                                        <p:tgtEl>
                                          <p:spTgt spid="8"/>
                                        </p:tgtEl>
                                        <p:attrNameLst>
                                          <p:attrName>ppt_y</p:attrName>
                                        </p:attrNameLst>
                                      </p:cBhvr>
                                      <p:tavLst>
                                        <p:tav tm="0">
                                          <p:val>
                                            <p:strVal val="ppt_y"/>
                                          </p:val>
                                        </p:tav>
                                        <p:tav tm="100000">
                                          <p:val>
                                            <p:strVal val="ppt_y"/>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2" fill="hold" grpId="1"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1+ppt_w/2"/>
                                          </p:val>
                                        </p:tav>
                                      </p:tavLst>
                                    </p:anim>
                                    <p:anim calcmode="lin" valueType="num">
                                      <p:cBhvr additive="base">
                                        <p:cTn id="90" dur="3000"/>
                                        <p:tgtEl>
                                          <p:spTgt spid="9"/>
                                        </p:tgtEl>
                                        <p:attrNameLst>
                                          <p:attrName>ppt_y</p:attrName>
                                        </p:attrNameLst>
                                      </p:cBhvr>
                                      <p:tavLst>
                                        <p:tav tm="0">
                                          <p:val>
                                            <p:strVal val="ppt_y"/>
                                          </p:val>
                                        </p:tav>
                                        <p:tav tm="100000">
                                          <p:val>
                                            <p:strVal val="ppt_y"/>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0-ppt_w/2"/>
                                          </p:val>
                                        </p:tav>
                                      </p:tavLst>
                                    </p:anim>
                                    <p:anim calcmode="lin" valueType="num">
                                      <p:cBhvr additive="base">
                                        <p:cTn id="94" dur="3000"/>
                                        <p:tgtEl>
                                          <p:spTgt spid="10"/>
                                        </p:tgtEl>
                                        <p:attrNameLst>
                                          <p:attrName>ppt_y</p:attrName>
                                        </p:attrNameLst>
                                      </p:cBhvr>
                                      <p:tavLst>
                                        <p:tav tm="0">
                                          <p:val>
                                            <p:strVal val="ppt_y"/>
                                          </p:val>
                                        </p:tav>
                                        <p:tav tm="100000">
                                          <p:val>
                                            <p:strVal val="ppt_y"/>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2" fill="hold" grpId="1"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1+ppt_w/2"/>
                                          </p:val>
                                        </p:tav>
                                      </p:tavLst>
                                    </p:anim>
                                    <p:anim calcmode="lin" valueType="num">
                                      <p:cBhvr additive="base">
                                        <p:cTn id="98" dur="3000"/>
                                        <p:tgtEl>
                                          <p:spTgt spid="11"/>
                                        </p:tgtEl>
                                        <p:attrNameLst>
                                          <p:attrName>ppt_y</p:attrName>
                                        </p:attrNameLst>
                                      </p:cBhvr>
                                      <p:tavLst>
                                        <p:tav tm="0">
                                          <p:val>
                                            <p:strVal val="ppt_y"/>
                                          </p:val>
                                        </p:tav>
                                        <p:tav tm="100000">
                                          <p:val>
                                            <p:strVal val="ppt_y"/>
                                          </p:val>
                                        </p:tav>
                                      </p:tavLst>
                                    </p:anim>
                                    <p:set>
                                      <p:cBhvr>
                                        <p:cTn id="99" dur="1" fill="hold">
                                          <p:stCondLst>
                                            <p:cond delay="2999"/>
                                          </p:stCondLst>
                                        </p:cTn>
                                        <p:tgtEl>
                                          <p:spTgt spid="11"/>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3000"/>
                                        <p:tgtEl>
                                          <p:spTgt spid="12"/>
                                        </p:tgtEl>
                                        <p:attrNameLst>
                                          <p:attrName>ppt_x</p:attrName>
                                        </p:attrNameLst>
                                      </p:cBhvr>
                                      <p:tavLst>
                                        <p:tav tm="0">
                                          <p:val>
                                            <p:strVal val="ppt_x"/>
                                          </p:val>
                                        </p:tav>
                                        <p:tav tm="100000">
                                          <p:val>
                                            <p:strVal val="0-ppt_w/2"/>
                                          </p:val>
                                        </p:tav>
                                      </p:tavLst>
                                    </p:anim>
                                    <p:anim calcmode="lin" valueType="num">
                                      <p:cBhvr additive="base">
                                        <p:cTn id="102" dur="3000"/>
                                        <p:tgtEl>
                                          <p:spTgt spid="12"/>
                                        </p:tgtEl>
                                        <p:attrNameLst>
                                          <p:attrName>ppt_y</p:attrName>
                                        </p:attrNameLst>
                                      </p:cBhvr>
                                      <p:tavLst>
                                        <p:tav tm="0">
                                          <p:val>
                                            <p:strVal val="ppt_y"/>
                                          </p:val>
                                        </p:tav>
                                        <p:tav tm="100000">
                                          <p:val>
                                            <p:strVal val="ppt_y"/>
                                          </p:val>
                                        </p:tav>
                                      </p:tavLst>
                                    </p:anim>
                                    <p:set>
                                      <p:cBhvr>
                                        <p:cTn id="103" dur="1" fill="hold">
                                          <p:stCondLst>
                                            <p:cond delay="2999"/>
                                          </p:stCondLst>
                                        </p:cTn>
                                        <p:tgtEl>
                                          <p:spTgt spid="12"/>
                                        </p:tgtEl>
                                        <p:attrNameLst>
                                          <p:attrName>style.visibility</p:attrName>
                                        </p:attrNameLst>
                                      </p:cBhvr>
                                      <p:to>
                                        <p:strVal val="hidden"/>
                                      </p:to>
                                    </p:set>
                                  </p:childTnLst>
                                </p:cTn>
                              </p:par>
                              <p:par>
                                <p:cTn id="104" presetID="2" presetClass="exit" presetSubtype="2" fill="hold" grpId="1"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3000"/>
                                        <p:tgtEl>
                                          <p:spTgt spid="14"/>
                                        </p:tgtEl>
                                        <p:attrNameLst>
                                          <p:attrName>ppt_x</p:attrName>
                                        </p:attrNameLst>
                                      </p:cBhvr>
                                      <p:tavLst>
                                        <p:tav tm="0">
                                          <p:val>
                                            <p:strVal val="ppt_x"/>
                                          </p:val>
                                        </p:tav>
                                        <p:tav tm="100000">
                                          <p:val>
                                            <p:strVal val="0-ppt_w/2"/>
                                          </p:val>
                                        </p:tav>
                                      </p:tavLst>
                                    </p:anim>
                                    <p:anim calcmode="lin" valueType="num">
                                      <p:cBhvr additive="base">
                                        <p:cTn id="110" dur="3000"/>
                                        <p:tgtEl>
                                          <p:spTgt spid="14"/>
                                        </p:tgtEl>
                                        <p:attrNameLst>
                                          <p:attrName>ppt_y</p:attrName>
                                        </p:attrNameLst>
                                      </p:cBhvr>
                                      <p:tavLst>
                                        <p:tav tm="0">
                                          <p:val>
                                            <p:strVal val="ppt_y"/>
                                          </p:val>
                                        </p:tav>
                                        <p:tav tm="100000">
                                          <p:val>
                                            <p:strVal val="ppt_y"/>
                                          </p:val>
                                        </p:tav>
                                      </p:tavLst>
                                    </p:anim>
                                    <p:set>
                                      <p:cBhvr>
                                        <p:cTn id="111" dur="1" fill="hold">
                                          <p:stCondLst>
                                            <p:cond delay="2999"/>
                                          </p:stCondLst>
                                        </p:cTn>
                                        <p:tgtEl>
                                          <p:spTgt spid="14"/>
                                        </p:tgtEl>
                                        <p:attrNameLst>
                                          <p:attrName>style.visibility</p:attrName>
                                        </p:attrNameLst>
                                      </p:cBhvr>
                                      <p:to>
                                        <p:strVal val="hidden"/>
                                      </p:to>
                                    </p:set>
                                  </p:childTnLst>
                                </p:cTn>
                              </p:par>
                              <p:par>
                                <p:cTn id="112" presetID="2" presetClass="exit" presetSubtype="2" fill="hold" grpId="1" nodeType="withEffect">
                                  <p:stCondLst>
                                    <p:cond delay="0"/>
                                  </p:stCondLst>
                                  <p:childTnLst>
                                    <p:anim calcmode="lin" valueType="num">
                                      <p:cBhvr additive="base">
                                        <p:cTn id="113" dur="3000"/>
                                        <p:tgtEl>
                                          <p:spTgt spid="15"/>
                                        </p:tgtEl>
                                        <p:attrNameLst>
                                          <p:attrName>ppt_x</p:attrName>
                                        </p:attrNameLst>
                                      </p:cBhvr>
                                      <p:tavLst>
                                        <p:tav tm="0">
                                          <p:val>
                                            <p:strVal val="ppt_x"/>
                                          </p:val>
                                        </p:tav>
                                        <p:tav tm="100000">
                                          <p:val>
                                            <p:strVal val="1+ppt_w/2"/>
                                          </p:val>
                                        </p:tav>
                                      </p:tavLst>
                                    </p:anim>
                                    <p:anim calcmode="lin" valueType="num">
                                      <p:cBhvr additive="base">
                                        <p:cTn id="114" dur="3000"/>
                                        <p:tgtEl>
                                          <p:spTgt spid="15"/>
                                        </p:tgtEl>
                                        <p:attrNameLst>
                                          <p:attrName>ppt_y</p:attrName>
                                        </p:attrNameLst>
                                      </p:cBhvr>
                                      <p:tavLst>
                                        <p:tav tm="0">
                                          <p:val>
                                            <p:strVal val="ppt_y"/>
                                          </p:val>
                                        </p:tav>
                                        <p:tav tm="100000">
                                          <p:val>
                                            <p:strVal val="ppt_y"/>
                                          </p:val>
                                        </p:tav>
                                      </p:tavLst>
                                    </p:anim>
                                    <p:set>
                                      <p:cBhvr>
                                        <p:cTn id="115" dur="1" fill="hold">
                                          <p:stCondLst>
                                            <p:cond delay="2999"/>
                                          </p:stCondLst>
                                        </p:cTn>
                                        <p:tgtEl>
                                          <p:spTgt spid="15"/>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3000"/>
                                        <p:tgtEl>
                                          <p:spTgt spid="16"/>
                                        </p:tgtEl>
                                        <p:attrNameLst>
                                          <p:attrName>ppt_x</p:attrName>
                                        </p:attrNameLst>
                                      </p:cBhvr>
                                      <p:tavLst>
                                        <p:tav tm="0">
                                          <p:val>
                                            <p:strVal val="ppt_x"/>
                                          </p:val>
                                        </p:tav>
                                        <p:tav tm="100000">
                                          <p:val>
                                            <p:strVal val="0-ppt_w/2"/>
                                          </p:val>
                                        </p:tav>
                                      </p:tavLst>
                                    </p:anim>
                                    <p:anim calcmode="lin" valueType="num">
                                      <p:cBhvr additive="base">
                                        <p:cTn id="118" dur="3000"/>
                                        <p:tgtEl>
                                          <p:spTgt spid="16"/>
                                        </p:tgtEl>
                                        <p:attrNameLst>
                                          <p:attrName>ppt_y</p:attrName>
                                        </p:attrNameLst>
                                      </p:cBhvr>
                                      <p:tavLst>
                                        <p:tav tm="0">
                                          <p:val>
                                            <p:strVal val="ppt_y"/>
                                          </p:val>
                                        </p:tav>
                                        <p:tav tm="100000">
                                          <p:val>
                                            <p:strVal val="ppt_y"/>
                                          </p:val>
                                        </p:tav>
                                      </p:tavLst>
                                    </p:anim>
                                    <p:set>
                                      <p:cBhvr>
                                        <p:cTn id="119" dur="1" fill="hold">
                                          <p:stCondLst>
                                            <p:cond delay="2999"/>
                                          </p:stCondLst>
                                        </p:cTn>
                                        <p:tgtEl>
                                          <p:spTgt spid="16"/>
                                        </p:tgtEl>
                                        <p:attrNameLst>
                                          <p:attrName>style.visibility</p:attrName>
                                        </p:attrNameLst>
                                      </p:cBhvr>
                                      <p:to>
                                        <p:strVal val="hidden"/>
                                      </p:to>
                                    </p:set>
                                  </p:childTnLst>
                                </p:cTn>
                              </p:par>
                              <p:par>
                                <p:cTn id="120" presetID="2" presetClass="exit" presetSubtype="2" fill="hold" grpId="1" nodeType="withEffect">
                                  <p:stCondLst>
                                    <p:cond delay="0"/>
                                  </p:stCondLst>
                                  <p:childTnLst>
                                    <p:anim calcmode="lin" valueType="num">
                                      <p:cBhvr additive="base">
                                        <p:cTn id="121" dur="3000"/>
                                        <p:tgtEl>
                                          <p:spTgt spid="17"/>
                                        </p:tgtEl>
                                        <p:attrNameLst>
                                          <p:attrName>ppt_x</p:attrName>
                                        </p:attrNameLst>
                                      </p:cBhvr>
                                      <p:tavLst>
                                        <p:tav tm="0">
                                          <p:val>
                                            <p:strVal val="ppt_x"/>
                                          </p:val>
                                        </p:tav>
                                        <p:tav tm="100000">
                                          <p:val>
                                            <p:strVal val="1+ppt_w/2"/>
                                          </p:val>
                                        </p:tav>
                                      </p:tavLst>
                                    </p:anim>
                                    <p:anim calcmode="lin" valueType="num">
                                      <p:cBhvr additive="base">
                                        <p:cTn id="122" dur="3000"/>
                                        <p:tgtEl>
                                          <p:spTgt spid="17"/>
                                        </p:tgtEl>
                                        <p:attrNameLst>
                                          <p:attrName>ppt_y</p:attrName>
                                        </p:attrNameLst>
                                      </p:cBhvr>
                                      <p:tavLst>
                                        <p:tav tm="0">
                                          <p:val>
                                            <p:strVal val="ppt_y"/>
                                          </p:val>
                                        </p:tav>
                                        <p:tav tm="100000">
                                          <p:val>
                                            <p:strVal val="ppt_y"/>
                                          </p:val>
                                        </p:tav>
                                      </p:tavLst>
                                    </p:anim>
                                    <p:set>
                                      <p:cBhvr>
                                        <p:cTn id="123" dur="1" fill="hold">
                                          <p:stCondLst>
                                            <p:cond delay="2999"/>
                                          </p:stCondLst>
                                        </p:cTn>
                                        <p:tgtEl>
                                          <p:spTgt spid="17"/>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3000"/>
                                        <p:tgtEl>
                                          <p:spTgt spid="18"/>
                                        </p:tgtEl>
                                        <p:attrNameLst>
                                          <p:attrName>ppt_x</p:attrName>
                                        </p:attrNameLst>
                                      </p:cBhvr>
                                      <p:tavLst>
                                        <p:tav tm="0">
                                          <p:val>
                                            <p:strVal val="ppt_x"/>
                                          </p:val>
                                        </p:tav>
                                        <p:tav tm="100000">
                                          <p:val>
                                            <p:strVal val="0-ppt_w/2"/>
                                          </p:val>
                                        </p:tav>
                                      </p:tavLst>
                                    </p:anim>
                                    <p:anim calcmode="lin" valueType="num">
                                      <p:cBhvr additive="base">
                                        <p:cTn id="126" dur="3000"/>
                                        <p:tgtEl>
                                          <p:spTgt spid="18"/>
                                        </p:tgtEl>
                                        <p:attrNameLst>
                                          <p:attrName>ppt_y</p:attrName>
                                        </p:attrNameLst>
                                      </p:cBhvr>
                                      <p:tavLst>
                                        <p:tav tm="0">
                                          <p:val>
                                            <p:strVal val="ppt_y"/>
                                          </p:val>
                                        </p:tav>
                                        <p:tav tm="100000">
                                          <p:val>
                                            <p:strVal val="ppt_y"/>
                                          </p:val>
                                        </p:tav>
                                      </p:tavLst>
                                    </p:anim>
                                    <p:set>
                                      <p:cBhvr>
                                        <p:cTn id="127" dur="1" fill="hold">
                                          <p:stCondLst>
                                            <p:cond delay="2999"/>
                                          </p:stCondLst>
                                        </p:cTn>
                                        <p:tgtEl>
                                          <p:spTgt spid="18"/>
                                        </p:tgtEl>
                                        <p:attrNameLst>
                                          <p:attrName>style.visibility</p:attrName>
                                        </p:attrNameLst>
                                      </p:cBhvr>
                                      <p:to>
                                        <p:strVal val="hidden"/>
                                      </p:to>
                                    </p:set>
                                  </p:childTnLst>
                                </p:cTn>
                              </p:par>
                              <p:par>
                                <p:cTn id="128" presetID="2" presetClass="exit" presetSubtype="2" fill="hold" grpId="1" nodeType="withEffect">
                                  <p:stCondLst>
                                    <p:cond delay="0"/>
                                  </p:stCondLst>
                                  <p:childTnLst>
                                    <p:anim calcmode="lin" valueType="num">
                                      <p:cBhvr additive="base">
                                        <p:cTn id="129" dur="3000"/>
                                        <p:tgtEl>
                                          <p:spTgt spid="19"/>
                                        </p:tgtEl>
                                        <p:attrNameLst>
                                          <p:attrName>ppt_x</p:attrName>
                                        </p:attrNameLst>
                                      </p:cBhvr>
                                      <p:tavLst>
                                        <p:tav tm="0">
                                          <p:val>
                                            <p:strVal val="ppt_x"/>
                                          </p:val>
                                        </p:tav>
                                        <p:tav tm="100000">
                                          <p:val>
                                            <p:strVal val="1+ppt_w/2"/>
                                          </p:val>
                                        </p:tav>
                                      </p:tavLst>
                                    </p:anim>
                                    <p:anim calcmode="lin" valueType="num">
                                      <p:cBhvr additive="base">
                                        <p:cTn id="130" dur="3000"/>
                                        <p:tgtEl>
                                          <p:spTgt spid="19"/>
                                        </p:tgtEl>
                                        <p:attrNameLst>
                                          <p:attrName>ppt_y</p:attrName>
                                        </p:attrNameLst>
                                      </p:cBhvr>
                                      <p:tavLst>
                                        <p:tav tm="0">
                                          <p:val>
                                            <p:strVal val="ppt_y"/>
                                          </p:val>
                                        </p:tav>
                                        <p:tav tm="100000">
                                          <p:val>
                                            <p:strVal val="ppt_y"/>
                                          </p:val>
                                        </p:tav>
                                      </p:tavLst>
                                    </p:anim>
                                    <p:set>
                                      <p:cBhvr>
                                        <p:cTn id="131" dur="1" fill="hold">
                                          <p:stCondLst>
                                            <p:cond delay="2999"/>
                                          </p:stCondLst>
                                        </p:cTn>
                                        <p:tgtEl>
                                          <p:spTgt spid="19"/>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3000"/>
                                        <p:tgtEl>
                                          <p:spTgt spid="20"/>
                                        </p:tgtEl>
                                        <p:attrNameLst>
                                          <p:attrName>ppt_x</p:attrName>
                                        </p:attrNameLst>
                                      </p:cBhvr>
                                      <p:tavLst>
                                        <p:tav tm="0">
                                          <p:val>
                                            <p:strVal val="ppt_x"/>
                                          </p:val>
                                        </p:tav>
                                        <p:tav tm="100000">
                                          <p:val>
                                            <p:strVal val="0-ppt_w/2"/>
                                          </p:val>
                                        </p:tav>
                                      </p:tavLst>
                                    </p:anim>
                                    <p:anim calcmode="lin" valueType="num">
                                      <p:cBhvr additive="base">
                                        <p:cTn id="134" dur="3000"/>
                                        <p:tgtEl>
                                          <p:spTgt spid="20"/>
                                        </p:tgtEl>
                                        <p:attrNameLst>
                                          <p:attrName>ppt_y</p:attrName>
                                        </p:attrNameLst>
                                      </p:cBhvr>
                                      <p:tavLst>
                                        <p:tav tm="0">
                                          <p:val>
                                            <p:strVal val="ppt_y"/>
                                          </p:val>
                                        </p:tav>
                                        <p:tav tm="100000">
                                          <p:val>
                                            <p:strVal val="ppt_y"/>
                                          </p:val>
                                        </p:tav>
                                      </p:tavLst>
                                    </p:anim>
                                    <p:set>
                                      <p:cBhvr>
                                        <p:cTn id="135" dur="1" fill="hold">
                                          <p:stCondLst>
                                            <p:cond delay="2999"/>
                                          </p:stCondLst>
                                        </p:cTn>
                                        <p:tgtEl>
                                          <p:spTgt spid="20"/>
                                        </p:tgtEl>
                                        <p:attrNameLst>
                                          <p:attrName>style.visibility</p:attrName>
                                        </p:attrNameLst>
                                      </p:cBhvr>
                                      <p:to>
                                        <p:strVal val="hidden"/>
                                      </p:to>
                                    </p:set>
                                  </p:childTnLst>
                                </p:cTn>
                              </p:par>
                              <p:par>
                                <p:cTn id="136" presetID="16" presetClass="entr" presetSubtype="37"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Effect transition="in" filter="barn(outVertical)">
                                      <p:cBhvr>
                                        <p:cTn id="138" dur="3000"/>
                                        <p:tgtEl>
                                          <p:spTgt spid="4"/>
                                        </p:tgtEl>
                                      </p:cBhvr>
                                    </p:animEffect>
                                  </p:childTnLst>
                                </p:cTn>
                              </p:par>
                              <p:par>
                                <p:cTn id="139" presetID="23" presetClass="entr" presetSubtype="288"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4/3*#ppt_w"/>
                                          </p:val>
                                        </p:tav>
                                        <p:tav tm="100000">
                                          <p:val>
                                            <p:strVal val="#ppt_w"/>
                                          </p:val>
                                        </p:tav>
                                      </p:tavLst>
                                    </p:anim>
                                    <p:anim calcmode="lin" valueType="num">
                                      <p:cBhvr>
                                        <p:cTn id="142"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3.jpg"/>
          <p:cNvPicPr>
            <a:picLocks noChangeAspect="1"/>
          </p:cNvPicPr>
          <p:nvPr/>
        </p:nvPicPr>
        <p:blipFill>
          <a:blip r:embed="rId2"/>
          <a:stretch>
            <a:fillRect/>
          </a:stretch>
        </p:blipFill>
        <p:spPr>
          <a:xfrm>
            <a:off x="0" y="6684"/>
            <a:ext cx="9144000" cy="6844632"/>
          </a:xfrm>
          <a:prstGeom prst="rect">
            <a:avLst/>
          </a:prstGeom>
        </p:spPr>
      </p:pic>
      <p:sp>
        <p:nvSpPr>
          <p:cNvPr id="5" name="4 Lágrima"/>
          <p:cNvSpPr/>
          <p:nvPr/>
        </p:nvSpPr>
        <p:spPr>
          <a:xfrm>
            <a:off x="3057150" y="0"/>
            <a:ext cx="1357290" cy="1357298"/>
          </a:xfrm>
          <a:prstGeom prst="teardrop">
            <a:avLst/>
          </a:prstGeom>
          <a:gradFill flip="none" rotWithShape="1">
            <a:gsLst>
              <a:gs pos="52000">
                <a:schemeClr val="bg2">
                  <a:lumMod val="60000"/>
                  <a:lumOff val="40000"/>
                  <a:shade val="30000"/>
                  <a:satMod val="115000"/>
                  <a:alpha val="46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31108">
            <a:off x="4362407" y="66992"/>
            <a:ext cx="1355049" cy="1305717"/>
          </a:xfrm>
          <a:prstGeom prst="teardrop">
            <a:avLst/>
          </a:prstGeom>
          <a:gradFill flip="none" rotWithShape="1">
            <a:gsLst>
              <a:gs pos="52000">
                <a:schemeClr val="bg2">
                  <a:lumMod val="60000"/>
                  <a:lumOff val="40000"/>
                  <a:shade val="30000"/>
                  <a:satMod val="115000"/>
                  <a:alpha val="46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557084" y="571480"/>
            <a:ext cx="1357290" cy="1357298"/>
          </a:xfrm>
          <a:prstGeom prst="teardrop">
            <a:avLst/>
          </a:prstGeom>
          <a:gradFill flip="none" rotWithShape="1">
            <a:gsLst>
              <a:gs pos="52000">
                <a:schemeClr val="bg2">
                  <a:lumMod val="60000"/>
                  <a:lumOff val="40000"/>
                  <a:shade val="30000"/>
                  <a:satMod val="115000"/>
                  <a:alpha val="46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933910" y="638472"/>
            <a:ext cx="1355049" cy="1305717"/>
          </a:xfrm>
          <a:prstGeom prst="teardrop">
            <a:avLst/>
          </a:prstGeom>
          <a:gradFill flip="none" rotWithShape="1">
            <a:gsLst>
              <a:gs pos="52000">
                <a:schemeClr val="bg2">
                  <a:lumMod val="60000"/>
                  <a:lumOff val="40000"/>
                  <a:shade val="30000"/>
                  <a:satMod val="115000"/>
                  <a:alpha val="46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303646">
            <a:off x="1970053" y="1341771"/>
            <a:ext cx="1357290" cy="1357298"/>
          </a:xfrm>
          <a:prstGeom prst="teardrop">
            <a:avLst/>
          </a:prstGeom>
          <a:gradFill flip="none" rotWithShape="1">
            <a:gsLst>
              <a:gs pos="52000">
                <a:schemeClr val="bg2">
                  <a:lumMod val="60000"/>
                  <a:lumOff val="40000"/>
                  <a:shade val="30000"/>
                  <a:satMod val="115000"/>
                  <a:alpha val="46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532814" y="1381964"/>
            <a:ext cx="1355049" cy="1305717"/>
          </a:xfrm>
          <a:prstGeom prst="teardrop">
            <a:avLst/>
          </a:prstGeom>
          <a:gradFill flip="none" rotWithShape="1">
            <a:gsLst>
              <a:gs pos="52000">
                <a:schemeClr val="bg2">
                  <a:lumMod val="60000"/>
                  <a:lumOff val="40000"/>
                  <a:shade val="30000"/>
                  <a:satMod val="115000"/>
                  <a:alpha val="46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058068">
            <a:off x="1485514" y="2071678"/>
            <a:ext cx="1357290" cy="1357298"/>
          </a:xfrm>
          <a:prstGeom prst="teardrop">
            <a:avLst/>
          </a:prstGeom>
          <a:gradFill flip="none" rotWithShape="1">
            <a:gsLst>
              <a:gs pos="52000">
                <a:schemeClr val="bg2">
                  <a:lumMod val="60000"/>
                  <a:lumOff val="40000"/>
                  <a:shade val="30000"/>
                  <a:satMod val="115000"/>
                  <a:alpha val="46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6200426" y="2000236"/>
            <a:ext cx="1357290" cy="1357298"/>
          </a:xfrm>
          <a:prstGeom prst="teardrop">
            <a:avLst/>
          </a:prstGeom>
          <a:gradFill flip="none" rotWithShape="1">
            <a:gsLst>
              <a:gs pos="52000">
                <a:schemeClr val="bg2">
                  <a:lumMod val="60000"/>
                  <a:lumOff val="40000"/>
                  <a:shade val="30000"/>
                  <a:satMod val="115000"/>
                  <a:alpha val="46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1058068">
            <a:off x="940697" y="2812746"/>
            <a:ext cx="1357290" cy="1357298"/>
          </a:xfrm>
          <a:prstGeom prst="teardrop">
            <a:avLst/>
          </a:prstGeom>
          <a:gradFill flip="none" rotWithShape="1">
            <a:gsLst>
              <a:gs pos="52000">
                <a:schemeClr val="bg2">
                  <a:lumMod val="60000"/>
                  <a:lumOff val="40000"/>
                  <a:shade val="30000"/>
                  <a:satMod val="115000"/>
                  <a:alpha val="46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6843368" y="2643178"/>
            <a:ext cx="1357290" cy="1357298"/>
          </a:xfrm>
          <a:prstGeom prst="teardrop">
            <a:avLst/>
          </a:prstGeom>
          <a:gradFill flip="none" rotWithShape="1">
            <a:gsLst>
              <a:gs pos="52000">
                <a:schemeClr val="bg2">
                  <a:lumMod val="60000"/>
                  <a:lumOff val="40000"/>
                  <a:shade val="30000"/>
                  <a:satMod val="115000"/>
                  <a:alpha val="46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058068">
            <a:off x="440633" y="3598564"/>
            <a:ext cx="1357290" cy="1357298"/>
          </a:xfrm>
          <a:prstGeom prst="teardrop">
            <a:avLst/>
          </a:prstGeom>
          <a:gradFill flip="none" rotWithShape="1">
            <a:gsLst>
              <a:gs pos="52000">
                <a:schemeClr val="bg2">
                  <a:lumMod val="60000"/>
                  <a:lumOff val="40000"/>
                  <a:shade val="30000"/>
                  <a:satMod val="115000"/>
                  <a:alpha val="46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542337">
            <a:off x="7493632" y="3350227"/>
            <a:ext cx="1357290" cy="1357298"/>
          </a:xfrm>
          <a:prstGeom prst="teardrop">
            <a:avLst/>
          </a:prstGeom>
          <a:gradFill flip="none" rotWithShape="1">
            <a:gsLst>
              <a:gs pos="52000">
                <a:schemeClr val="bg2">
                  <a:lumMod val="60000"/>
                  <a:lumOff val="40000"/>
                  <a:shade val="30000"/>
                  <a:satMod val="115000"/>
                  <a:alpha val="46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5"/>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6"/>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8"/>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0"/>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2"/>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14"/>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16"/>
                                        </p:tgtEl>
                                        <p:attrNameLst>
                                          <p:attrName>r</p:attrName>
                                        </p:attrNameLst>
                                      </p:cBhvr>
                                    </p:animRot>
                                  </p:childTnLst>
                                </p:cTn>
                              </p:par>
                              <p:par>
                                <p:cTn id="32" presetID="2" presetClass="entr" presetSubtype="12"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1"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1"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6"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1+#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1+#ppt_w/2"/>
                                          </p:val>
                                        </p:tav>
                                        <p:tav tm="100000">
                                          <p:val>
                                            <p:strVal val="#ppt_x"/>
                                          </p:val>
                                        </p:tav>
                                      </p:tavLst>
                                    </p:anim>
                                    <p:anim calcmode="lin" valueType="num">
                                      <p:cBhvr additive="base">
                                        <p:cTn id="63" dur="3000" fill="hold"/>
                                        <p:tgtEl>
                                          <p:spTgt spid="8"/>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1+#ppt_w/2"/>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1+#ppt_w/2"/>
                                          </p:val>
                                        </p:tav>
                                        <p:tav tm="100000">
                                          <p:val>
                                            <p:strVal val="#ppt_x"/>
                                          </p:val>
                                        </p:tav>
                                      </p:tavLst>
                                    </p:anim>
                                    <p:anim calcmode="lin" valueType="num">
                                      <p:cBhvr additive="base">
                                        <p:cTn id="71" dur="3000" fill="hold"/>
                                        <p:tgtEl>
                                          <p:spTgt spid="12"/>
                                        </p:tgtEl>
                                        <p:attrNameLst>
                                          <p:attrName>ppt_y</p:attrName>
                                        </p:attrNameLst>
                                      </p:cBhvr>
                                      <p:tavLst>
                                        <p:tav tm="0">
                                          <p:val>
                                            <p:strVal val="1+#ppt_h/2"/>
                                          </p:val>
                                        </p:tav>
                                        <p:tav tm="100000">
                                          <p:val>
                                            <p:strVal val="#ppt_y"/>
                                          </p:val>
                                        </p:tav>
                                      </p:tavLst>
                                    </p:anim>
                                  </p:childTnLst>
                                </p:cTn>
                              </p:par>
                              <p:par>
                                <p:cTn id="72" presetID="2" presetClass="entr" presetSubtype="6"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3000" fill="hold"/>
                                        <p:tgtEl>
                                          <p:spTgt spid="14"/>
                                        </p:tgtEl>
                                        <p:attrNameLst>
                                          <p:attrName>ppt_x</p:attrName>
                                        </p:attrNameLst>
                                      </p:cBhvr>
                                      <p:tavLst>
                                        <p:tav tm="0">
                                          <p:val>
                                            <p:strVal val="1+#ppt_w/2"/>
                                          </p:val>
                                        </p:tav>
                                        <p:tav tm="100000">
                                          <p:val>
                                            <p:strVal val="#ppt_x"/>
                                          </p:val>
                                        </p:tav>
                                      </p:tavLst>
                                    </p:anim>
                                    <p:anim calcmode="lin" valueType="num">
                                      <p:cBhvr additive="base">
                                        <p:cTn id="75" dur="3000" fill="hold"/>
                                        <p:tgtEl>
                                          <p:spTgt spid="14"/>
                                        </p:tgtEl>
                                        <p:attrNameLst>
                                          <p:attrName>ppt_y</p:attrName>
                                        </p:attrNameLst>
                                      </p:cBhvr>
                                      <p:tavLst>
                                        <p:tav tm="0">
                                          <p:val>
                                            <p:strVal val="1+#ppt_h/2"/>
                                          </p:val>
                                        </p:tav>
                                        <p:tav tm="100000">
                                          <p:val>
                                            <p:strVal val="#ppt_y"/>
                                          </p:val>
                                        </p:tav>
                                      </p:tavLst>
                                    </p:anim>
                                  </p:childTnLst>
                                </p:cTn>
                              </p:par>
                              <p:par>
                                <p:cTn id="76" presetID="2" presetClass="entr" presetSubtype="6"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1+#ppt_h/2"/>
                                          </p:val>
                                        </p:tav>
                                        <p:tav tm="100000">
                                          <p:val>
                                            <p:strVal val="#ppt_y"/>
                                          </p:val>
                                        </p:tav>
                                      </p:tavLst>
                                    </p:anim>
                                  </p:childTnLst>
                                </p:cTn>
                              </p:par>
                            </p:childTnLst>
                          </p:cTn>
                        </p:par>
                        <p:par>
                          <p:cTn id="80" fill="hold">
                            <p:stCondLst>
                              <p:cond delay="3000"/>
                            </p:stCondLst>
                            <p:childTnLst>
                              <p:par>
                                <p:cTn id="81" presetID="2" presetClass="exit" presetSubtype="12"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0-ppt_w/2"/>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0-ppt_w/2"/>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1+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1+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strVal val="#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4.jpg"/>
          <p:cNvPicPr>
            <a:picLocks noChangeAspect="1"/>
          </p:cNvPicPr>
          <p:nvPr/>
        </p:nvPicPr>
        <p:blipFill>
          <a:blip r:embed="rId2"/>
          <a:stretch>
            <a:fillRect/>
          </a:stretch>
        </p:blipFill>
        <p:spPr>
          <a:xfrm>
            <a:off x="0" y="6684"/>
            <a:ext cx="9144000" cy="6844632"/>
          </a:xfrm>
          <a:prstGeom prst="rect">
            <a:avLst/>
          </a:prstGeom>
        </p:spPr>
      </p:pic>
      <p:sp>
        <p:nvSpPr>
          <p:cNvPr id="6" name="5 Paralelogramo"/>
          <p:cNvSpPr/>
          <p:nvPr/>
        </p:nvSpPr>
        <p:spPr>
          <a:xfrm>
            <a:off x="0" y="2428868"/>
            <a:ext cx="4286248" cy="3286148"/>
          </a:xfrm>
          <a:prstGeom prst="parallelogram">
            <a:avLst>
              <a:gd name="adj" fmla="val 12208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5224434" y="3714752"/>
            <a:ext cx="3919566" cy="3143248"/>
          </a:xfrm>
          <a:prstGeom prst="parallelogram">
            <a:avLst>
              <a:gd name="adj" fmla="val 11713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2857496"/>
            <a:ext cx="4286248" cy="3286148"/>
          </a:xfrm>
          <a:prstGeom prst="parallelogram">
            <a:avLst>
              <a:gd name="adj" fmla="val 12150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0" y="3643314"/>
            <a:ext cx="4286248" cy="3214686"/>
          </a:xfrm>
          <a:prstGeom prst="parallelogram">
            <a:avLst>
              <a:gd name="adj" fmla="val 125645"/>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0" y="3214686"/>
            <a:ext cx="4286248" cy="3357586"/>
          </a:xfrm>
          <a:prstGeom prst="parallelogram">
            <a:avLst>
              <a:gd name="adj" fmla="val 119856"/>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1000108"/>
            <a:ext cx="4286248" cy="3286148"/>
          </a:xfrm>
          <a:prstGeom prst="parallelogram">
            <a:avLst>
              <a:gd name="adj" fmla="val 12208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000216"/>
            <a:ext cx="4286248" cy="3286148"/>
          </a:xfrm>
          <a:prstGeom prst="parallelogram">
            <a:avLst>
              <a:gd name="adj" fmla="val 12208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0" y="1500174"/>
            <a:ext cx="4286248" cy="3286148"/>
          </a:xfrm>
          <a:prstGeom prst="parallelogram">
            <a:avLst>
              <a:gd name="adj" fmla="val 12208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500042"/>
            <a:ext cx="4286248" cy="3286148"/>
          </a:xfrm>
          <a:prstGeom prst="parallelogram">
            <a:avLst>
              <a:gd name="adj" fmla="val 12208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0" y="0"/>
            <a:ext cx="4286248" cy="3286148"/>
          </a:xfrm>
          <a:prstGeom prst="parallelogram">
            <a:avLst>
              <a:gd name="adj" fmla="val 12208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224434" y="3286124"/>
            <a:ext cx="3919566" cy="3143248"/>
          </a:xfrm>
          <a:prstGeom prst="parallelogram">
            <a:avLst>
              <a:gd name="adj" fmla="val 11713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5224434" y="2857496"/>
            <a:ext cx="3919566" cy="3143248"/>
          </a:xfrm>
          <a:prstGeom prst="parallelogram">
            <a:avLst>
              <a:gd name="adj" fmla="val 11713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5224434" y="2357430"/>
            <a:ext cx="3919566" cy="3143248"/>
          </a:xfrm>
          <a:prstGeom prst="parallelogram">
            <a:avLst>
              <a:gd name="adj" fmla="val 11713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5224434" y="1857364"/>
            <a:ext cx="3919566" cy="3143248"/>
          </a:xfrm>
          <a:prstGeom prst="parallelogram">
            <a:avLst>
              <a:gd name="adj" fmla="val 11713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5224434" y="1428736"/>
            <a:ext cx="3919566" cy="3143248"/>
          </a:xfrm>
          <a:prstGeom prst="parallelogram">
            <a:avLst>
              <a:gd name="adj" fmla="val 11713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5224434" y="1000108"/>
            <a:ext cx="3919566" cy="3143248"/>
          </a:xfrm>
          <a:prstGeom prst="parallelogram">
            <a:avLst>
              <a:gd name="adj" fmla="val 11713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5224434" y="500042"/>
            <a:ext cx="3919566" cy="3143248"/>
          </a:xfrm>
          <a:prstGeom prst="parallelogram">
            <a:avLst>
              <a:gd name="adj" fmla="val 11713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5224434" y="0"/>
            <a:ext cx="3919566" cy="3143248"/>
          </a:xfrm>
          <a:prstGeom prst="parallelogram">
            <a:avLst>
              <a:gd name="adj" fmla="val 11713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vertical)">
                                      <p:cBhvr>
                                        <p:cTn id="19" dur="3000"/>
                                        <p:tgtEl>
                                          <p:spTgt spid="10"/>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vertical)">
                                      <p:cBhvr>
                                        <p:cTn id="22" dur="3000"/>
                                        <p:tgtEl>
                                          <p:spTgt spid="11"/>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vertical)">
                                      <p:cBhvr>
                                        <p:cTn id="25" dur="3000"/>
                                        <p:tgtEl>
                                          <p:spTgt spid="12"/>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vertical)">
                                      <p:cBhvr>
                                        <p:cTn id="28" dur="3000"/>
                                        <p:tgtEl>
                                          <p:spTgt spid="13"/>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linds(vertical)">
                                      <p:cBhvr>
                                        <p:cTn id="31" dur="3000"/>
                                        <p:tgtEl>
                                          <p:spTgt spid="14"/>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linds(vertical)">
                                      <p:cBhvr>
                                        <p:cTn id="34" dur="3000"/>
                                        <p:tgtEl>
                                          <p:spTgt spid="15"/>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vertical)">
                                      <p:cBhvr>
                                        <p:cTn id="37" dur="3000"/>
                                        <p:tgtEl>
                                          <p:spTgt spid="7"/>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vertical)">
                                      <p:cBhvr>
                                        <p:cTn id="40" dur="3000"/>
                                        <p:tgtEl>
                                          <p:spTgt spid="16"/>
                                        </p:tgtEl>
                                      </p:cBhvr>
                                    </p:animEffect>
                                  </p:childTnLst>
                                </p:cTn>
                              </p:par>
                              <p:par>
                                <p:cTn id="41" presetID="3" presetClass="entr" presetSubtype="5"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linds(vertical)">
                                      <p:cBhvr>
                                        <p:cTn id="43" dur="3000"/>
                                        <p:tgtEl>
                                          <p:spTgt spid="17"/>
                                        </p:tgtEl>
                                      </p:cBhvr>
                                    </p:animEffect>
                                  </p:childTnLst>
                                </p:cTn>
                              </p:par>
                              <p:par>
                                <p:cTn id="44" presetID="3" presetClass="entr" presetSubtype="5"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linds(vertical)">
                                      <p:cBhvr>
                                        <p:cTn id="46" dur="3000"/>
                                        <p:tgtEl>
                                          <p:spTgt spid="18"/>
                                        </p:tgtEl>
                                      </p:cBhvr>
                                    </p:animEffect>
                                  </p:childTnLst>
                                </p:cTn>
                              </p:par>
                              <p:par>
                                <p:cTn id="47" presetID="3" presetClass="entr" presetSubtype="5"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3" presetClass="entr" presetSubtype="5"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linds(vertical)">
                                      <p:cBhvr>
                                        <p:cTn id="52" dur="3000"/>
                                        <p:tgtEl>
                                          <p:spTgt spid="20"/>
                                        </p:tgtEl>
                                      </p:cBhvr>
                                    </p:animEffect>
                                  </p:childTnLst>
                                </p:cTn>
                              </p:par>
                              <p:par>
                                <p:cTn id="53" presetID="3" presetClass="entr" presetSubtype="5"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linds(vertical)">
                                      <p:cBhvr>
                                        <p:cTn id="55" dur="3000"/>
                                        <p:tgtEl>
                                          <p:spTgt spid="21"/>
                                        </p:tgtEl>
                                      </p:cBhvr>
                                    </p:animEffect>
                                  </p:childTnLst>
                                </p:cTn>
                              </p:par>
                              <p:par>
                                <p:cTn id="56" presetID="3" presetClass="entr" presetSubtype="5"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blinds(vertical)">
                                      <p:cBhvr>
                                        <p:cTn id="58" dur="3000"/>
                                        <p:tgtEl>
                                          <p:spTgt spid="22"/>
                                        </p:tgtEl>
                                      </p:cBhvr>
                                    </p:animEffect>
                                  </p:childTnLst>
                                </p:cTn>
                              </p:par>
                              <p:par>
                                <p:cTn id="59" presetID="3" presetClass="entr" presetSubtype="5"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blinds(vertical)">
                                      <p:cBhvr>
                                        <p:cTn id="61" dur="3000"/>
                                        <p:tgtEl>
                                          <p:spTgt spid="23"/>
                                        </p:tgtEl>
                                      </p:cBhvr>
                                    </p:animEffect>
                                  </p:childTnLst>
                                </p:cTn>
                              </p:par>
                              <p:par>
                                <p:cTn id="62" presetID="2" presetClass="entr" presetSubtype="3"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additive="base">
                                        <p:cTn id="64" dur="3000" fill="hold"/>
                                        <p:tgtEl>
                                          <p:spTgt spid="6"/>
                                        </p:tgtEl>
                                        <p:attrNameLst>
                                          <p:attrName>ppt_x</p:attrName>
                                        </p:attrNameLst>
                                      </p:cBhvr>
                                      <p:tavLst>
                                        <p:tav tm="0">
                                          <p:val>
                                            <p:strVal val="1+#ppt_w/2"/>
                                          </p:val>
                                        </p:tav>
                                        <p:tav tm="100000">
                                          <p:val>
                                            <p:strVal val="#ppt_x"/>
                                          </p:val>
                                        </p:tav>
                                      </p:tavLst>
                                    </p:anim>
                                    <p:anim calcmode="lin" valueType="num">
                                      <p:cBhvr additive="base">
                                        <p:cTn id="65" dur="3000" fill="hold"/>
                                        <p:tgtEl>
                                          <p:spTgt spid="6"/>
                                        </p:tgtEl>
                                        <p:attrNameLst>
                                          <p:attrName>ppt_y</p:attrName>
                                        </p:attrNameLst>
                                      </p:cBhvr>
                                      <p:tavLst>
                                        <p:tav tm="0">
                                          <p:val>
                                            <p:strVal val="0-#ppt_h/2"/>
                                          </p:val>
                                        </p:tav>
                                        <p:tav tm="100000">
                                          <p:val>
                                            <p:strVal val="#ppt_y"/>
                                          </p:val>
                                        </p:tav>
                                      </p:tavLst>
                                    </p:anim>
                                  </p:childTnLst>
                                </p:cTn>
                              </p:par>
                              <p:par>
                                <p:cTn id="66" presetID="2" presetClass="entr" presetSubtype="3" fill="hold" grpId="1" nodeType="withEffect">
                                  <p:stCondLst>
                                    <p:cond delay="0"/>
                                  </p:stCondLst>
                                  <p:childTnLst>
                                    <p:set>
                                      <p:cBhvr>
                                        <p:cTn id="67" dur="1" fill="hold">
                                          <p:stCondLst>
                                            <p:cond delay="0"/>
                                          </p:stCondLst>
                                        </p:cTn>
                                        <p:tgtEl>
                                          <p:spTgt spid="8"/>
                                        </p:tgtEl>
                                        <p:attrNameLst>
                                          <p:attrName>style.visibility</p:attrName>
                                        </p:attrNameLst>
                                      </p:cBhvr>
                                      <p:to>
                                        <p:strVal val="visible"/>
                                      </p:to>
                                    </p:set>
                                    <p:anim calcmode="lin" valueType="num">
                                      <p:cBhvr additive="base">
                                        <p:cTn id="68" dur="3000" fill="hold"/>
                                        <p:tgtEl>
                                          <p:spTgt spid="8"/>
                                        </p:tgtEl>
                                        <p:attrNameLst>
                                          <p:attrName>ppt_x</p:attrName>
                                        </p:attrNameLst>
                                      </p:cBhvr>
                                      <p:tavLst>
                                        <p:tav tm="0">
                                          <p:val>
                                            <p:strVal val="1+#ppt_w/2"/>
                                          </p:val>
                                        </p:tav>
                                        <p:tav tm="100000">
                                          <p:val>
                                            <p:strVal val="#ppt_x"/>
                                          </p:val>
                                        </p:tav>
                                      </p:tavLst>
                                    </p:anim>
                                    <p:anim calcmode="lin" valueType="num">
                                      <p:cBhvr additive="base">
                                        <p:cTn id="69" dur="3000" fill="hold"/>
                                        <p:tgtEl>
                                          <p:spTgt spid="8"/>
                                        </p:tgtEl>
                                        <p:attrNameLst>
                                          <p:attrName>ppt_y</p:attrName>
                                        </p:attrNameLst>
                                      </p:cBhvr>
                                      <p:tavLst>
                                        <p:tav tm="0">
                                          <p:val>
                                            <p:strVal val="0-#ppt_h/2"/>
                                          </p:val>
                                        </p:tav>
                                        <p:tav tm="100000">
                                          <p:val>
                                            <p:strVal val="#ppt_y"/>
                                          </p:val>
                                        </p:tav>
                                      </p:tavLst>
                                    </p:anim>
                                  </p:childTnLst>
                                </p:cTn>
                              </p:par>
                              <p:par>
                                <p:cTn id="70" presetID="2" presetClass="entr" presetSubtype="3"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 calcmode="lin" valueType="num">
                                      <p:cBhvr additive="base">
                                        <p:cTn id="72" dur="3000" fill="hold"/>
                                        <p:tgtEl>
                                          <p:spTgt spid="9"/>
                                        </p:tgtEl>
                                        <p:attrNameLst>
                                          <p:attrName>ppt_x</p:attrName>
                                        </p:attrNameLst>
                                      </p:cBhvr>
                                      <p:tavLst>
                                        <p:tav tm="0">
                                          <p:val>
                                            <p:strVal val="1+#ppt_w/2"/>
                                          </p:val>
                                        </p:tav>
                                        <p:tav tm="100000">
                                          <p:val>
                                            <p:strVal val="#ppt_x"/>
                                          </p:val>
                                        </p:tav>
                                      </p:tavLst>
                                    </p:anim>
                                    <p:anim calcmode="lin" valueType="num">
                                      <p:cBhvr additive="base">
                                        <p:cTn id="73" dur="3000" fill="hold"/>
                                        <p:tgtEl>
                                          <p:spTgt spid="9"/>
                                        </p:tgtEl>
                                        <p:attrNameLst>
                                          <p:attrName>ppt_y</p:attrName>
                                        </p:attrNameLst>
                                      </p:cBhvr>
                                      <p:tavLst>
                                        <p:tav tm="0">
                                          <p:val>
                                            <p:strVal val="0-#ppt_h/2"/>
                                          </p:val>
                                        </p:tav>
                                        <p:tav tm="100000">
                                          <p:val>
                                            <p:strVal val="#ppt_y"/>
                                          </p:val>
                                        </p:tav>
                                      </p:tavLst>
                                    </p:anim>
                                  </p:childTnLst>
                                </p:cTn>
                              </p:par>
                              <p:par>
                                <p:cTn id="74" presetID="2" presetClass="entr" presetSubtype="3" fill="hold" grpId="1" nodeType="withEffect">
                                  <p:stCondLst>
                                    <p:cond delay="0"/>
                                  </p:stCondLst>
                                  <p:childTnLst>
                                    <p:set>
                                      <p:cBhvr>
                                        <p:cTn id="75" dur="1" fill="hold">
                                          <p:stCondLst>
                                            <p:cond delay="0"/>
                                          </p:stCondLst>
                                        </p:cTn>
                                        <p:tgtEl>
                                          <p:spTgt spid="10"/>
                                        </p:tgtEl>
                                        <p:attrNameLst>
                                          <p:attrName>style.visibility</p:attrName>
                                        </p:attrNameLst>
                                      </p:cBhvr>
                                      <p:to>
                                        <p:strVal val="visible"/>
                                      </p:to>
                                    </p:set>
                                    <p:anim calcmode="lin" valueType="num">
                                      <p:cBhvr additive="base">
                                        <p:cTn id="76" dur="3000" fill="hold"/>
                                        <p:tgtEl>
                                          <p:spTgt spid="10"/>
                                        </p:tgtEl>
                                        <p:attrNameLst>
                                          <p:attrName>ppt_x</p:attrName>
                                        </p:attrNameLst>
                                      </p:cBhvr>
                                      <p:tavLst>
                                        <p:tav tm="0">
                                          <p:val>
                                            <p:strVal val="1+#ppt_w/2"/>
                                          </p:val>
                                        </p:tav>
                                        <p:tav tm="100000">
                                          <p:val>
                                            <p:strVal val="#ppt_x"/>
                                          </p:val>
                                        </p:tav>
                                      </p:tavLst>
                                    </p:anim>
                                    <p:anim calcmode="lin" valueType="num">
                                      <p:cBhvr additive="base">
                                        <p:cTn id="77" dur="3000" fill="hold"/>
                                        <p:tgtEl>
                                          <p:spTgt spid="10"/>
                                        </p:tgtEl>
                                        <p:attrNameLst>
                                          <p:attrName>ppt_y</p:attrName>
                                        </p:attrNameLst>
                                      </p:cBhvr>
                                      <p:tavLst>
                                        <p:tav tm="0">
                                          <p:val>
                                            <p:strVal val="0-#ppt_h/2"/>
                                          </p:val>
                                        </p:tav>
                                        <p:tav tm="100000">
                                          <p:val>
                                            <p:strVal val="#ppt_y"/>
                                          </p:val>
                                        </p:tav>
                                      </p:tavLst>
                                    </p:anim>
                                  </p:childTnLst>
                                </p:cTn>
                              </p:par>
                              <p:par>
                                <p:cTn id="78" presetID="2" presetClass="entr" presetSubtype="3" fill="hold" grpId="1"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additive="base">
                                        <p:cTn id="80" dur="3000" fill="hold"/>
                                        <p:tgtEl>
                                          <p:spTgt spid="11"/>
                                        </p:tgtEl>
                                        <p:attrNameLst>
                                          <p:attrName>ppt_x</p:attrName>
                                        </p:attrNameLst>
                                      </p:cBhvr>
                                      <p:tavLst>
                                        <p:tav tm="0">
                                          <p:val>
                                            <p:strVal val="1+#ppt_w/2"/>
                                          </p:val>
                                        </p:tav>
                                        <p:tav tm="100000">
                                          <p:val>
                                            <p:strVal val="#ppt_x"/>
                                          </p:val>
                                        </p:tav>
                                      </p:tavLst>
                                    </p:anim>
                                    <p:anim calcmode="lin" valueType="num">
                                      <p:cBhvr additive="base">
                                        <p:cTn id="81" dur="3000" fill="hold"/>
                                        <p:tgtEl>
                                          <p:spTgt spid="11"/>
                                        </p:tgtEl>
                                        <p:attrNameLst>
                                          <p:attrName>ppt_y</p:attrName>
                                        </p:attrNameLst>
                                      </p:cBhvr>
                                      <p:tavLst>
                                        <p:tav tm="0">
                                          <p:val>
                                            <p:strVal val="0-#ppt_h/2"/>
                                          </p:val>
                                        </p:tav>
                                        <p:tav tm="100000">
                                          <p:val>
                                            <p:strVal val="#ppt_y"/>
                                          </p:val>
                                        </p:tav>
                                      </p:tavLst>
                                    </p:anim>
                                  </p:childTnLst>
                                </p:cTn>
                              </p:par>
                              <p:par>
                                <p:cTn id="82" presetID="2" presetClass="entr" presetSubtype="3"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additive="base">
                                        <p:cTn id="84" dur="3000" fill="hold"/>
                                        <p:tgtEl>
                                          <p:spTgt spid="12"/>
                                        </p:tgtEl>
                                        <p:attrNameLst>
                                          <p:attrName>ppt_x</p:attrName>
                                        </p:attrNameLst>
                                      </p:cBhvr>
                                      <p:tavLst>
                                        <p:tav tm="0">
                                          <p:val>
                                            <p:strVal val="1+#ppt_w/2"/>
                                          </p:val>
                                        </p:tav>
                                        <p:tav tm="100000">
                                          <p:val>
                                            <p:strVal val="#ppt_x"/>
                                          </p:val>
                                        </p:tav>
                                      </p:tavLst>
                                    </p:anim>
                                    <p:anim calcmode="lin" valueType="num">
                                      <p:cBhvr additive="base">
                                        <p:cTn id="85" dur="3000" fill="hold"/>
                                        <p:tgtEl>
                                          <p:spTgt spid="12"/>
                                        </p:tgtEl>
                                        <p:attrNameLst>
                                          <p:attrName>ppt_y</p:attrName>
                                        </p:attrNameLst>
                                      </p:cBhvr>
                                      <p:tavLst>
                                        <p:tav tm="0">
                                          <p:val>
                                            <p:strVal val="0-#ppt_h/2"/>
                                          </p:val>
                                        </p:tav>
                                        <p:tav tm="100000">
                                          <p:val>
                                            <p:strVal val="#ppt_y"/>
                                          </p:val>
                                        </p:tav>
                                      </p:tavLst>
                                    </p:anim>
                                  </p:childTnLst>
                                </p:cTn>
                              </p:par>
                              <p:par>
                                <p:cTn id="86" presetID="2" presetClass="entr" presetSubtype="3"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3000" fill="hold"/>
                                        <p:tgtEl>
                                          <p:spTgt spid="13"/>
                                        </p:tgtEl>
                                        <p:attrNameLst>
                                          <p:attrName>ppt_x</p:attrName>
                                        </p:attrNameLst>
                                      </p:cBhvr>
                                      <p:tavLst>
                                        <p:tav tm="0">
                                          <p:val>
                                            <p:strVal val="1+#ppt_w/2"/>
                                          </p:val>
                                        </p:tav>
                                        <p:tav tm="100000">
                                          <p:val>
                                            <p:strVal val="#ppt_x"/>
                                          </p:val>
                                        </p:tav>
                                      </p:tavLst>
                                    </p:anim>
                                    <p:anim calcmode="lin" valueType="num">
                                      <p:cBhvr additive="base">
                                        <p:cTn id="89" dur="3000" fill="hold"/>
                                        <p:tgtEl>
                                          <p:spTgt spid="13"/>
                                        </p:tgtEl>
                                        <p:attrNameLst>
                                          <p:attrName>ppt_y</p:attrName>
                                        </p:attrNameLst>
                                      </p:cBhvr>
                                      <p:tavLst>
                                        <p:tav tm="0">
                                          <p:val>
                                            <p:strVal val="0-#ppt_h/2"/>
                                          </p:val>
                                        </p:tav>
                                        <p:tav tm="100000">
                                          <p:val>
                                            <p:strVal val="#ppt_y"/>
                                          </p:val>
                                        </p:tav>
                                      </p:tavLst>
                                    </p:anim>
                                  </p:childTnLst>
                                </p:cTn>
                              </p:par>
                              <p:par>
                                <p:cTn id="90" presetID="2" presetClass="entr" presetSubtype="3" fill="hold" grpId="1" nodeType="withEffect">
                                  <p:stCondLst>
                                    <p:cond delay="0"/>
                                  </p:stCondLst>
                                  <p:childTnLst>
                                    <p:set>
                                      <p:cBhvr>
                                        <p:cTn id="91" dur="1" fill="hold">
                                          <p:stCondLst>
                                            <p:cond delay="0"/>
                                          </p:stCondLst>
                                        </p:cTn>
                                        <p:tgtEl>
                                          <p:spTgt spid="14"/>
                                        </p:tgtEl>
                                        <p:attrNameLst>
                                          <p:attrName>style.visibility</p:attrName>
                                        </p:attrNameLst>
                                      </p:cBhvr>
                                      <p:to>
                                        <p:strVal val="visible"/>
                                      </p:to>
                                    </p:set>
                                    <p:anim calcmode="lin" valueType="num">
                                      <p:cBhvr additive="base">
                                        <p:cTn id="92" dur="3000" fill="hold"/>
                                        <p:tgtEl>
                                          <p:spTgt spid="14"/>
                                        </p:tgtEl>
                                        <p:attrNameLst>
                                          <p:attrName>ppt_x</p:attrName>
                                        </p:attrNameLst>
                                      </p:cBhvr>
                                      <p:tavLst>
                                        <p:tav tm="0">
                                          <p:val>
                                            <p:strVal val="1+#ppt_w/2"/>
                                          </p:val>
                                        </p:tav>
                                        <p:tav tm="100000">
                                          <p:val>
                                            <p:strVal val="#ppt_x"/>
                                          </p:val>
                                        </p:tav>
                                      </p:tavLst>
                                    </p:anim>
                                    <p:anim calcmode="lin" valueType="num">
                                      <p:cBhvr additive="base">
                                        <p:cTn id="93" dur="3000" fill="hold"/>
                                        <p:tgtEl>
                                          <p:spTgt spid="14"/>
                                        </p:tgtEl>
                                        <p:attrNameLst>
                                          <p:attrName>ppt_y</p:attrName>
                                        </p:attrNameLst>
                                      </p:cBhvr>
                                      <p:tavLst>
                                        <p:tav tm="0">
                                          <p:val>
                                            <p:strVal val="0-#ppt_h/2"/>
                                          </p:val>
                                        </p:tav>
                                        <p:tav tm="100000">
                                          <p:val>
                                            <p:strVal val="#ppt_y"/>
                                          </p:val>
                                        </p:tav>
                                      </p:tavLst>
                                    </p:anim>
                                  </p:childTnLst>
                                </p:cTn>
                              </p:par>
                              <p:par>
                                <p:cTn id="94" presetID="2" presetClass="entr" presetSubtype="3"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1+#ppt_w/2"/>
                                          </p:val>
                                        </p:tav>
                                        <p:tav tm="100000">
                                          <p:val>
                                            <p:strVal val="#ppt_x"/>
                                          </p:val>
                                        </p:tav>
                                      </p:tavLst>
                                    </p:anim>
                                    <p:anim calcmode="lin" valueType="num">
                                      <p:cBhvr additive="base">
                                        <p:cTn id="97" dur="3000" fill="hold"/>
                                        <p:tgtEl>
                                          <p:spTgt spid="15"/>
                                        </p:tgtEl>
                                        <p:attrNameLst>
                                          <p:attrName>ppt_y</p:attrName>
                                        </p:attrNameLst>
                                      </p:cBhvr>
                                      <p:tavLst>
                                        <p:tav tm="0">
                                          <p:val>
                                            <p:strVal val="0-#ppt_h/2"/>
                                          </p:val>
                                        </p:tav>
                                        <p:tav tm="100000">
                                          <p:val>
                                            <p:strVal val="#ppt_y"/>
                                          </p:val>
                                        </p:tav>
                                      </p:tavLst>
                                    </p:anim>
                                  </p:childTnLst>
                                </p:cTn>
                              </p:par>
                              <p:par>
                                <p:cTn id="98" presetID="2" presetClass="entr" presetSubtype="9" fill="hold" grpId="1" nodeType="withEffect">
                                  <p:stCondLst>
                                    <p:cond delay="0"/>
                                  </p:stCondLst>
                                  <p:childTnLst>
                                    <p:set>
                                      <p:cBhvr>
                                        <p:cTn id="99" dur="1" fill="hold">
                                          <p:stCondLst>
                                            <p:cond delay="0"/>
                                          </p:stCondLst>
                                        </p:cTn>
                                        <p:tgtEl>
                                          <p:spTgt spid="7"/>
                                        </p:tgtEl>
                                        <p:attrNameLst>
                                          <p:attrName>style.visibility</p:attrName>
                                        </p:attrNameLst>
                                      </p:cBhvr>
                                      <p:to>
                                        <p:strVal val="visible"/>
                                      </p:to>
                                    </p:set>
                                    <p:anim calcmode="lin" valueType="num">
                                      <p:cBhvr additive="base">
                                        <p:cTn id="100" dur="3000" fill="hold"/>
                                        <p:tgtEl>
                                          <p:spTgt spid="7"/>
                                        </p:tgtEl>
                                        <p:attrNameLst>
                                          <p:attrName>ppt_x</p:attrName>
                                        </p:attrNameLst>
                                      </p:cBhvr>
                                      <p:tavLst>
                                        <p:tav tm="0">
                                          <p:val>
                                            <p:strVal val="0-#ppt_w/2"/>
                                          </p:val>
                                        </p:tav>
                                        <p:tav tm="100000">
                                          <p:val>
                                            <p:strVal val="#ppt_x"/>
                                          </p:val>
                                        </p:tav>
                                      </p:tavLst>
                                    </p:anim>
                                    <p:anim calcmode="lin" valueType="num">
                                      <p:cBhvr additive="base">
                                        <p:cTn id="101" dur="3000" fill="hold"/>
                                        <p:tgtEl>
                                          <p:spTgt spid="7"/>
                                        </p:tgtEl>
                                        <p:attrNameLst>
                                          <p:attrName>ppt_y</p:attrName>
                                        </p:attrNameLst>
                                      </p:cBhvr>
                                      <p:tavLst>
                                        <p:tav tm="0">
                                          <p:val>
                                            <p:strVal val="0-#ppt_h/2"/>
                                          </p:val>
                                        </p:tav>
                                        <p:tav tm="100000">
                                          <p:val>
                                            <p:strVal val="#ppt_y"/>
                                          </p:val>
                                        </p:tav>
                                      </p:tavLst>
                                    </p:anim>
                                  </p:childTnLst>
                                </p:cTn>
                              </p:par>
                              <p:par>
                                <p:cTn id="102" presetID="2" presetClass="entr" presetSubtype="9"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additive="base">
                                        <p:cTn id="104" dur="3000" fill="hold"/>
                                        <p:tgtEl>
                                          <p:spTgt spid="16"/>
                                        </p:tgtEl>
                                        <p:attrNameLst>
                                          <p:attrName>ppt_x</p:attrName>
                                        </p:attrNameLst>
                                      </p:cBhvr>
                                      <p:tavLst>
                                        <p:tav tm="0">
                                          <p:val>
                                            <p:strVal val="0-#ppt_w/2"/>
                                          </p:val>
                                        </p:tav>
                                        <p:tav tm="100000">
                                          <p:val>
                                            <p:strVal val="#ppt_x"/>
                                          </p:val>
                                        </p:tav>
                                      </p:tavLst>
                                    </p:anim>
                                    <p:anim calcmode="lin" valueType="num">
                                      <p:cBhvr additive="base">
                                        <p:cTn id="105" dur="3000" fill="hold"/>
                                        <p:tgtEl>
                                          <p:spTgt spid="16"/>
                                        </p:tgtEl>
                                        <p:attrNameLst>
                                          <p:attrName>ppt_y</p:attrName>
                                        </p:attrNameLst>
                                      </p:cBhvr>
                                      <p:tavLst>
                                        <p:tav tm="0">
                                          <p:val>
                                            <p:strVal val="0-#ppt_h/2"/>
                                          </p:val>
                                        </p:tav>
                                        <p:tav tm="100000">
                                          <p:val>
                                            <p:strVal val="#ppt_y"/>
                                          </p:val>
                                        </p:tav>
                                      </p:tavLst>
                                    </p:anim>
                                  </p:childTnLst>
                                </p:cTn>
                              </p:par>
                              <p:par>
                                <p:cTn id="106" presetID="2" presetClass="entr" presetSubtype="9" fill="hold" grpId="1" nodeType="withEffect">
                                  <p:stCondLst>
                                    <p:cond delay="0"/>
                                  </p:stCondLst>
                                  <p:childTnLst>
                                    <p:set>
                                      <p:cBhvr>
                                        <p:cTn id="107" dur="1" fill="hold">
                                          <p:stCondLst>
                                            <p:cond delay="0"/>
                                          </p:stCondLst>
                                        </p:cTn>
                                        <p:tgtEl>
                                          <p:spTgt spid="17"/>
                                        </p:tgtEl>
                                        <p:attrNameLst>
                                          <p:attrName>style.visibility</p:attrName>
                                        </p:attrNameLst>
                                      </p:cBhvr>
                                      <p:to>
                                        <p:strVal val="visible"/>
                                      </p:to>
                                    </p:set>
                                    <p:anim calcmode="lin" valueType="num">
                                      <p:cBhvr additive="base">
                                        <p:cTn id="108" dur="3000" fill="hold"/>
                                        <p:tgtEl>
                                          <p:spTgt spid="17"/>
                                        </p:tgtEl>
                                        <p:attrNameLst>
                                          <p:attrName>ppt_x</p:attrName>
                                        </p:attrNameLst>
                                      </p:cBhvr>
                                      <p:tavLst>
                                        <p:tav tm="0">
                                          <p:val>
                                            <p:strVal val="0-#ppt_w/2"/>
                                          </p:val>
                                        </p:tav>
                                        <p:tav tm="100000">
                                          <p:val>
                                            <p:strVal val="#ppt_x"/>
                                          </p:val>
                                        </p:tav>
                                      </p:tavLst>
                                    </p:anim>
                                    <p:anim calcmode="lin" valueType="num">
                                      <p:cBhvr additive="base">
                                        <p:cTn id="109" dur="3000" fill="hold"/>
                                        <p:tgtEl>
                                          <p:spTgt spid="17"/>
                                        </p:tgtEl>
                                        <p:attrNameLst>
                                          <p:attrName>ppt_y</p:attrName>
                                        </p:attrNameLst>
                                      </p:cBhvr>
                                      <p:tavLst>
                                        <p:tav tm="0">
                                          <p:val>
                                            <p:strVal val="0-#ppt_h/2"/>
                                          </p:val>
                                        </p:tav>
                                        <p:tav tm="100000">
                                          <p:val>
                                            <p:strVal val="#ppt_y"/>
                                          </p:val>
                                        </p:tav>
                                      </p:tavLst>
                                    </p:anim>
                                  </p:childTnLst>
                                </p:cTn>
                              </p:par>
                              <p:par>
                                <p:cTn id="110" presetID="2" presetClass="entr" presetSubtype="9" fill="hold" grpId="1" nodeType="withEffect">
                                  <p:stCondLst>
                                    <p:cond delay="0"/>
                                  </p:stCondLst>
                                  <p:childTnLst>
                                    <p:set>
                                      <p:cBhvr>
                                        <p:cTn id="111" dur="1" fill="hold">
                                          <p:stCondLst>
                                            <p:cond delay="0"/>
                                          </p:stCondLst>
                                        </p:cTn>
                                        <p:tgtEl>
                                          <p:spTgt spid="18"/>
                                        </p:tgtEl>
                                        <p:attrNameLst>
                                          <p:attrName>style.visibility</p:attrName>
                                        </p:attrNameLst>
                                      </p:cBhvr>
                                      <p:to>
                                        <p:strVal val="visible"/>
                                      </p:to>
                                    </p:set>
                                    <p:anim calcmode="lin" valueType="num">
                                      <p:cBhvr additive="base">
                                        <p:cTn id="112" dur="3000" fill="hold"/>
                                        <p:tgtEl>
                                          <p:spTgt spid="18"/>
                                        </p:tgtEl>
                                        <p:attrNameLst>
                                          <p:attrName>ppt_x</p:attrName>
                                        </p:attrNameLst>
                                      </p:cBhvr>
                                      <p:tavLst>
                                        <p:tav tm="0">
                                          <p:val>
                                            <p:strVal val="0-#ppt_w/2"/>
                                          </p:val>
                                        </p:tav>
                                        <p:tav tm="100000">
                                          <p:val>
                                            <p:strVal val="#ppt_x"/>
                                          </p:val>
                                        </p:tav>
                                      </p:tavLst>
                                    </p:anim>
                                    <p:anim calcmode="lin" valueType="num">
                                      <p:cBhvr additive="base">
                                        <p:cTn id="113" dur="3000" fill="hold"/>
                                        <p:tgtEl>
                                          <p:spTgt spid="18"/>
                                        </p:tgtEl>
                                        <p:attrNameLst>
                                          <p:attrName>ppt_y</p:attrName>
                                        </p:attrNameLst>
                                      </p:cBhvr>
                                      <p:tavLst>
                                        <p:tav tm="0">
                                          <p:val>
                                            <p:strVal val="0-#ppt_h/2"/>
                                          </p:val>
                                        </p:tav>
                                        <p:tav tm="100000">
                                          <p:val>
                                            <p:strVal val="#ppt_y"/>
                                          </p:val>
                                        </p:tav>
                                      </p:tavLst>
                                    </p:anim>
                                  </p:childTnLst>
                                </p:cTn>
                              </p:par>
                              <p:par>
                                <p:cTn id="114" presetID="2" presetClass="entr" presetSubtype="9"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 calcmode="lin" valueType="num">
                                      <p:cBhvr additive="base">
                                        <p:cTn id="116" dur="3000" fill="hold"/>
                                        <p:tgtEl>
                                          <p:spTgt spid="19"/>
                                        </p:tgtEl>
                                        <p:attrNameLst>
                                          <p:attrName>ppt_x</p:attrName>
                                        </p:attrNameLst>
                                      </p:cBhvr>
                                      <p:tavLst>
                                        <p:tav tm="0">
                                          <p:val>
                                            <p:strVal val="0-#ppt_w/2"/>
                                          </p:val>
                                        </p:tav>
                                        <p:tav tm="100000">
                                          <p:val>
                                            <p:strVal val="#ppt_x"/>
                                          </p:val>
                                        </p:tav>
                                      </p:tavLst>
                                    </p:anim>
                                    <p:anim calcmode="lin" valueType="num">
                                      <p:cBhvr additive="base">
                                        <p:cTn id="117" dur="3000" fill="hold"/>
                                        <p:tgtEl>
                                          <p:spTgt spid="19"/>
                                        </p:tgtEl>
                                        <p:attrNameLst>
                                          <p:attrName>ppt_y</p:attrName>
                                        </p:attrNameLst>
                                      </p:cBhvr>
                                      <p:tavLst>
                                        <p:tav tm="0">
                                          <p:val>
                                            <p:strVal val="0-#ppt_h/2"/>
                                          </p:val>
                                        </p:tav>
                                        <p:tav tm="100000">
                                          <p:val>
                                            <p:strVal val="#ppt_y"/>
                                          </p:val>
                                        </p:tav>
                                      </p:tavLst>
                                    </p:anim>
                                  </p:childTnLst>
                                </p:cTn>
                              </p:par>
                              <p:par>
                                <p:cTn id="118" presetID="2" presetClass="entr" presetSubtype="9" fill="hold" grpId="1" nodeType="withEffect">
                                  <p:stCondLst>
                                    <p:cond delay="0"/>
                                  </p:stCondLst>
                                  <p:childTnLst>
                                    <p:set>
                                      <p:cBhvr>
                                        <p:cTn id="119" dur="1" fill="hold">
                                          <p:stCondLst>
                                            <p:cond delay="0"/>
                                          </p:stCondLst>
                                        </p:cTn>
                                        <p:tgtEl>
                                          <p:spTgt spid="20"/>
                                        </p:tgtEl>
                                        <p:attrNameLst>
                                          <p:attrName>style.visibility</p:attrName>
                                        </p:attrNameLst>
                                      </p:cBhvr>
                                      <p:to>
                                        <p:strVal val="visible"/>
                                      </p:to>
                                    </p:set>
                                    <p:anim calcmode="lin" valueType="num">
                                      <p:cBhvr additive="base">
                                        <p:cTn id="120" dur="3000" fill="hold"/>
                                        <p:tgtEl>
                                          <p:spTgt spid="20"/>
                                        </p:tgtEl>
                                        <p:attrNameLst>
                                          <p:attrName>ppt_x</p:attrName>
                                        </p:attrNameLst>
                                      </p:cBhvr>
                                      <p:tavLst>
                                        <p:tav tm="0">
                                          <p:val>
                                            <p:strVal val="0-#ppt_w/2"/>
                                          </p:val>
                                        </p:tav>
                                        <p:tav tm="100000">
                                          <p:val>
                                            <p:strVal val="#ppt_x"/>
                                          </p:val>
                                        </p:tav>
                                      </p:tavLst>
                                    </p:anim>
                                    <p:anim calcmode="lin" valueType="num">
                                      <p:cBhvr additive="base">
                                        <p:cTn id="121" dur="3000" fill="hold"/>
                                        <p:tgtEl>
                                          <p:spTgt spid="20"/>
                                        </p:tgtEl>
                                        <p:attrNameLst>
                                          <p:attrName>ppt_y</p:attrName>
                                        </p:attrNameLst>
                                      </p:cBhvr>
                                      <p:tavLst>
                                        <p:tav tm="0">
                                          <p:val>
                                            <p:strVal val="0-#ppt_h/2"/>
                                          </p:val>
                                        </p:tav>
                                        <p:tav tm="100000">
                                          <p:val>
                                            <p:strVal val="#ppt_y"/>
                                          </p:val>
                                        </p:tav>
                                      </p:tavLst>
                                    </p:anim>
                                  </p:childTnLst>
                                </p:cTn>
                              </p:par>
                              <p:par>
                                <p:cTn id="122" presetID="2" presetClass="entr" presetSubtype="9" fill="hold" grpId="1" nodeType="withEffect">
                                  <p:stCondLst>
                                    <p:cond delay="0"/>
                                  </p:stCondLst>
                                  <p:childTnLst>
                                    <p:set>
                                      <p:cBhvr>
                                        <p:cTn id="123" dur="1" fill="hold">
                                          <p:stCondLst>
                                            <p:cond delay="0"/>
                                          </p:stCondLst>
                                        </p:cTn>
                                        <p:tgtEl>
                                          <p:spTgt spid="21"/>
                                        </p:tgtEl>
                                        <p:attrNameLst>
                                          <p:attrName>style.visibility</p:attrName>
                                        </p:attrNameLst>
                                      </p:cBhvr>
                                      <p:to>
                                        <p:strVal val="visible"/>
                                      </p:to>
                                    </p:set>
                                    <p:anim calcmode="lin" valueType="num">
                                      <p:cBhvr additive="base">
                                        <p:cTn id="124" dur="3000" fill="hold"/>
                                        <p:tgtEl>
                                          <p:spTgt spid="21"/>
                                        </p:tgtEl>
                                        <p:attrNameLst>
                                          <p:attrName>ppt_x</p:attrName>
                                        </p:attrNameLst>
                                      </p:cBhvr>
                                      <p:tavLst>
                                        <p:tav tm="0">
                                          <p:val>
                                            <p:strVal val="0-#ppt_w/2"/>
                                          </p:val>
                                        </p:tav>
                                        <p:tav tm="100000">
                                          <p:val>
                                            <p:strVal val="#ppt_x"/>
                                          </p:val>
                                        </p:tav>
                                      </p:tavLst>
                                    </p:anim>
                                    <p:anim calcmode="lin" valueType="num">
                                      <p:cBhvr additive="base">
                                        <p:cTn id="125" dur="3000" fill="hold"/>
                                        <p:tgtEl>
                                          <p:spTgt spid="21"/>
                                        </p:tgtEl>
                                        <p:attrNameLst>
                                          <p:attrName>ppt_y</p:attrName>
                                        </p:attrNameLst>
                                      </p:cBhvr>
                                      <p:tavLst>
                                        <p:tav tm="0">
                                          <p:val>
                                            <p:strVal val="0-#ppt_h/2"/>
                                          </p:val>
                                        </p:tav>
                                        <p:tav tm="100000">
                                          <p:val>
                                            <p:strVal val="#ppt_y"/>
                                          </p:val>
                                        </p:tav>
                                      </p:tavLst>
                                    </p:anim>
                                  </p:childTnLst>
                                </p:cTn>
                              </p:par>
                              <p:par>
                                <p:cTn id="126" presetID="2" presetClass="entr" presetSubtype="9" fill="hold" grpId="1" nodeType="with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additive="base">
                                        <p:cTn id="128" dur="3000" fill="hold"/>
                                        <p:tgtEl>
                                          <p:spTgt spid="22"/>
                                        </p:tgtEl>
                                        <p:attrNameLst>
                                          <p:attrName>ppt_x</p:attrName>
                                        </p:attrNameLst>
                                      </p:cBhvr>
                                      <p:tavLst>
                                        <p:tav tm="0">
                                          <p:val>
                                            <p:strVal val="0-#ppt_w/2"/>
                                          </p:val>
                                        </p:tav>
                                        <p:tav tm="100000">
                                          <p:val>
                                            <p:strVal val="#ppt_x"/>
                                          </p:val>
                                        </p:tav>
                                      </p:tavLst>
                                    </p:anim>
                                    <p:anim calcmode="lin" valueType="num">
                                      <p:cBhvr additive="base">
                                        <p:cTn id="129" dur="3000" fill="hold"/>
                                        <p:tgtEl>
                                          <p:spTgt spid="22"/>
                                        </p:tgtEl>
                                        <p:attrNameLst>
                                          <p:attrName>ppt_y</p:attrName>
                                        </p:attrNameLst>
                                      </p:cBhvr>
                                      <p:tavLst>
                                        <p:tav tm="0">
                                          <p:val>
                                            <p:strVal val="0-#ppt_h/2"/>
                                          </p:val>
                                        </p:tav>
                                        <p:tav tm="100000">
                                          <p:val>
                                            <p:strVal val="#ppt_y"/>
                                          </p:val>
                                        </p:tav>
                                      </p:tavLst>
                                    </p:anim>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3000" fill="hold"/>
                                        <p:tgtEl>
                                          <p:spTgt spid="23"/>
                                        </p:tgtEl>
                                        <p:attrNameLst>
                                          <p:attrName>ppt_x</p:attrName>
                                        </p:attrNameLst>
                                      </p:cBhvr>
                                      <p:tavLst>
                                        <p:tav tm="0">
                                          <p:val>
                                            <p:strVal val="0-#ppt_w/2"/>
                                          </p:val>
                                        </p:tav>
                                        <p:tav tm="100000">
                                          <p:val>
                                            <p:strVal val="#ppt_x"/>
                                          </p:val>
                                        </p:tav>
                                      </p:tavLst>
                                    </p:anim>
                                    <p:anim calcmode="lin" valueType="num">
                                      <p:cBhvr additive="base">
                                        <p:cTn id="133" dur="3000" fill="hold"/>
                                        <p:tgtEl>
                                          <p:spTgt spid="23"/>
                                        </p:tgtEl>
                                        <p:attrNameLst>
                                          <p:attrName>ppt_y</p:attrName>
                                        </p:attrNameLst>
                                      </p:cBhvr>
                                      <p:tavLst>
                                        <p:tav tm="0">
                                          <p:val>
                                            <p:strVal val="0-#ppt_h/2"/>
                                          </p:val>
                                        </p:tav>
                                        <p:tav tm="100000">
                                          <p:val>
                                            <p:strVal val="#ppt_y"/>
                                          </p:val>
                                        </p:tav>
                                      </p:tavLst>
                                    </p:anim>
                                  </p:childTnLst>
                                </p:cTn>
                              </p:par>
                            </p:childTnLst>
                          </p:cTn>
                        </p:par>
                        <p:par>
                          <p:cTn id="134" fill="hold">
                            <p:stCondLst>
                              <p:cond delay="3000"/>
                            </p:stCondLst>
                            <p:childTnLst>
                              <p:par>
                                <p:cTn id="135" presetID="2" presetClass="exit" presetSubtype="12" fill="hold" grpId="2" nodeType="after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1+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1+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1+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3000"/>
                                        <p:tgtEl>
                                          <p:spTgt spid="10"/>
                                        </p:tgtEl>
                                        <p:attrNameLst>
                                          <p:attrName>ppt_x</p:attrName>
                                        </p:attrNameLst>
                                      </p:cBhvr>
                                      <p:tavLst>
                                        <p:tav tm="0">
                                          <p:val>
                                            <p:strVal val="ppt_x"/>
                                          </p:val>
                                        </p:tav>
                                        <p:tav tm="100000">
                                          <p:val>
                                            <p:strVal val="0-ppt_w/2"/>
                                          </p:val>
                                        </p:tav>
                                      </p:tavLst>
                                    </p:anim>
                                    <p:anim calcmode="lin" valueType="num">
                                      <p:cBhvr additive="base">
                                        <p:cTn id="149" dur="3000"/>
                                        <p:tgtEl>
                                          <p:spTgt spid="10"/>
                                        </p:tgtEl>
                                        <p:attrNameLst>
                                          <p:attrName>ppt_y</p:attrName>
                                        </p:attrNameLst>
                                      </p:cBhvr>
                                      <p:tavLst>
                                        <p:tav tm="0">
                                          <p:val>
                                            <p:strVal val="ppt_y"/>
                                          </p:val>
                                        </p:tav>
                                        <p:tav tm="100000">
                                          <p:val>
                                            <p:strVal val="1+ppt_h/2"/>
                                          </p:val>
                                        </p:tav>
                                      </p:tavLst>
                                    </p:anim>
                                    <p:set>
                                      <p:cBhvr>
                                        <p:cTn id="150" dur="1" fill="hold">
                                          <p:stCondLst>
                                            <p:cond delay="2999"/>
                                          </p:stCondLst>
                                        </p:cTn>
                                        <p:tgtEl>
                                          <p:spTgt spid="10"/>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3000"/>
                                        <p:tgtEl>
                                          <p:spTgt spid="11"/>
                                        </p:tgtEl>
                                        <p:attrNameLst>
                                          <p:attrName>ppt_x</p:attrName>
                                        </p:attrNameLst>
                                      </p:cBhvr>
                                      <p:tavLst>
                                        <p:tav tm="0">
                                          <p:val>
                                            <p:strVal val="ppt_x"/>
                                          </p:val>
                                        </p:tav>
                                        <p:tav tm="100000">
                                          <p:val>
                                            <p:strVal val="0-ppt_w/2"/>
                                          </p:val>
                                        </p:tav>
                                      </p:tavLst>
                                    </p:anim>
                                    <p:anim calcmode="lin" valueType="num">
                                      <p:cBhvr additive="base">
                                        <p:cTn id="153" dur="3000"/>
                                        <p:tgtEl>
                                          <p:spTgt spid="11"/>
                                        </p:tgtEl>
                                        <p:attrNameLst>
                                          <p:attrName>ppt_y</p:attrName>
                                        </p:attrNameLst>
                                      </p:cBhvr>
                                      <p:tavLst>
                                        <p:tav tm="0">
                                          <p:val>
                                            <p:strVal val="ppt_y"/>
                                          </p:val>
                                        </p:tav>
                                        <p:tav tm="100000">
                                          <p:val>
                                            <p:strVal val="1+ppt_h/2"/>
                                          </p:val>
                                        </p:tav>
                                      </p:tavLst>
                                    </p:anim>
                                    <p:set>
                                      <p:cBhvr>
                                        <p:cTn id="154" dur="1" fill="hold">
                                          <p:stCondLst>
                                            <p:cond delay="2999"/>
                                          </p:stCondLst>
                                        </p:cTn>
                                        <p:tgtEl>
                                          <p:spTgt spid="11"/>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3000"/>
                                        <p:tgtEl>
                                          <p:spTgt spid="12"/>
                                        </p:tgtEl>
                                        <p:attrNameLst>
                                          <p:attrName>ppt_x</p:attrName>
                                        </p:attrNameLst>
                                      </p:cBhvr>
                                      <p:tavLst>
                                        <p:tav tm="0">
                                          <p:val>
                                            <p:strVal val="ppt_x"/>
                                          </p:val>
                                        </p:tav>
                                        <p:tav tm="100000">
                                          <p:val>
                                            <p:strVal val="0-ppt_w/2"/>
                                          </p:val>
                                        </p:tav>
                                      </p:tavLst>
                                    </p:anim>
                                    <p:anim calcmode="lin" valueType="num">
                                      <p:cBhvr additive="base">
                                        <p:cTn id="157" dur="3000"/>
                                        <p:tgtEl>
                                          <p:spTgt spid="12"/>
                                        </p:tgtEl>
                                        <p:attrNameLst>
                                          <p:attrName>ppt_y</p:attrName>
                                        </p:attrNameLst>
                                      </p:cBhvr>
                                      <p:tavLst>
                                        <p:tav tm="0">
                                          <p:val>
                                            <p:strVal val="ppt_y"/>
                                          </p:val>
                                        </p:tav>
                                        <p:tav tm="100000">
                                          <p:val>
                                            <p:strVal val="1+ppt_h/2"/>
                                          </p:val>
                                        </p:tav>
                                      </p:tavLst>
                                    </p:anim>
                                    <p:set>
                                      <p:cBhvr>
                                        <p:cTn id="158" dur="1" fill="hold">
                                          <p:stCondLst>
                                            <p:cond delay="2999"/>
                                          </p:stCondLst>
                                        </p:cTn>
                                        <p:tgtEl>
                                          <p:spTgt spid="12"/>
                                        </p:tgtEl>
                                        <p:attrNameLst>
                                          <p:attrName>style.visibility</p:attrName>
                                        </p:attrNameLst>
                                      </p:cBhvr>
                                      <p:to>
                                        <p:strVal val="hidden"/>
                                      </p:to>
                                    </p:set>
                                  </p:childTnLst>
                                </p:cTn>
                              </p:par>
                              <p:par>
                                <p:cTn id="159" presetID="2" presetClass="exit" presetSubtype="12" fill="hold" grpId="2" nodeType="withEffect">
                                  <p:stCondLst>
                                    <p:cond delay="0"/>
                                  </p:stCondLst>
                                  <p:childTnLst>
                                    <p:anim calcmode="lin" valueType="num">
                                      <p:cBhvr additive="base">
                                        <p:cTn id="160" dur="3000"/>
                                        <p:tgtEl>
                                          <p:spTgt spid="13"/>
                                        </p:tgtEl>
                                        <p:attrNameLst>
                                          <p:attrName>ppt_x</p:attrName>
                                        </p:attrNameLst>
                                      </p:cBhvr>
                                      <p:tavLst>
                                        <p:tav tm="0">
                                          <p:val>
                                            <p:strVal val="ppt_x"/>
                                          </p:val>
                                        </p:tav>
                                        <p:tav tm="100000">
                                          <p:val>
                                            <p:strVal val="0-ppt_w/2"/>
                                          </p:val>
                                        </p:tav>
                                      </p:tavLst>
                                    </p:anim>
                                    <p:anim calcmode="lin" valueType="num">
                                      <p:cBhvr additive="base">
                                        <p:cTn id="161" dur="3000"/>
                                        <p:tgtEl>
                                          <p:spTgt spid="13"/>
                                        </p:tgtEl>
                                        <p:attrNameLst>
                                          <p:attrName>ppt_y</p:attrName>
                                        </p:attrNameLst>
                                      </p:cBhvr>
                                      <p:tavLst>
                                        <p:tav tm="0">
                                          <p:val>
                                            <p:strVal val="ppt_y"/>
                                          </p:val>
                                        </p:tav>
                                        <p:tav tm="100000">
                                          <p:val>
                                            <p:strVal val="1+ppt_h/2"/>
                                          </p:val>
                                        </p:tav>
                                      </p:tavLst>
                                    </p:anim>
                                    <p:set>
                                      <p:cBhvr>
                                        <p:cTn id="162" dur="1" fill="hold">
                                          <p:stCondLst>
                                            <p:cond delay="2999"/>
                                          </p:stCondLst>
                                        </p:cTn>
                                        <p:tgtEl>
                                          <p:spTgt spid="13"/>
                                        </p:tgtEl>
                                        <p:attrNameLst>
                                          <p:attrName>style.visibility</p:attrName>
                                        </p:attrNameLst>
                                      </p:cBhvr>
                                      <p:to>
                                        <p:strVal val="hidden"/>
                                      </p:to>
                                    </p:set>
                                  </p:childTnLst>
                                </p:cTn>
                              </p:par>
                              <p:par>
                                <p:cTn id="163" presetID="2" presetClass="exit" presetSubtype="12" fill="hold" grpId="2" nodeType="withEffect">
                                  <p:stCondLst>
                                    <p:cond delay="0"/>
                                  </p:stCondLst>
                                  <p:childTnLst>
                                    <p:anim calcmode="lin" valueType="num">
                                      <p:cBhvr additive="base">
                                        <p:cTn id="164" dur="3000"/>
                                        <p:tgtEl>
                                          <p:spTgt spid="14"/>
                                        </p:tgtEl>
                                        <p:attrNameLst>
                                          <p:attrName>ppt_x</p:attrName>
                                        </p:attrNameLst>
                                      </p:cBhvr>
                                      <p:tavLst>
                                        <p:tav tm="0">
                                          <p:val>
                                            <p:strVal val="ppt_x"/>
                                          </p:val>
                                        </p:tav>
                                        <p:tav tm="100000">
                                          <p:val>
                                            <p:strVal val="0-ppt_w/2"/>
                                          </p:val>
                                        </p:tav>
                                      </p:tavLst>
                                    </p:anim>
                                    <p:anim calcmode="lin" valueType="num">
                                      <p:cBhvr additive="base">
                                        <p:cTn id="165" dur="3000"/>
                                        <p:tgtEl>
                                          <p:spTgt spid="14"/>
                                        </p:tgtEl>
                                        <p:attrNameLst>
                                          <p:attrName>ppt_y</p:attrName>
                                        </p:attrNameLst>
                                      </p:cBhvr>
                                      <p:tavLst>
                                        <p:tav tm="0">
                                          <p:val>
                                            <p:strVal val="ppt_y"/>
                                          </p:val>
                                        </p:tav>
                                        <p:tav tm="100000">
                                          <p:val>
                                            <p:strVal val="1+ppt_h/2"/>
                                          </p:val>
                                        </p:tav>
                                      </p:tavLst>
                                    </p:anim>
                                    <p:set>
                                      <p:cBhvr>
                                        <p:cTn id="166" dur="1" fill="hold">
                                          <p:stCondLst>
                                            <p:cond delay="2999"/>
                                          </p:stCondLst>
                                        </p:cTn>
                                        <p:tgtEl>
                                          <p:spTgt spid="14"/>
                                        </p:tgtEl>
                                        <p:attrNameLst>
                                          <p:attrName>style.visibility</p:attrName>
                                        </p:attrNameLst>
                                      </p:cBhvr>
                                      <p:to>
                                        <p:strVal val="hidden"/>
                                      </p:to>
                                    </p:set>
                                  </p:childTnLst>
                                </p:cTn>
                              </p:par>
                              <p:par>
                                <p:cTn id="167" presetID="2" presetClass="exit" presetSubtype="12" fill="hold" grpId="2" nodeType="withEffect">
                                  <p:stCondLst>
                                    <p:cond delay="0"/>
                                  </p:stCondLst>
                                  <p:childTnLst>
                                    <p:anim calcmode="lin" valueType="num">
                                      <p:cBhvr additive="base">
                                        <p:cTn id="168" dur="3000"/>
                                        <p:tgtEl>
                                          <p:spTgt spid="15"/>
                                        </p:tgtEl>
                                        <p:attrNameLst>
                                          <p:attrName>ppt_x</p:attrName>
                                        </p:attrNameLst>
                                      </p:cBhvr>
                                      <p:tavLst>
                                        <p:tav tm="0">
                                          <p:val>
                                            <p:strVal val="ppt_x"/>
                                          </p:val>
                                        </p:tav>
                                        <p:tav tm="100000">
                                          <p:val>
                                            <p:strVal val="0-ppt_w/2"/>
                                          </p:val>
                                        </p:tav>
                                      </p:tavLst>
                                    </p:anim>
                                    <p:anim calcmode="lin" valueType="num">
                                      <p:cBhvr additive="base">
                                        <p:cTn id="169" dur="3000"/>
                                        <p:tgtEl>
                                          <p:spTgt spid="15"/>
                                        </p:tgtEl>
                                        <p:attrNameLst>
                                          <p:attrName>ppt_y</p:attrName>
                                        </p:attrNameLst>
                                      </p:cBhvr>
                                      <p:tavLst>
                                        <p:tav tm="0">
                                          <p:val>
                                            <p:strVal val="ppt_y"/>
                                          </p:val>
                                        </p:tav>
                                        <p:tav tm="100000">
                                          <p:val>
                                            <p:strVal val="1+ppt_h/2"/>
                                          </p:val>
                                        </p:tav>
                                      </p:tavLst>
                                    </p:anim>
                                    <p:set>
                                      <p:cBhvr>
                                        <p:cTn id="170" dur="1" fill="hold">
                                          <p:stCondLst>
                                            <p:cond delay="2999"/>
                                          </p:stCondLst>
                                        </p:cTn>
                                        <p:tgtEl>
                                          <p:spTgt spid="15"/>
                                        </p:tgtEl>
                                        <p:attrNameLst>
                                          <p:attrName>style.visibility</p:attrName>
                                        </p:attrNameLst>
                                      </p:cBhvr>
                                      <p:to>
                                        <p:strVal val="hidden"/>
                                      </p:to>
                                    </p:set>
                                  </p:childTnLst>
                                </p:cTn>
                              </p:par>
                              <p:par>
                                <p:cTn id="171" presetID="2" presetClass="exit" presetSubtype="6" fill="hold" grpId="2" nodeType="withEffect">
                                  <p:stCondLst>
                                    <p:cond delay="0"/>
                                  </p:stCondLst>
                                  <p:childTnLst>
                                    <p:anim calcmode="lin" valueType="num">
                                      <p:cBhvr additive="base">
                                        <p:cTn id="172" dur="3000"/>
                                        <p:tgtEl>
                                          <p:spTgt spid="7"/>
                                        </p:tgtEl>
                                        <p:attrNameLst>
                                          <p:attrName>ppt_x</p:attrName>
                                        </p:attrNameLst>
                                      </p:cBhvr>
                                      <p:tavLst>
                                        <p:tav tm="0">
                                          <p:val>
                                            <p:strVal val="ppt_x"/>
                                          </p:val>
                                        </p:tav>
                                        <p:tav tm="100000">
                                          <p:val>
                                            <p:strVal val="1+ppt_w/2"/>
                                          </p:val>
                                        </p:tav>
                                      </p:tavLst>
                                    </p:anim>
                                    <p:anim calcmode="lin" valueType="num">
                                      <p:cBhvr additive="base">
                                        <p:cTn id="173" dur="3000"/>
                                        <p:tgtEl>
                                          <p:spTgt spid="7"/>
                                        </p:tgtEl>
                                        <p:attrNameLst>
                                          <p:attrName>ppt_y</p:attrName>
                                        </p:attrNameLst>
                                      </p:cBhvr>
                                      <p:tavLst>
                                        <p:tav tm="0">
                                          <p:val>
                                            <p:strVal val="ppt_y"/>
                                          </p:val>
                                        </p:tav>
                                        <p:tav tm="100000">
                                          <p:val>
                                            <p:strVal val="1+ppt_h/2"/>
                                          </p:val>
                                        </p:tav>
                                      </p:tavLst>
                                    </p:anim>
                                    <p:set>
                                      <p:cBhvr>
                                        <p:cTn id="174" dur="1" fill="hold">
                                          <p:stCondLst>
                                            <p:cond delay="2999"/>
                                          </p:stCondLst>
                                        </p:cTn>
                                        <p:tgtEl>
                                          <p:spTgt spid="7"/>
                                        </p:tgtEl>
                                        <p:attrNameLst>
                                          <p:attrName>style.visibility</p:attrName>
                                        </p:attrNameLst>
                                      </p:cBhvr>
                                      <p:to>
                                        <p:strVal val="hidden"/>
                                      </p:to>
                                    </p:set>
                                  </p:childTnLst>
                                </p:cTn>
                              </p:par>
                              <p:par>
                                <p:cTn id="175" presetID="2" presetClass="exit" presetSubtype="6" fill="hold" grpId="2" nodeType="withEffect">
                                  <p:stCondLst>
                                    <p:cond delay="0"/>
                                  </p:stCondLst>
                                  <p:childTnLst>
                                    <p:anim calcmode="lin" valueType="num">
                                      <p:cBhvr additive="base">
                                        <p:cTn id="176" dur="3000"/>
                                        <p:tgtEl>
                                          <p:spTgt spid="16"/>
                                        </p:tgtEl>
                                        <p:attrNameLst>
                                          <p:attrName>ppt_x</p:attrName>
                                        </p:attrNameLst>
                                      </p:cBhvr>
                                      <p:tavLst>
                                        <p:tav tm="0">
                                          <p:val>
                                            <p:strVal val="ppt_x"/>
                                          </p:val>
                                        </p:tav>
                                        <p:tav tm="100000">
                                          <p:val>
                                            <p:strVal val="1+ppt_w/2"/>
                                          </p:val>
                                        </p:tav>
                                      </p:tavLst>
                                    </p:anim>
                                    <p:anim calcmode="lin" valueType="num">
                                      <p:cBhvr additive="base">
                                        <p:cTn id="177" dur="3000"/>
                                        <p:tgtEl>
                                          <p:spTgt spid="16"/>
                                        </p:tgtEl>
                                        <p:attrNameLst>
                                          <p:attrName>ppt_y</p:attrName>
                                        </p:attrNameLst>
                                      </p:cBhvr>
                                      <p:tavLst>
                                        <p:tav tm="0">
                                          <p:val>
                                            <p:strVal val="ppt_y"/>
                                          </p:val>
                                        </p:tav>
                                        <p:tav tm="100000">
                                          <p:val>
                                            <p:strVal val="1+ppt_h/2"/>
                                          </p:val>
                                        </p:tav>
                                      </p:tavLst>
                                    </p:anim>
                                    <p:set>
                                      <p:cBhvr>
                                        <p:cTn id="178" dur="1" fill="hold">
                                          <p:stCondLst>
                                            <p:cond delay="2999"/>
                                          </p:stCondLst>
                                        </p:cTn>
                                        <p:tgtEl>
                                          <p:spTgt spid="16"/>
                                        </p:tgtEl>
                                        <p:attrNameLst>
                                          <p:attrName>style.visibility</p:attrName>
                                        </p:attrNameLst>
                                      </p:cBhvr>
                                      <p:to>
                                        <p:strVal val="hidden"/>
                                      </p:to>
                                    </p:set>
                                  </p:childTnLst>
                                </p:cTn>
                              </p:par>
                              <p:par>
                                <p:cTn id="179" presetID="2" presetClass="exit" presetSubtype="6" fill="hold" grpId="2" nodeType="withEffect">
                                  <p:stCondLst>
                                    <p:cond delay="0"/>
                                  </p:stCondLst>
                                  <p:childTnLst>
                                    <p:anim calcmode="lin" valueType="num">
                                      <p:cBhvr additive="base">
                                        <p:cTn id="180" dur="3000"/>
                                        <p:tgtEl>
                                          <p:spTgt spid="17"/>
                                        </p:tgtEl>
                                        <p:attrNameLst>
                                          <p:attrName>ppt_x</p:attrName>
                                        </p:attrNameLst>
                                      </p:cBhvr>
                                      <p:tavLst>
                                        <p:tav tm="0">
                                          <p:val>
                                            <p:strVal val="ppt_x"/>
                                          </p:val>
                                        </p:tav>
                                        <p:tav tm="100000">
                                          <p:val>
                                            <p:strVal val="1+ppt_w/2"/>
                                          </p:val>
                                        </p:tav>
                                      </p:tavLst>
                                    </p:anim>
                                    <p:anim calcmode="lin" valueType="num">
                                      <p:cBhvr additive="base">
                                        <p:cTn id="181" dur="3000"/>
                                        <p:tgtEl>
                                          <p:spTgt spid="17"/>
                                        </p:tgtEl>
                                        <p:attrNameLst>
                                          <p:attrName>ppt_y</p:attrName>
                                        </p:attrNameLst>
                                      </p:cBhvr>
                                      <p:tavLst>
                                        <p:tav tm="0">
                                          <p:val>
                                            <p:strVal val="ppt_y"/>
                                          </p:val>
                                        </p:tav>
                                        <p:tav tm="100000">
                                          <p:val>
                                            <p:strVal val="1+ppt_h/2"/>
                                          </p:val>
                                        </p:tav>
                                      </p:tavLst>
                                    </p:anim>
                                    <p:set>
                                      <p:cBhvr>
                                        <p:cTn id="182" dur="1" fill="hold">
                                          <p:stCondLst>
                                            <p:cond delay="2999"/>
                                          </p:stCondLst>
                                        </p:cTn>
                                        <p:tgtEl>
                                          <p:spTgt spid="17"/>
                                        </p:tgtEl>
                                        <p:attrNameLst>
                                          <p:attrName>style.visibility</p:attrName>
                                        </p:attrNameLst>
                                      </p:cBhvr>
                                      <p:to>
                                        <p:strVal val="hidden"/>
                                      </p:to>
                                    </p:set>
                                  </p:childTnLst>
                                </p:cTn>
                              </p:par>
                              <p:par>
                                <p:cTn id="183" presetID="2" presetClass="exit" presetSubtype="6" fill="hold" grpId="2" nodeType="withEffect">
                                  <p:stCondLst>
                                    <p:cond delay="0"/>
                                  </p:stCondLst>
                                  <p:childTnLst>
                                    <p:anim calcmode="lin" valueType="num">
                                      <p:cBhvr additive="base">
                                        <p:cTn id="184" dur="3000"/>
                                        <p:tgtEl>
                                          <p:spTgt spid="18"/>
                                        </p:tgtEl>
                                        <p:attrNameLst>
                                          <p:attrName>ppt_x</p:attrName>
                                        </p:attrNameLst>
                                      </p:cBhvr>
                                      <p:tavLst>
                                        <p:tav tm="0">
                                          <p:val>
                                            <p:strVal val="ppt_x"/>
                                          </p:val>
                                        </p:tav>
                                        <p:tav tm="100000">
                                          <p:val>
                                            <p:strVal val="1+ppt_w/2"/>
                                          </p:val>
                                        </p:tav>
                                      </p:tavLst>
                                    </p:anim>
                                    <p:anim calcmode="lin" valueType="num">
                                      <p:cBhvr additive="base">
                                        <p:cTn id="185" dur="3000"/>
                                        <p:tgtEl>
                                          <p:spTgt spid="18"/>
                                        </p:tgtEl>
                                        <p:attrNameLst>
                                          <p:attrName>ppt_y</p:attrName>
                                        </p:attrNameLst>
                                      </p:cBhvr>
                                      <p:tavLst>
                                        <p:tav tm="0">
                                          <p:val>
                                            <p:strVal val="ppt_y"/>
                                          </p:val>
                                        </p:tav>
                                        <p:tav tm="100000">
                                          <p:val>
                                            <p:strVal val="1+ppt_h/2"/>
                                          </p:val>
                                        </p:tav>
                                      </p:tavLst>
                                    </p:anim>
                                    <p:set>
                                      <p:cBhvr>
                                        <p:cTn id="186" dur="1" fill="hold">
                                          <p:stCondLst>
                                            <p:cond delay="2999"/>
                                          </p:stCondLst>
                                        </p:cTn>
                                        <p:tgtEl>
                                          <p:spTgt spid="18"/>
                                        </p:tgtEl>
                                        <p:attrNameLst>
                                          <p:attrName>style.visibility</p:attrName>
                                        </p:attrNameLst>
                                      </p:cBhvr>
                                      <p:to>
                                        <p:strVal val="hidden"/>
                                      </p:to>
                                    </p:set>
                                  </p:childTnLst>
                                </p:cTn>
                              </p:par>
                              <p:par>
                                <p:cTn id="187" presetID="2" presetClass="exit" presetSubtype="6" fill="hold" grpId="2" nodeType="withEffect">
                                  <p:stCondLst>
                                    <p:cond delay="0"/>
                                  </p:stCondLst>
                                  <p:childTnLst>
                                    <p:anim calcmode="lin" valueType="num">
                                      <p:cBhvr additive="base">
                                        <p:cTn id="188" dur="3000"/>
                                        <p:tgtEl>
                                          <p:spTgt spid="19"/>
                                        </p:tgtEl>
                                        <p:attrNameLst>
                                          <p:attrName>ppt_x</p:attrName>
                                        </p:attrNameLst>
                                      </p:cBhvr>
                                      <p:tavLst>
                                        <p:tav tm="0">
                                          <p:val>
                                            <p:strVal val="ppt_x"/>
                                          </p:val>
                                        </p:tav>
                                        <p:tav tm="100000">
                                          <p:val>
                                            <p:strVal val="1+ppt_w/2"/>
                                          </p:val>
                                        </p:tav>
                                      </p:tavLst>
                                    </p:anim>
                                    <p:anim calcmode="lin" valueType="num">
                                      <p:cBhvr additive="base">
                                        <p:cTn id="189" dur="3000"/>
                                        <p:tgtEl>
                                          <p:spTgt spid="19"/>
                                        </p:tgtEl>
                                        <p:attrNameLst>
                                          <p:attrName>ppt_y</p:attrName>
                                        </p:attrNameLst>
                                      </p:cBhvr>
                                      <p:tavLst>
                                        <p:tav tm="0">
                                          <p:val>
                                            <p:strVal val="ppt_y"/>
                                          </p:val>
                                        </p:tav>
                                        <p:tav tm="100000">
                                          <p:val>
                                            <p:strVal val="1+ppt_h/2"/>
                                          </p:val>
                                        </p:tav>
                                      </p:tavLst>
                                    </p:anim>
                                    <p:set>
                                      <p:cBhvr>
                                        <p:cTn id="190" dur="1" fill="hold">
                                          <p:stCondLst>
                                            <p:cond delay="2999"/>
                                          </p:stCondLst>
                                        </p:cTn>
                                        <p:tgtEl>
                                          <p:spTgt spid="19"/>
                                        </p:tgtEl>
                                        <p:attrNameLst>
                                          <p:attrName>style.visibility</p:attrName>
                                        </p:attrNameLst>
                                      </p:cBhvr>
                                      <p:to>
                                        <p:strVal val="hidden"/>
                                      </p:to>
                                    </p:set>
                                  </p:childTnLst>
                                </p:cTn>
                              </p:par>
                              <p:par>
                                <p:cTn id="191" presetID="2" presetClass="exit" presetSubtype="6" fill="hold" grpId="2" nodeType="withEffect">
                                  <p:stCondLst>
                                    <p:cond delay="0"/>
                                  </p:stCondLst>
                                  <p:childTnLst>
                                    <p:anim calcmode="lin" valueType="num">
                                      <p:cBhvr additive="base">
                                        <p:cTn id="192" dur="3000"/>
                                        <p:tgtEl>
                                          <p:spTgt spid="20"/>
                                        </p:tgtEl>
                                        <p:attrNameLst>
                                          <p:attrName>ppt_x</p:attrName>
                                        </p:attrNameLst>
                                      </p:cBhvr>
                                      <p:tavLst>
                                        <p:tav tm="0">
                                          <p:val>
                                            <p:strVal val="ppt_x"/>
                                          </p:val>
                                        </p:tav>
                                        <p:tav tm="100000">
                                          <p:val>
                                            <p:strVal val="1+ppt_w/2"/>
                                          </p:val>
                                        </p:tav>
                                      </p:tavLst>
                                    </p:anim>
                                    <p:anim calcmode="lin" valueType="num">
                                      <p:cBhvr additive="base">
                                        <p:cTn id="193" dur="3000"/>
                                        <p:tgtEl>
                                          <p:spTgt spid="20"/>
                                        </p:tgtEl>
                                        <p:attrNameLst>
                                          <p:attrName>ppt_y</p:attrName>
                                        </p:attrNameLst>
                                      </p:cBhvr>
                                      <p:tavLst>
                                        <p:tav tm="0">
                                          <p:val>
                                            <p:strVal val="ppt_y"/>
                                          </p:val>
                                        </p:tav>
                                        <p:tav tm="100000">
                                          <p:val>
                                            <p:strVal val="1+ppt_h/2"/>
                                          </p:val>
                                        </p:tav>
                                      </p:tavLst>
                                    </p:anim>
                                    <p:set>
                                      <p:cBhvr>
                                        <p:cTn id="194" dur="1" fill="hold">
                                          <p:stCondLst>
                                            <p:cond delay="2999"/>
                                          </p:stCondLst>
                                        </p:cTn>
                                        <p:tgtEl>
                                          <p:spTgt spid="20"/>
                                        </p:tgtEl>
                                        <p:attrNameLst>
                                          <p:attrName>style.visibility</p:attrName>
                                        </p:attrNameLst>
                                      </p:cBhvr>
                                      <p:to>
                                        <p:strVal val="hidden"/>
                                      </p:to>
                                    </p:set>
                                  </p:childTnLst>
                                </p:cTn>
                              </p:par>
                              <p:par>
                                <p:cTn id="195" presetID="2" presetClass="exit" presetSubtype="6" fill="hold" grpId="2" nodeType="withEffect">
                                  <p:stCondLst>
                                    <p:cond delay="0"/>
                                  </p:stCondLst>
                                  <p:childTnLst>
                                    <p:anim calcmode="lin" valueType="num">
                                      <p:cBhvr additive="base">
                                        <p:cTn id="196" dur="3000"/>
                                        <p:tgtEl>
                                          <p:spTgt spid="21"/>
                                        </p:tgtEl>
                                        <p:attrNameLst>
                                          <p:attrName>ppt_x</p:attrName>
                                        </p:attrNameLst>
                                      </p:cBhvr>
                                      <p:tavLst>
                                        <p:tav tm="0">
                                          <p:val>
                                            <p:strVal val="ppt_x"/>
                                          </p:val>
                                        </p:tav>
                                        <p:tav tm="100000">
                                          <p:val>
                                            <p:strVal val="1+ppt_w/2"/>
                                          </p:val>
                                        </p:tav>
                                      </p:tavLst>
                                    </p:anim>
                                    <p:anim calcmode="lin" valueType="num">
                                      <p:cBhvr additive="base">
                                        <p:cTn id="197" dur="3000"/>
                                        <p:tgtEl>
                                          <p:spTgt spid="21"/>
                                        </p:tgtEl>
                                        <p:attrNameLst>
                                          <p:attrName>ppt_y</p:attrName>
                                        </p:attrNameLst>
                                      </p:cBhvr>
                                      <p:tavLst>
                                        <p:tav tm="0">
                                          <p:val>
                                            <p:strVal val="ppt_y"/>
                                          </p:val>
                                        </p:tav>
                                        <p:tav tm="100000">
                                          <p:val>
                                            <p:strVal val="1+ppt_h/2"/>
                                          </p:val>
                                        </p:tav>
                                      </p:tavLst>
                                    </p:anim>
                                    <p:set>
                                      <p:cBhvr>
                                        <p:cTn id="198" dur="1" fill="hold">
                                          <p:stCondLst>
                                            <p:cond delay="2999"/>
                                          </p:stCondLst>
                                        </p:cTn>
                                        <p:tgtEl>
                                          <p:spTgt spid="21"/>
                                        </p:tgtEl>
                                        <p:attrNameLst>
                                          <p:attrName>style.visibility</p:attrName>
                                        </p:attrNameLst>
                                      </p:cBhvr>
                                      <p:to>
                                        <p:strVal val="hidden"/>
                                      </p:to>
                                    </p:set>
                                  </p:childTnLst>
                                </p:cTn>
                              </p:par>
                              <p:par>
                                <p:cTn id="199" presetID="2" presetClass="exit" presetSubtype="6" fill="hold" grpId="2" nodeType="withEffect">
                                  <p:stCondLst>
                                    <p:cond delay="0"/>
                                  </p:stCondLst>
                                  <p:childTnLst>
                                    <p:anim calcmode="lin" valueType="num">
                                      <p:cBhvr additive="base">
                                        <p:cTn id="200" dur="3000"/>
                                        <p:tgtEl>
                                          <p:spTgt spid="22"/>
                                        </p:tgtEl>
                                        <p:attrNameLst>
                                          <p:attrName>ppt_x</p:attrName>
                                        </p:attrNameLst>
                                      </p:cBhvr>
                                      <p:tavLst>
                                        <p:tav tm="0">
                                          <p:val>
                                            <p:strVal val="ppt_x"/>
                                          </p:val>
                                        </p:tav>
                                        <p:tav tm="100000">
                                          <p:val>
                                            <p:strVal val="1+ppt_w/2"/>
                                          </p:val>
                                        </p:tav>
                                      </p:tavLst>
                                    </p:anim>
                                    <p:anim calcmode="lin" valueType="num">
                                      <p:cBhvr additive="base">
                                        <p:cTn id="201" dur="3000"/>
                                        <p:tgtEl>
                                          <p:spTgt spid="22"/>
                                        </p:tgtEl>
                                        <p:attrNameLst>
                                          <p:attrName>ppt_y</p:attrName>
                                        </p:attrNameLst>
                                      </p:cBhvr>
                                      <p:tavLst>
                                        <p:tav tm="0">
                                          <p:val>
                                            <p:strVal val="ppt_y"/>
                                          </p:val>
                                        </p:tav>
                                        <p:tav tm="100000">
                                          <p:val>
                                            <p:strVal val="1+ppt_h/2"/>
                                          </p:val>
                                        </p:tav>
                                      </p:tavLst>
                                    </p:anim>
                                    <p:set>
                                      <p:cBhvr>
                                        <p:cTn id="202" dur="1" fill="hold">
                                          <p:stCondLst>
                                            <p:cond delay="2999"/>
                                          </p:stCondLst>
                                        </p:cTn>
                                        <p:tgtEl>
                                          <p:spTgt spid="22"/>
                                        </p:tgtEl>
                                        <p:attrNameLst>
                                          <p:attrName>style.visibility</p:attrName>
                                        </p:attrNameLst>
                                      </p:cBhvr>
                                      <p:to>
                                        <p:strVal val="hidden"/>
                                      </p:to>
                                    </p:set>
                                  </p:childTnLst>
                                </p:cTn>
                              </p:par>
                              <p:par>
                                <p:cTn id="203" presetID="2" presetClass="exit" presetSubtype="6" fill="hold" grpId="2" nodeType="withEffect">
                                  <p:stCondLst>
                                    <p:cond delay="0"/>
                                  </p:stCondLst>
                                  <p:childTnLst>
                                    <p:anim calcmode="lin" valueType="num">
                                      <p:cBhvr additive="base">
                                        <p:cTn id="204" dur="3000"/>
                                        <p:tgtEl>
                                          <p:spTgt spid="23"/>
                                        </p:tgtEl>
                                        <p:attrNameLst>
                                          <p:attrName>ppt_x</p:attrName>
                                        </p:attrNameLst>
                                      </p:cBhvr>
                                      <p:tavLst>
                                        <p:tav tm="0">
                                          <p:val>
                                            <p:strVal val="ppt_x"/>
                                          </p:val>
                                        </p:tav>
                                        <p:tav tm="100000">
                                          <p:val>
                                            <p:strVal val="1+ppt_w/2"/>
                                          </p:val>
                                        </p:tav>
                                      </p:tavLst>
                                    </p:anim>
                                    <p:anim calcmode="lin" valueType="num">
                                      <p:cBhvr additive="base">
                                        <p:cTn id="205" dur="3000"/>
                                        <p:tgtEl>
                                          <p:spTgt spid="23"/>
                                        </p:tgtEl>
                                        <p:attrNameLst>
                                          <p:attrName>ppt_y</p:attrName>
                                        </p:attrNameLst>
                                      </p:cBhvr>
                                      <p:tavLst>
                                        <p:tav tm="0">
                                          <p:val>
                                            <p:strVal val="ppt_y"/>
                                          </p:val>
                                        </p:tav>
                                        <p:tav tm="100000">
                                          <p:val>
                                            <p:strVal val="1+ppt_h/2"/>
                                          </p:val>
                                        </p:tav>
                                      </p:tavLst>
                                    </p:anim>
                                    <p:set>
                                      <p:cBhvr>
                                        <p:cTn id="206" dur="1" fill="hold">
                                          <p:stCondLst>
                                            <p:cond delay="2999"/>
                                          </p:stCondLst>
                                        </p:cTn>
                                        <p:tgtEl>
                                          <p:spTgt spid="23"/>
                                        </p:tgtEl>
                                        <p:attrNameLst>
                                          <p:attrName>style.visibility</p:attrName>
                                        </p:attrNameLst>
                                      </p:cBhvr>
                                      <p:to>
                                        <p:strVal val="hidden"/>
                                      </p:to>
                                    </p:set>
                                  </p:childTnLst>
                                </p:cTn>
                              </p:par>
                              <p:par>
                                <p:cTn id="207" presetID="3" presetClass="exit" presetSubtype="10" fill="hold" grpId="3" nodeType="withEffect">
                                  <p:stCondLst>
                                    <p:cond delay="0"/>
                                  </p:stCondLst>
                                  <p:childTnLst>
                                    <p:animEffect transition="out" filter="blinds(horizontal)">
                                      <p:cBhvr>
                                        <p:cTn id="208" dur="3000"/>
                                        <p:tgtEl>
                                          <p:spTgt spid="6"/>
                                        </p:tgtEl>
                                      </p:cBhvr>
                                    </p:animEffect>
                                    <p:set>
                                      <p:cBhvr>
                                        <p:cTn id="209" dur="1" fill="hold">
                                          <p:stCondLst>
                                            <p:cond delay="2999"/>
                                          </p:stCondLst>
                                        </p:cTn>
                                        <p:tgtEl>
                                          <p:spTgt spid="6"/>
                                        </p:tgtEl>
                                        <p:attrNameLst>
                                          <p:attrName>style.visibility</p:attrName>
                                        </p:attrNameLst>
                                      </p:cBhvr>
                                      <p:to>
                                        <p:strVal val="hidden"/>
                                      </p:to>
                                    </p:set>
                                  </p:childTnLst>
                                </p:cTn>
                              </p:par>
                              <p:par>
                                <p:cTn id="210" presetID="3" presetClass="exit" presetSubtype="10" fill="hold" grpId="3" nodeType="withEffect">
                                  <p:stCondLst>
                                    <p:cond delay="0"/>
                                  </p:stCondLst>
                                  <p:childTnLst>
                                    <p:animEffect transition="out" filter="blinds(horizontal)">
                                      <p:cBhvr>
                                        <p:cTn id="211" dur="3000"/>
                                        <p:tgtEl>
                                          <p:spTgt spid="8"/>
                                        </p:tgtEl>
                                      </p:cBhvr>
                                    </p:animEffect>
                                    <p:set>
                                      <p:cBhvr>
                                        <p:cTn id="212" dur="1" fill="hold">
                                          <p:stCondLst>
                                            <p:cond delay="2999"/>
                                          </p:stCondLst>
                                        </p:cTn>
                                        <p:tgtEl>
                                          <p:spTgt spid="8"/>
                                        </p:tgtEl>
                                        <p:attrNameLst>
                                          <p:attrName>style.visibility</p:attrName>
                                        </p:attrNameLst>
                                      </p:cBhvr>
                                      <p:to>
                                        <p:strVal val="hidden"/>
                                      </p:to>
                                    </p:set>
                                  </p:childTnLst>
                                </p:cTn>
                              </p:par>
                              <p:par>
                                <p:cTn id="213" presetID="3" presetClass="exit" presetSubtype="10" fill="hold" grpId="3" nodeType="withEffect">
                                  <p:stCondLst>
                                    <p:cond delay="0"/>
                                  </p:stCondLst>
                                  <p:childTnLst>
                                    <p:animEffect transition="out" filter="blinds(horizontal)">
                                      <p:cBhvr>
                                        <p:cTn id="214" dur="3000"/>
                                        <p:tgtEl>
                                          <p:spTgt spid="9"/>
                                        </p:tgtEl>
                                      </p:cBhvr>
                                    </p:animEffect>
                                    <p:set>
                                      <p:cBhvr>
                                        <p:cTn id="215" dur="1" fill="hold">
                                          <p:stCondLst>
                                            <p:cond delay="2999"/>
                                          </p:stCondLst>
                                        </p:cTn>
                                        <p:tgtEl>
                                          <p:spTgt spid="9"/>
                                        </p:tgtEl>
                                        <p:attrNameLst>
                                          <p:attrName>style.visibility</p:attrName>
                                        </p:attrNameLst>
                                      </p:cBhvr>
                                      <p:to>
                                        <p:strVal val="hidden"/>
                                      </p:to>
                                    </p:set>
                                  </p:childTnLst>
                                </p:cTn>
                              </p:par>
                              <p:par>
                                <p:cTn id="216" presetID="3" presetClass="exit" presetSubtype="10" fill="hold" grpId="3" nodeType="withEffect">
                                  <p:stCondLst>
                                    <p:cond delay="0"/>
                                  </p:stCondLst>
                                  <p:childTnLst>
                                    <p:animEffect transition="out" filter="blinds(horizontal)">
                                      <p:cBhvr>
                                        <p:cTn id="217" dur="3000"/>
                                        <p:tgtEl>
                                          <p:spTgt spid="10"/>
                                        </p:tgtEl>
                                      </p:cBhvr>
                                    </p:animEffect>
                                    <p:set>
                                      <p:cBhvr>
                                        <p:cTn id="218" dur="1" fill="hold">
                                          <p:stCondLst>
                                            <p:cond delay="2999"/>
                                          </p:stCondLst>
                                        </p:cTn>
                                        <p:tgtEl>
                                          <p:spTgt spid="10"/>
                                        </p:tgtEl>
                                        <p:attrNameLst>
                                          <p:attrName>style.visibility</p:attrName>
                                        </p:attrNameLst>
                                      </p:cBhvr>
                                      <p:to>
                                        <p:strVal val="hidden"/>
                                      </p:to>
                                    </p:set>
                                  </p:childTnLst>
                                </p:cTn>
                              </p:par>
                              <p:par>
                                <p:cTn id="219" presetID="3" presetClass="exit" presetSubtype="10" fill="hold" grpId="3" nodeType="withEffect">
                                  <p:stCondLst>
                                    <p:cond delay="0"/>
                                  </p:stCondLst>
                                  <p:childTnLst>
                                    <p:animEffect transition="out" filter="blinds(horizontal)">
                                      <p:cBhvr>
                                        <p:cTn id="220" dur="3000"/>
                                        <p:tgtEl>
                                          <p:spTgt spid="11"/>
                                        </p:tgtEl>
                                      </p:cBhvr>
                                    </p:animEffect>
                                    <p:set>
                                      <p:cBhvr>
                                        <p:cTn id="221" dur="1" fill="hold">
                                          <p:stCondLst>
                                            <p:cond delay="2999"/>
                                          </p:stCondLst>
                                        </p:cTn>
                                        <p:tgtEl>
                                          <p:spTgt spid="11"/>
                                        </p:tgtEl>
                                        <p:attrNameLst>
                                          <p:attrName>style.visibility</p:attrName>
                                        </p:attrNameLst>
                                      </p:cBhvr>
                                      <p:to>
                                        <p:strVal val="hidden"/>
                                      </p:to>
                                    </p:set>
                                  </p:childTnLst>
                                </p:cTn>
                              </p:par>
                              <p:par>
                                <p:cTn id="222" presetID="3" presetClass="exit" presetSubtype="10" fill="hold" grpId="3" nodeType="withEffect">
                                  <p:stCondLst>
                                    <p:cond delay="0"/>
                                  </p:stCondLst>
                                  <p:childTnLst>
                                    <p:animEffect transition="out" filter="blinds(horizontal)">
                                      <p:cBhvr>
                                        <p:cTn id="223" dur="3000"/>
                                        <p:tgtEl>
                                          <p:spTgt spid="12"/>
                                        </p:tgtEl>
                                      </p:cBhvr>
                                    </p:animEffect>
                                    <p:set>
                                      <p:cBhvr>
                                        <p:cTn id="224" dur="1" fill="hold">
                                          <p:stCondLst>
                                            <p:cond delay="2999"/>
                                          </p:stCondLst>
                                        </p:cTn>
                                        <p:tgtEl>
                                          <p:spTgt spid="12"/>
                                        </p:tgtEl>
                                        <p:attrNameLst>
                                          <p:attrName>style.visibility</p:attrName>
                                        </p:attrNameLst>
                                      </p:cBhvr>
                                      <p:to>
                                        <p:strVal val="hidden"/>
                                      </p:to>
                                    </p:set>
                                  </p:childTnLst>
                                </p:cTn>
                              </p:par>
                              <p:par>
                                <p:cTn id="225" presetID="3" presetClass="exit" presetSubtype="10" fill="hold" grpId="3" nodeType="withEffect">
                                  <p:stCondLst>
                                    <p:cond delay="0"/>
                                  </p:stCondLst>
                                  <p:childTnLst>
                                    <p:animEffect transition="out" filter="blinds(horizontal)">
                                      <p:cBhvr>
                                        <p:cTn id="226" dur="3000"/>
                                        <p:tgtEl>
                                          <p:spTgt spid="13"/>
                                        </p:tgtEl>
                                      </p:cBhvr>
                                    </p:animEffect>
                                    <p:set>
                                      <p:cBhvr>
                                        <p:cTn id="227" dur="1" fill="hold">
                                          <p:stCondLst>
                                            <p:cond delay="2999"/>
                                          </p:stCondLst>
                                        </p:cTn>
                                        <p:tgtEl>
                                          <p:spTgt spid="13"/>
                                        </p:tgtEl>
                                        <p:attrNameLst>
                                          <p:attrName>style.visibility</p:attrName>
                                        </p:attrNameLst>
                                      </p:cBhvr>
                                      <p:to>
                                        <p:strVal val="hidden"/>
                                      </p:to>
                                    </p:set>
                                  </p:childTnLst>
                                </p:cTn>
                              </p:par>
                              <p:par>
                                <p:cTn id="228" presetID="3" presetClass="exit" presetSubtype="10" fill="hold" grpId="3" nodeType="withEffect">
                                  <p:stCondLst>
                                    <p:cond delay="0"/>
                                  </p:stCondLst>
                                  <p:childTnLst>
                                    <p:animEffect transition="out" filter="blinds(horizontal)">
                                      <p:cBhvr>
                                        <p:cTn id="229" dur="3000"/>
                                        <p:tgtEl>
                                          <p:spTgt spid="14"/>
                                        </p:tgtEl>
                                      </p:cBhvr>
                                    </p:animEffect>
                                    <p:set>
                                      <p:cBhvr>
                                        <p:cTn id="230" dur="1" fill="hold">
                                          <p:stCondLst>
                                            <p:cond delay="2999"/>
                                          </p:stCondLst>
                                        </p:cTn>
                                        <p:tgtEl>
                                          <p:spTgt spid="14"/>
                                        </p:tgtEl>
                                        <p:attrNameLst>
                                          <p:attrName>style.visibility</p:attrName>
                                        </p:attrNameLst>
                                      </p:cBhvr>
                                      <p:to>
                                        <p:strVal val="hidden"/>
                                      </p:to>
                                    </p:set>
                                  </p:childTnLst>
                                </p:cTn>
                              </p:par>
                              <p:par>
                                <p:cTn id="231" presetID="3" presetClass="exit" presetSubtype="10" fill="hold" grpId="3" nodeType="withEffect">
                                  <p:stCondLst>
                                    <p:cond delay="0"/>
                                  </p:stCondLst>
                                  <p:childTnLst>
                                    <p:animEffect transition="out" filter="blinds(horizontal)">
                                      <p:cBhvr>
                                        <p:cTn id="232" dur="3000"/>
                                        <p:tgtEl>
                                          <p:spTgt spid="15"/>
                                        </p:tgtEl>
                                      </p:cBhvr>
                                    </p:animEffect>
                                    <p:set>
                                      <p:cBhvr>
                                        <p:cTn id="233" dur="1" fill="hold">
                                          <p:stCondLst>
                                            <p:cond delay="2999"/>
                                          </p:stCondLst>
                                        </p:cTn>
                                        <p:tgtEl>
                                          <p:spTgt spid="15"/>
                                        </p:tgtEl>
                                        <p:attrNameLst>
                                          <p:attrName>style.visibility</p:attrName>
                                        </p:attrNameLst>
                                      </p:cBhvr>
                                      <p:to>
                                        <p:strVal val="hidden"/>
                                      </p:to>
                                    </p:set>
                                  </p:childTnLst>
                                </p:cTn>
                              </p:par>
                              <p:par>
                                <p:cTn id="234" presetID="2" presetClass="exit" presetSubtype="12" fill="hold" grpId="4" nodeType="withEffect">
                                  <p:stCondLst>
                                    <p:cond delay="0"/>
                                  </p:stCondLst>
                                  <p:childTnLst>
                                    <p:anim calcmode="lin" valueType="num">
                                      <p:cBhvr additive="base">
                                        <p:cTn id="235" dur="3000"/>
                                        <p:tgtEl>
                                          <p:spTgt spid="6"/>
                                        </p:tgtEl>
                                        <p:attrNameLst>
                                          <p:attrName>ppt_x</p:attrName>
                                        </p:attrNameLst>
                                      </p:cBhvr>
                                      <p:tavLst>
                                        <p:tav tm="0">
                                          <p:val>
                                            <p:strVal val="ppt_x"/>
                                          </p:val>
                                        </p:tav>
                                        <p:tav tm="100000">
                                          <p:val>
                                            <p:strVal val="0-ppt_w/2"/>
                                          </p:val>
                                        </p:tav>
                                      </p:tavLst>
                                    </p:anim>
                                    <p:anim calcmode="lin" valueType="num">
                                      <p:cBhvr additive="base">
                                        <p:cTn id="236" dur="3000"/>
                                        <p:tgtEl>
                                          <p:spTgt spid="6"/>
                                        </p:tgtEl>
                                        <p:attrNameLst>
                                          <p:attrName>ppt_y</p:attrName>
                                        </p:attrNameLst>
                                      </p:cBhvr>
                                      <p:tavLst>
                                        <p:tav tm="0">
                                          <p:val>
                                            <p:strVal val="ppt_y"/>
                                          </p:val>
                                        </p:tav>
                                        <p:tav tm="100000">
                                          <p:val>
                                            <p:strVal val="1+ppt_h/2"/>
                                          </p:val>
                                        </p:tav>
                                      </p:tavLst>
                                    </p:anim>
                                    <p:set>
                                      <p:cBhvr>
                                        <p:cTn id="237" dur="1" fill="hold">
                                          <p:stCondLst>
                                            <p:cond delay="2999"/>
                                          </p:stCondLst>
                                        </p:cTn>
                                        <p:tgtEl>
                                          <p:spTgt spid="6"/>
                                        </p:tgtEl>
                                        <p:attrNameLst>
                                          <p:attrName>style.visibility</p:attrName>
                                        </p:attrNameLst>
                                      </p:cBhvr>
                                      <p:to>
                                        <p:strVal val="hidden"/>
                                      </p:to>
                                    </p:set>
                                  </p:childTnLst>
                                </p:cTn>
                              </p:par>
                              <p:par>
                                <p:cTn id="238" presetID="2" presetClass="exit" presetSubtype="12" fill="hold" grpId="4" nodeType="withEffect">
                                  <p:stCondLst>
                                    <p:cond delay="0"/>
                                  </p:stCondLst>
                                  <p:childTnLst>
                                    <p:anim calcmode="lin" valueType="num">
                                      <p:cBhvr additive="base">
                                        <p:cTn id="239" dur="3000"/>
                                        <p:tgtEl>
                                          <p:spTgt spid="8"/>
                                        </p:tgtEl>
                                        <p:attrNameLst>
                                          <p:attrName>ppt_x</p:attrName>
                                        </p:attrNameLst>
                                      </p:cBhvr>
                                      <p:tavLst>
                                        <p:tav tm="0">
                                          <p:val>
                                            <p:strVal val="ppt_x"/>
                                          </p:val>
                                        </p:tav>
                                        <p:tav tm="100000">
                                          <p:val>
                                            <p:strVal val="0-ppt_w/2"/>
                                          </p:val>
                                        </p:tav>
                                      </p:tavLst>
                                    </p:anim>
                                    <p:anim calcmode="lin" valueType="num">
                                      <p:cBhvr additive="base">
                                        <p:cTn id="240" dur="3000"/>
                                        <p:tgtEl>
                                          <p:spTgt spid="8"/>
                                        </p:tgtEl>
                                        <p:attrNameLst>
                                          <p:attrName>ppt_y</p:attrName>
                                        </p:attrNameLst>
                                      </p:cBhvr>
                                      <p:tavLst>
                                        <p:tav tm="0">
                                          <p:val>
                                            <p:strVal val="ppt_y"/>
                                          </p:val>
                                        </p:tav>
                                        <p:tav tm="100000">
                                          <p:val>
                                            <p:strVal val="1+ppt_h/2"/>
                                          </p:val>
                                        </p:tav>
                                      </p:tavLst>
                                    </p:anim>
                                    <p:set>
                                      <p:cBhvr>
                                        <p:cTn id="241" dur="1" fill="hold">
                                          <p:stCondLst>
                                            <p:cond delay="2999"/>
                                          </p:stCondLst>
                                        </p:cTn>
                                        <p:tgtEl>
                                          <p:spTgt spid="8"/>
                                        </p:tgtEl>
                                        <p:attrNameLst>
                                          <p:attrName>style.visibility</p:attrName>
                                        </p:attrNameLst>
                                      </p:cBhvr>
                                      <p:to>
                                        <p:strVal val="hidden"/>
                                      </p:to>
                                    </p:set>
                                  </p:childTnLst>
                                </p:cTn>
                              </p:par>
                              <p:par>
                                <p:cTn id="242" presetID="2" presetClass="exit" presetSubtype="12" fill="hold" grpId="4" nodeType="withEffect">
                                  <p:stCondLst>
                                    <p:cond delay="0"/>
                                  </p:stCondLst>
                                  <p:childTnLst>
                                    <p:anim calcmode="lin" valueType="num">
                                      <p:cBhvr additive="base">
                                        <p:cTn id="243" dur="3000"/>
                                        <p:tgtEl>
                                          <p:spTgt spid="9"/>
                                        </p:tgtEl>
                                        <p:attrNameLst>
                                          <p:attrName>ppt_x</p:attrName>
                                        </p:attrNameLst>
                                      </p:cBhvr>
                                      <p:tavLst>
                                        <p:tav tm="0">
                                          <p:val>
                                            <p:strVal val="ppt_x"/>
                                          </p:val>
                                        </p:tav>
                                        <p:tav tm="100000">
                                          <p:val>
                                            <p:strVal val="0-ppt_w/2"/>
                                          </p:val>
                                        </p:tav>
                                      </p:tavLst>
                                    </p:anim>
                                    <p:anim calcmode="lin" valueType="num">
                                      <p:cBhvr additive="base">
                                        <p:cTn id="244" dur="3000"/>
                                        <p:tgtEl>
                                          <p:spTgt spid="9"/>
                                        </p:tgtEl>
                                        <p:attrNameLst>
                                          <p:attrName>ppt_y</p:attrName>
                                        </p:attrNameLst>
                                      </p:cBhvr>
                                      <p:tavLst>
                                        <p:tav tm="0">
                                          <p:val>
                                            <p:strVal val="ppt_y"/>
                                          </p:val>
                                        </p:tav>
                                        <p:tav tm="100000">
                                          <p:val>
                                            <p:strVal val="1+ppt_h/2"/>
                                          </p:val>
                                        </p:tav>
                                      </p:tavLst>
                                    </p:anim>
                                    <p:set>
                                      <p:cBhvr>
                                        <p:cTn id="245" dur="1" fill="hold">
                                          <p:stCondLst>
                                            <p:cond delay="2999"/>
                                          </p:stCondLst>
                                        </p:cTn>
                                        <p:tgtEl>
                                          <p:spTgt spid="9"/>
                                        </p:tgtEl>
                                        <p:attrNameLst>
                                          <p:attrName>style.visibility</p:attrName>
                                        </p:attrNameLst>
                                      </p:cBhvr>
                                      <p:to>
                                        <p:strVal val="hidden"/>
                                      </p:to>
                                    </p:set>
                                  </p:childTnLst>
                                </p:cTn>
                              </p:par>
                              <p:par>
                                <p:cTn id="246" presetID="2" presetClass="exit" presetSubtype="12" fill="hold" grpId="4" nodeType="withEffect">
                                  <p:stCondLst>
                                    <p:cond delay="0"/>
                                  </p:stCondLst>
                                  <p:childTnLst>
                                    <p:anim calcmode="lin" valueType="num">
                                      <p:cBhvr additive="base">
                                        <p:cTn id="247" dur="3000"/>
                                        <p:tgtEl>
                                          <p:spTgt spid="10"/>
                                        </p:tgtEl>
                                        <p:attrNameLst>
                                          <p:attrName>ppt_x</p:attrName>
                                        </p:attrNameLst>
                                      </p:cBhvr>
                                      <p:tavLst>
                                        <p:tav tm="0">
                                          <p:val>
                                            <p:strVal val="ppt_x"/>
                                          </p:val>
                                        </p:tav>
                                        <p:tav tm="100000">
                                          <p:val>
                                            <p:strVal val="0-ppt_w/2"/>
                                          </p:val>
                                        </p:tav>
                                      </p:tavLst>
                                    </p:anim>
                                    <p:anim calcmode="lin" valueType="num">
                                      <p:cBhvr additive="base">
                                        <p:cTn id="248" dur="3000"/>
                                        <p:tgtEl>
                                          <p:spTgt spid="10"/>
                                        </p:tgtEl>
                                        <p:attrNameLst>
                                          <p:attrName>ppt_y</p:attrName>
                                        </p:attrNameLst>
                                      </p:cBhvr>
                                      <p:tavLst>
                                        <p:tav tm="0">
                                          <p:val>
                                            <p:strVal val="ppt_y"/>
                                          </p:val>
                                        </p:tav>
                                        <p:tav tm="100000">
                                          <p:val>
                                            <p:strVal val="1+ppt_h/2"/>
                                          </p:val>
                                        </p:tav>
                                      </p:tavLst>
                                    </p:anim>
                                    <p:set>
                                      <p:cBhvr>
                                        <p:cTn id="249" dur="1" fill="hold">
                                          <p:stCondLst>
                                            <p:cond delay="2999"/>
                                          </p:stCondLst>
                                        </p:cTn>
                                        <p:tgtEl>
                                          <p:spTgt spid="10"/>
                                        </p:tgtEl>
                                        <p:attrNameLst>
                                          <p:attrName>style.visibility</p:attrName>
                                        </p:attrNameLst>
                                      </p:cBhvr>
                                      <p:to>
                                        <p:strVal val="hidden"/>
                                      </p:to>
                                    </p:set>
                                  </p:childTnLst>
                                </p:cTn>
                              </p:par>
                              <p:par>
                                <p:cTn id="250" presetID="2" presetClass="exit" presetSubtype="12" fill="hold" grpId="4" nodeType="withEffect">
                                  <p:stCondLst>
                                    <p:cond delay="0"/>
                                  </p:stCondLst>
                                  <p:childTnLst>
                                    <p:anim calcmode="lin" valueType="num">
                                      <p:cBhvr additive="base">
                                        <p:cTn id="251" dur="3000"/>
                                        <p:tgtEl>
                                          <p:spTgt spid="11"/>
                                        </p:tgtEl>
                                        <p:attrNameLst>
                                          <p:attrName>ppt_x</p:attrName>
                                        </p:attrNameLst>
                                      </p:cBhvr>
                                      <p:tavLst>
                                        <p:tav tm="0">
                                          <p:val>
                                            <p:strVal val="ppt_x"/>
                                          </p:val>
                                        </p:tav>
                                        <p:tav tm="100000">
                                          <p:val>
                                            <p:strVal val="0-ppt_w/2"/>
                                          </p:val>
                                        </p:tav>
                                      </p:tavLst>
                                    </p:anim>
                                    <p:anim calcmode="lin" valueType="num">
                                      <p:cBhvr additive="base">
                                        <p:cTn id="252" dur="3000"/>
                                        <p:tgtEl>
                                          <p:spTgt spid="11"/>
                                        </p:tgtEl>
                                        <p:attrNameLst>
                                          <p:attrName>ppt_y</p:attrName>
                                        </p:attrNameLst>
                                      </p:cBhvr>
                                      <p:tavLst>
                                        <p:tav tm="0">
                                          <p:val>
                                            <p:strVal val="ppt_y"/>
                                          </p:val>
                                        </p:tav>
                                        <p:tav tm="100000">
                                          <p:val>
                                            <p:strVal val="1+ppt_h/2"/>
                                          </p:val>
                                        </p:tav>
                                      </p:tavLst>
                                    </p:anim>
                                    <p:set>
                                      <p:cBhvr>
                                        <p:cTn id="253" dur="1" fill="hold">
                                          <p:stCondLst>
                                            <p:cond delay="2999"/>
                                          </p:stCondLst>
                                        </p:cTn>
                                        <p:tgtEl>
                                          <p:spTgt spid="11"/>
                                        </p:tgtEl>
                                        <p:attrNameLst>
                                          <p:attrName>style.visibility</p:attrName>
                                        </p:attrNameLst>
                                      </p:cBhvr>
                                      <p:to>
                                        <p:strVal val="hidden"/>
                                      </p:to>
                                    </p:set>
                                  </p:childTnLst>
                                </p:cTn>
                              </p:par>
                              <p:par>
                                <p:cTn id="254" presetID="2" presetClass="exit" presetSubtype="12" fill="hold" grpId="4" nodeType="withEffect">
                                  <p:stCondLst>
                                    <p:cond delay="0"/>
                                  </p:stCondLst>
                                  <p:childTnLst>
                                    <p:anim calcmode="lin" valueType="num">
                                      <p:cBhvr additive="base">
                                        <p:cTn id="255" dur="3000"/>
                                        <p:tgtEl>
                                          <p:spTgt spid="12"/>
                                        </p:tgtEl>
                                        <p:attrNameLst>
                                          <p:attrName>ppt_x</p:attrName>
                                        </p:attrNameLst>
                                      </p:cBhvr>
                                      <p:tavLst>
                                        <p:tav tm="0">
                                          <p:val>
                                            <p:strVal val="ppt_x"/>
                                          </p:val>
                                        </p:tav>
                                        <p:tav tm="100000">
                                          <p:val>
                                            <p:strVal val="0-ppt_w/2"/>
                                          </p:val>
                                        </p:tav>
                                      </p:tavLst>
                                    </p:anim>
                                    <p:anim calcmode="lin" valueType="num">
                                      <p:cBhvr additive="base">
                                        <p:cTn id="256" dur="3000"/>
                                        <p:tgtEl>
                                          <p:spTgt spid="12"/>
                                        </p:tgtEl>
                                        <p:attrNameLst>
                                          <p:attrName>ppt_y</p:attrName>
                                        </p:attrNameLst>
                                      </p:cBhvr>
                                      <p:tavLst>
                                        <p:tav tm="0">
                                          <p:val>
                                            <p:strVal val="ppt_y"/>
                                          </p:val>
                                        </p:tav>
                                        <p:tav tm="100000">
                                          <p:val>
                                            <p:strVal val="1+ppt_h/2"/>
                                          </p:val>
                                        </p:tav>
                                      </p:tavLst>
                                    </p:anim>
                                    <p:set>
                                      <p:cBhvr>
                                        <p:cTn id="257" dur="1" fill="hold">
                                          <p:stCondLst>
                                            <p:cond delay="2999"/>
                                          </p:stCondLst>
                                        </p:cTn>
                                        <p:tgtEl>
                                          <p:spTgt spid="12"/>
                                        </p:tgtEl>
                                        <p:attrNameLst>
                                          <p:attrName>style.visibility</p:attrName>
                                        </p:attrNameLst>
                                      </p:cBhvr>
                                      <p:to>
                                        <p:strVal val="hidden"/>
                                      </p:to>
                                    </p:set>
                                  </p:childTnLst>
                                </p:cTn>
                              </p:par>
                              <p:par>
                                <p:cTn id="258" presetID="2" presetClass="exit" presetSubtype="12" fill="hold" grpId="4" nodeType="withEffect">
                                  <p:stCondLst>
                                    <p:cond delay="0"/>
                                  </p:stCondLst>
                                  <p:childTnLst>
                                    <p:anim calcmode="lin" valueType="num">
                                      <p:cBhvr additive="base">
                                        <p:cTn id="259" dur="3000"/>
                                        <p:tgtEl>
                                          <p:spTgt spid="13"/>
                                        </p:tgtEl>
                                        <p:attrNameLst>
                                          <p:attrName>ppt_x</p:attrName>
                                        </p:attrNameLst>
                                      </p:cBhvr>
                                      <p:tavLst>
                                        <p:tav tm="0">
                                          <p:val>
                                            <p:strVal val="ppt_x"/>
                                          </p:val>
                                        </p:tav>
                                        <p:tav tm="100000">
                                          <p:val>
                                            <p:strVal val="0-ppt_w/2"/>
                                          </p:val>
                                        </p:tav>
                                      </p:tavLst>
                                    </p:anim>
                                    <p:anim calcmode="lin" valueType="num">
                                      <p:cBhvr additive="base">
                                        <p:cTn id="260" dur="3000"/>
                                        <p:tgtEl>
                                          <p:spTgt spid="13"/>
                                        </p:tgtEl>
                                        <p:attrNameLst>
                                          <p:attrName>ppt_y</p:attrName>
                                        </p:attrNameLst>
                                      </p:cBhvr>
                                      <p:tavLst>
                                        <p:tav tm="0">
                                          <p:val>
                                            <p:strVal val="ppt_y"/>
                                          </p:val>
                                        </p:tav>
                                        <p:tav tm="100000">
                                          <p:val>
                                            <p:strVal val="1+ppt_h/2"/>
                                          </p:val>
                                        </p:tav>
                                      </p:tavLst>
                                    </p:anim>
                                    <p:set>
                                      <p:cBhvr>
                                        <p:cTn id="261" dur="1" fill="hold">
                                          <p:stCondLst>
                                            <p:cond delay="2999"/>
                                          </p:stCondLst>
                                        </p:cTn>
                                        <p:tgtEl>
                                          <p:spTgt spid="13"/>
                                        </p:tgtEl>
                                        <p:attrNameLst>
                                          <p:attrName>style.visibility</p:attrName>
                                        </p:attrNameLst>
                                      </p:cBhvr>
                                      <p:to>
                                        <p:strVal val="hidden"/>
                                      </p:to>
                                    </p:set>
                                  </p:childTnLst>
                                </p:cTn>
                              </p:par>
                              <p:par>
                                <p:cTn id="262" presetID="2" presetClass="exit" presetSubtype="12" fill="hold" grpId="4" nodeType="withEffect">
                                  <p:stCondLst>
                                    <p:cond delay="0"/>
                                  </p:stCondLst>
                                  <p:childTnLst>
                                    <p:anim calcmode="lin" valueType="num">
                                      <p:cBhvr additive="base">
                                        <p:cTn id="263" dur="3000"/>
                                        <p:tgtEl>
                                          <p:spTgt spid="14"/>
                                        </p:tgtEl>
                                        <p:attrNameLst>
                                          <p:attrName>ppt_x</p:attrName>
                                        </p:attrNameLst>
                                      </p:cBhvr>
                                      <p:tavLst>
                                        <p:tav tm="0">
                                          <p:val>
                                            <p:strVal val="ppt_x"/>
                                          </p:val>
                                        </p:tav>
                                        <p:tav tm="100000">
                                          <p:val>
                                            <p:strVal val="0-ppt_w/2"/>
                                          </p:val>
                                        </p:tav>
                                      </p:tavLst>
                                    </p:anim>
                                    <p:anim calcmode="lin" valueType="num">
                                      <p:cBhvr additive="base">
                                        <p:cTn id="264" dur="3000"/>
                                        <p:tgtEl>
                                          <p:spTgt spid="14"/>
                                        </p:tgtEl>
                                        <p:attrNameLst>
                                          <p:attrName>ppt_y</p:attrName>
                                        </p:attrNameLst>
                                      </p:cBhvr>
                                      <p:tavLst>
                                        <p:tav tm="0">
                                          <p:val>
                                            <p:strVal val="ppt_y"/>
                                          </p:val>
                                        </p:tav>
                                        <p:tav tm="100000">
                                          <p:val>
                                            <p:strVal val="1+ppt_h/2"/>
                                          </p:val>
                                        </p:tav>
                                      </p:tavLst>
                                    </p:anim>
                                    <p:set>
                                      <p:cBhvr>
                                        <p:cTn id="265" dur="1" fill="hold">
                                          <p:stCondLst>
                                            <p:cond delay="2999"/>
                                          </p:stCondLst>
                                        </p:cTn>
                                        <p:tgtEl>
                                          <p:spTgt spid="14"/>
                                        </p:tgtEl>
                                        <p:attrNameLst>
                                          <p:attrName>style.visibility</p:attrName>
                                        </p:attrNameLst>
                                      </p:cBhvr>
                                      <p:to>
                                        <p:strVal val="hidden"/>
                                      </p:to>
                                    </p:set>
                                  </p:childTnLst>
                                </p:cTn>
                              </p:par>
                              <p:par>
                                <p:cTn id="266" presetID="2" presetClass="exit" presetSubtype="12" fill="hold" grpId="4" nodeType="withEffect">
                                  <p:stCondLst>
                                    <p:cond delay="0"/>
                                  </p:stCondLst>
                                  <p:childTnLst>
                                    <p:anim calcmode="lin" valueType="num">
                                      <p:cBhvr additive="base">
                                        <p:cTn id="267" dur="3000"/>
                                        <p:tgtEl>
                                          <p:spTgt spid="15"/>
                                        </p:tgtEl>
                                        <p:attrNameLst>
                                          <p:attrName>ppt_x</p:attrName>
                                        </p:attrNameLst>
                                      </p:cBhvr>
                                      <p:tavLst>
                                        <p:tav tm="0">
                                          <p:val>
                                            <p:strVal val="ppt_x"/>
                                          </p:val>
                                        </p:tav>
                                        <p:tav tm="100000">
                                          <p:val>
                                            <p:strVal val="0-ppt_w/2"/>
                                          </p:val>
                                        </p:tav>
                                      </p:tavLst>
                                    </p:anim>
                                    <p:anim calcmode="lin" valueType="num">
                                      <p:cBhvr additive="base">
                                        <p:cTn id="268" dur="3000"/>
                                        <p:tgtEl>
                                          <p:spTgt spid="15"/>
                                        </p:tgtEl>
                                        <p:attrNameLst>
                                          <p:attrName>ppt_y</p:attrName>
                                        </p:attrNameLst>
                                      </p:cBhvr>
                                      <p:tavLst>
                                        <p:tav tm="0">
                                          <p:val>
                                            <p:strVal val="ppt_y"/>
                                          </p:val>
                                        </p:tav>
                                        <p:tav tm="100000">
                                          <p:val>
                                            <p:strVal val="1+ppt_h/2"/>
                                          </p:val>
                                        </p:tav>
                                      </p:tavLst>
                                    </p:anim>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grpId="5" nodeType="withEffect">
                                  <p:stCondLst>
                                    <p:cond delay="0"/>
                                  </p:stCondLst>
                                  <p:childTnLst>
                                    <p:animEffect transition="out" filter="blinds(horizontal)">
                                      <p:cBhvr>
                                        <p:cTn id="271" dur="3000"/>
                                        <p:tgtEl>
                                          <p:spTgt spid="6"/>
                                        </p:tgtEl>
                                      </p:cBhvr>
                                    </p:animEffect>
                                    <p:set>
                                      <p:cBhvr>
                                        <p:cTn id="272" dur="1" fill="hold">
                                          <p:stCondLst>
                                            <p:cond delay="2999"/>
                                          </p:stCondLst>
                                        </p:cTn>
                                        <p:tgtEl>
                                          <p:spTgt spid="6"/>
                                        </p:tgtEl>
                                        <p:attrNameLst>
                                          <p:attrName>style.visibility</p:attrName>
                                        </p:attrNameLst>
                                      </p:cBhvr>
                                      <p:to>
                                        <p:strVal val="hidden"/>
                                      </p:to>
                                    </p:set>
                                  </p:childTnLst>
                                </p:cTn>
                              </p:par>
                              <p:par>
                                <p:cTn id="273" presetID="3" presetClass="exit" presetSubtype="10" fill="hold" grpId="5" nodeType="withEffect">
                                  <p:stCondLst>
                                    <p:cond delay="0"/>
                                  </p:stCondLst>
                                  <p:childTnLst>
                                    <p:animEffect transition="out" filter="blinds(horizontal)">
                                      <p:cBhvr>
                                        <p:cTn id="274" dur="3000"/>
                                        <p:tgtEl>
                                          <p:spTgt spid="8"/>
                                        </p:tgtEl>
                                      </p:cBhvr>
                                    </p:animEffect>
                                    <p:set>
                                      <p:cBhvr>
                                        <p:cTn id="275" dur="1" fill="hold">
                                          <p:stCondLst>
                                            <p:cond delay="2999"/>
                                          </p:stCondLst>
                                        </p:cTn>
                                        <p:tgtEl>
                                          <p:spTgt spid="8"/>
                                        </p:tgtEl>
                                        <p:attrNameLst>
                                          <p:attrName>style.visibility</p:attrName>
                                        </p:attrNameLst>
                                      </p:cBhvr>
                                      <p:to>
                                        <p:strVal val="hidden"/>
                                      </p:to>
                                    </p:set>
                                  </p:childTnLst>
                                </p:cTn>
                              </p:par>
                              <p:par>
                                <p:cTn id="276" presetID="3" presetClass="exit" presetSubtype="10" fill="hold" grpId="5" nodeType="withEffect">
                                  <p:stCondLst>
                                    <p:cond delay="0"/>
                                  </p:stCondLst>
                                  <p:childTnLst>
                                    <p:animEffect transition="out" filter="blinds(horizontal)">
                                      <p:cBhvr>
                                        <p:cTn id="277" dur="3000"/>
                                        <p:tgtEl>
                                          <p:spTgt spid="9"/>
                                        </p:tgtEl>
                                      </p:cBhvr>
                                    </p:animEffect>
                                    <p:set>
                                      <p:cBhvr>
                                        <p:cTn id="278" dur="1" fill="hold">
                                          <p:stCondLst>
                                            <p:cond delay="2999"/>
                                          </p:stCondLst>
                                        </p:cTn>
                                        <p:tgtEl>
                                          <p:spTgt spid="9"/>
                                        </p:tgtEl>
                                        <p:attrNameLst>
                                          <p:attrName>style.visibility</p:attrName>
                                        </p:attrNameLst>
                                      </p:cBhvr>
                                      <p:to>
                                        <p:strVal val="hidden"/>
                                      </p:to>
                                    </p:set>
                                  </p:childTnLst>
                                </p:cTn>
                              </p:par>
                              <p:par>
                                <p:cTn id="279" presetID="3" presetClass="exit" presetSubtype="10" fill="hold" grpId="5" nodeType="withEffect">
                                  <p:stCondLst>
                                    <p:cond delay="0"/>
                                  </p:stCondLst>
                                  <p:childTnLst>
                                    <p:animEffect transition="out" filter="blinds(horizontal)">
                                      <p:cBhvr>
                                        <p:cTn id="280" dur="3000"/>
                                        <p:tgtEl>
                                          <p:spTgt spid="10"/>
                                        </p:tgtEl>
                                      </p:cBhvr>
                                    </p:animEffect>
                                    <p:set>
                                      <p:cBhvr>
                                        <p:cTn id="281" dur="1" fill="hold">
                                          <p:stCondLst>
                                            <p:cond delay="2999"/>
                                          </p:stCondLst>
                                        </p:cTn>
                                        <p:tgtEl>
                                          <p:spTgt spid="10"/>
                                        </p:tgtEl>
                                        <p:attrNameLst>
                                          <p:attrName>style.visibility</p:attrName>
                                        </p:attrNameLst>
                                      </p:cBhvr>
                                      <p:to>
                                        <p:strVal val="hidden"/>
                                      </p:to>
                                    </p:set>
                                  </p:childTnLst>
                                </p:cTn>
                              </p:par>
                              <p:par>
                                <p:cTn id="282" presetID="3" presetClass="exit" presetSubtype="10" fill="hold" grpId="5" nodeType="withEffect">
                                  <p:stCondLst>
                                    <p:cond delay="0"/>
                                  </p:stCondLst>
                                  <p:childTnLst>
                                    <p:animEffect transition="out" filter="blinds(horizontal)">
                                      <p:cBhvr>
                                        <p:cTn id="283" dur="3000"/>
                                        <p:tgtEl>
                                          <p:spTgt spid="11"/>
                                        </p:tgtEl>
                                      </p:cBhvr>
                                    </p:animEffect>
                                    <p:set>
                                      <p:cBhvr>
                                        <p:cTn id="284" dur="1" fill="hold">
                                          <p:stCondLst>
                                            <p:cond delay="2999"/>
                                          </p:stCondLst>
                                        </p:cTn>
                                        <p:tgtEl>
                                          <p:spTgt spid="11"/>
                                        </p:tgtEl>
                                        <p:attrNameLst>
                                          <p:attrName>style.visibility</p:attrName>
                                        </p:attrNameLst>
                                      </p:cBhvr>
                                      <p:to>
                                        <p:strVal val="hidden"/>
                                      </p:to>
                                    </p:set>
                                  </p:childTnLst>
                                </p:cTn>
                              </p:par>
                              <p:par>
                                <p:cTn id="285" presetID="3" presetClass="exit" presetSubtype="10" fill="hold" grpId="5" nodeType="withEffect">
                                  <p:stCondLst>
                                    <p:cond delay="0"/>
                                  </p:stCondLst>
                                  <p:childTnLst>
                                    <p:animEffect transition="out" filter="blinds(horizontal)">
                                      <p:cBhvr>
                                        <p:cTn id="286" dur="3000"/>
                                        <p:tgtEl>
                                          <p:spTgt spid="12"/>
                                        </p:tgtEl>
                                      </p:cBhvr>
                                    </p:animEffect>
                                    <p:set>
                                      <p:cBhvr>
                                        <p:cTn id="287" dur="1" fill="hold">
                                          <p:stCondLst>
                                            <p:cond delay="2999"/>
                                          </p:stCondLst>
                                        </p:cTn>
                                        <p:tgtEl>
                                          <p:spTgt spid="12"/>
                                        </p:tgtEl>
                                        <p:attrNameLst>
                                          <p:attrName>style.visibility</p:attrName>
                                        </p:attrNameLst>
                                      </p:cBhvr>
                                      <p:to>
                                        <p:strVal val="hidden"/>
                                      </p:to>
                                    </p:set>
                                  </p:childTnLst>
                                </p:cTn>
                              </p:par>
                              <p:par>
                                <p:cTn id="288" presetID="3" presetClass="exit" presetSubtype="10" fill="hold" grpId="5" nodeType="withEffect">
                                  <p:stCondLst>
                                    <p:cond delay="0"/>
                                  </p:stCondLst>
                                  <p:childTnLst>
                                    <p:animEffect transition="out" filter="blinds(horizontal)">
                                      <p:cBhvr>
                                        <p:cTn id="289" dur="3000"/>
                                        <p:tgtEl>
                                          <p:spTgt spid="13"/>
                                        </p:tgtEl>
                                      </p:cBhvr>
                                    </p:animEffect>
                                    <p:set>
                                      <p:cBhvr>
                                        <p:cTn id="290" dur="1" fill="hold">
                                          <p:stCondLst>
                                            <p:cond delay="2999"/>
                                          </p:stCondLst>
                                        </p:cTn>
                                        <p:tgtEl>
                                          <p:spTgt spid="13"/>
                                        </p:tgtEl>
                                        <p:attrNameLst>
                                          <p:attrName>style.visibility</p:attrName>
                                        </p:attrNameLst>
                                      </p:cBhvr>
                                      <p:to>
                                        <p:strVal val="hidden"/>
                                      </p:to>
                                    </p:set>
                                  </p:childTnLst>
                                </p:cTn>
                              </p:par>
                              <p:par>
                                <p:cTn id="291" presetID="3" presetClass="exit" presetSubtype="10" fill="hold" grpId="5" nodeType="withEffect">
                                  <p:stCondLst>
                                    <p:cond delay="0"/>
                                  </p:stCondLst>
                                  <p:childTnLst>
                                    <p:animEffect transition="out" filter="blinds(horizontal)">
                                      <p:cBhvr>
                                        <p:cTn id="292" dur="3000"/>
                                        <p:tgtEl>
                                          <p:spTgt spid="14"/>
                                        </p:tgtEl>
                                      </p:cBhvr>
                                    </p:animEffect>
                                    <p:set>
                                      <p:cBhvr>
                                        <p:cTn id="293" dur="1" fill="hold">
                                          <p:stCondLst>
                                            <p:cond delay="2999"/>
                                          </p:stCondLst>
                                        </p:cTn>
                                        <p:tgtEl>
                                          <p:spTgt spid="14"/>
                                        </p:tgtEl>
                                        <p:attrNameLst>
                                          <p:attrName>style.visibility</p:attrName>
                                        </p:attrNameLst>
                                      </p:cBhvr>
                                      <p:to>
                                        <p:strVal val="hidden"/>
                                      </p:to>
                                    </p:set>
                                  </p:childTnLst>
                                </p:cTn>
                              </p:par>
                              <p:par>
                                <p:cTn id="294" presetID="3" presetClass="exit" presetSubtype="10" fill="hold" grpId="5" nodeType="withEffect">
                                  <p:stCondLst>
                                    <p:cond delay="0"/>
                                  </p:stCondLst>
                                  <p:childTnLst>
                                    <p:animEffect transition="out" filter="blinds(horizontal)">
                                      <p:cBhvr>
                                        <p:cTn id="295" dur="3000"/>
                                        <p:tgtEl>
                                          <p:spTgt spid="15"/>
                                        </p:tgtEl>
                                      </p:cBhvr>
                                    </p:animEffect>
                                    <p:set>
                                      <p:cBhvr>
                                        <p:cTn id="296" dur="1" fill="hold">
                                          <p:stCondLst>
                                            <p:cond delay="2999"/>
                                          </p:stCondLst>
                                        </p:cTn>
                                        <p:tgtEl>
                                          <p:spTgt spid="15"/>
                                        </p:tgtEl>
                                        <p:attrNameLst>
                                          <p:attrName>style.visibility</p:attrName>
                                        </p:attrNameLst>
                                      </p:cBhvr>
                                      <p:to>
                                        <p:strVal val="hidden"/>
                                      </p:to>
                                    </p:set>
                                  </p:childTnLst>
                                </p:cTn>
                              </p:par>
                              <p:par>
                                <p:cTn id="297" presetID="2" presetClass="exit" presetSubtype="6" fill="hold" grpId="3" nodeType="withEffect">
                                  <p:stCondLst>
                                    <p:cond delay="0"/>
                                  </p:stCondLst>
                                  <p:childTnLst>
                                    <p:anim calcmode="lin" valueType="num">
                                      <p:cBhvr additive="base">
                                        <p:cTn id="298" dur="3000"/>
                                        <p:tgtEl>
                                          <p:spTgt spid="7"/>
                                        </p:tgtEl>
                                        <p:attrNameLst>
                                          <p:attrName>ppt_x</p:attrName>
                                        </p:attrNameLst>
                                      </p:cBhvr>
                                      <p:tavLst>
                                        <p:tav tm="0">
                                          <p:val>
                                            <p:strVal val="ppt_x"/>
                                          </p:val>
                                        </p:tav>
                                        <p:tav tm="100000">
                                          <p:val>
                                            <p:strVal val="1+ppt_w/2"/>
                                          </p:val>
                                        </p:tav>
                                      </p:tavLst>
                                    </p:anim>
                                    <p:anim calcmode="lin" valueType="num">
                                      <p:cBhvr additive="base">
                                        <p:cTn id="299" dur="3000"/>
                                        <p:tgtEl>
                                          <p:spTgt spid="7"/>
                                        </p:tgtEl>
                                        <p:attrNameLst>
                                          <p:attrName>ppt_y</p:attrName>
                                        </p:attrNameLst>
                                      </p:cBhvr>
                                      <p:tavLst>
                                        <p:tav tm="0">
                                          <p:val>
                                            <p:strVal val="ppt_y"/>
                                          </p:val>
                                        </p:tav>
                                        <p:tav tm="100000">
                                          <p:val>
                                            <p:strVal val="1+ppt_h/2"/>
                                          </p:val>
                                        </p:tav>
                                      </p:tavLst>
                                    </p:anim>
                                    <p:set>
                                      <p:cBhvr>
                                        <p:cTn id="300" dur="1" fill="hold">
                                          <p:stCondLst>
                                            <p:cond delay="2999"/>
                                          </p:stCondLst>
                                        </p:cTn>
                                        <p:tgtEl>
                                          <p:spTgt spid="7"/>
                                        </p:tgtEl>
                                        <p:attrNameLst>
                                          <p:attrName>style.visibility</p:attrName>
                                        </p:attrNameLst>
                                      </p:cBhvr>
                                      <p:to>
                                        <p:strVal val="hidden"/>
                                      </p:to>
                                    </p:set>
                                  </p:childTnLst>
                                </p:cTn>
                              </p:par>
                              <p:par>
                                <p:cTn id="301" presetID="2" presetClass="exit" presetSubtype="6" fill="hold" grpId="3" nodeType="withEffect">
                                  <p:stCondLst>
                                    <p:cond delay="0"/>
                                  </p:stCondLst>
                                  <p:childTnLst>
                                    <p:anim calcmode="lin" valueType="num">
                                      <p:cBhvr additive="base">
                                        <p:cTn id="302" dur="3000"/>
                                        <p:tgtEl>
                                          <p:spTgt spid="16"/>
                                        </p:tgtEl>
                                        <p:attrNameLst>
                                          <p:attrName>ppt_x</p:attrName>
                                        </p:attrNameLst>
                                      </p:cBhvr>
                                      <p:tavLst>
                                        <p:tav tm="0">
                                          <p:val>
                                            <p:strVal val="ppt_x"/>
                                          </p:val>
                                        </p:tav>
                                        <p:tav tm="100000">
                                          <p:val>
                                            <p:strVal val="1+ppt_w/2"/>
                                          </p:val>
                                        </p:tav>
                                      </p:tavLst>
                                    </p:anim>
                                    <p:anim calcmode="lin" valueType="num">
                                      <p:cBhvr additive="base">
                                        <p:cTn id="303" dur="3000"/>
                                        <p:tgtEl>
                                          <p:spTgt spid="16"/>
                                        </p:tgtEl>
                                        <p:attrNameLst>
                                          <p:attrName>ppt_y</p:attrName>
                                        </p:attrNameLst>
                                      </p:cBhvr>
                                      <p:tavLst>
                                        <p:tav tm="0">
                                          <p:val>
                                            <p:strVal val="ppt_y"/>
                                          </p:val>
                                        </p:tav>
                                        <p:tav tm="100000">
                                          <p:val>
                                            <p:strVal val="1+ppt_h/2"/>
                                          </p:val>
                                        </p:tav>
                                      </p:tavLst>
                                    </p:anim>
                                    <p:set>
                                      <p:cBhvr>
                                        <p:cTn id="304" dur="1" fill="hold">
                                          <p:stCondLst>
                                            <p:cond delay="2999"/>
                                          </p:stCondLst>
                                        </p:cTn>
                                        <p:tgtEl>
                                          <p:spTgt spid="16"/>
                                        </p:tgtEl>
                                        <p:attrNameLst>
                                          <p:attrName>style.visibility</p:attrName>
                                        </p:attrNameLst>
                                      </p:cBhvr>
                                      <p:to>
                                        <p:strVal val="hidden"/>
                                      </p:to>
                                    </p:set>
                                  </p:childTnLst>
                                </p:cTn>
                              </p:par>
                              <p:par>
                                <p:cTn id="305" presetID="2" presetClass="exit" presetSubtype="6" fill="hold" grpId="3" nodeType="withEffect">
                                  <p:stCondLst>
                                    <p:cond delay="0"/>
                                  </p:stCondLst>
                                  <p:childTnLst>
                                    <p:anim calcmode="lin" valueType="num">
                                      <p:cBhvr additive="base">
                                        <p:cTn id="306" dur="3000"/>
                                        <p:tgtEl>
                                          <p:spTgt spid="17"/>
                                        </p:tgtEl>
                                        <p:attrNameLst>
                                          <p:attrName>ppt_x</p:attrName>
                                        </p:attrNameLst>
                                      </p:cBhvr>
                                      <p:tavLst>
                                        <p:tav tm="0">
                                          <p:val>
                                            <p:strVal val="ppt_x"/>
                                          </p:val>
                                        </p:tav>
                                        <p:tav tm="100000">
                                          <p:val>
                                            <p:strVal val="1+ppt_w/2"/>
                                          </p:val>
                                        </p:tav>
                                      </p:tavLst>
                                    </p:anim>
                                    <p:anim calcmode="lin" valueType="num">
                                      <p:cBhvr additive="base">
                                        <p:cTn id="307" dur="3000"/>
                                        <p:tgtEl>
                                          <p:spTgt spid="17"/>
                                        </p:tgtEl>
                                        <p:attrNameLst>
                                          <p:attrName>ppt_y</p:attrName>
                                        </p:attrNameLst>
                                      </p:cBhvr>
                                      <p:tavLst>
                                        <p:tav tm="0">
                                          <p:val>
                                            <p:strVal val="ppt_y"/>
                                          </p:val>
                                        </p:tav>
                                        <p:tav tm="100000">
                                          <p:val>
                                            <p:strVal val="1+ppt_h/2"/>
                                          </p:val>
                                        </p:tav>
                                      </p:tavLst>
                                    </p:anim>
                                    <p:set>
                                      <p:cBhvr>
                                        <p:cTn id="308" dur="1" fill="hold">
                                          <p:stCondLst>
                                            <p:cond delay="2999"/>
                                          </p:stCondLst>
                                        </p:cTn>
                                        <p:tgtEl>
                                          <p:spTgt spid="17"/>
                                        </p:tgtEl>
                                        <p:attrNameLst>
                                          <p:attrName>style.visibility</p:attrName>
                                        </p:attrNameLst>
                                      </p:cBhvr>
                                      <p:to>
                                        <p:strVal val="hidden"/>
                                      </p:to>
                                    </p:set>
                                  </p:childTnLst>
                                </p:cTn>
                              </p:par>
                              <p:par>
                                <p:cTn id="309" presetID="2" presetClass="exit" presetSubtype="6" fill="hold" grpId="3" nodeType="withEffect">
                                  <p:stCondLst>
                                    <p:cond delay="0"/>
                                  </p:stCondLst>
                                  <p:childTnLst>
                                    <p:anim calcmode="lin" valueType="num">
                                      <p:cBhvr additive="base">
                                        <p:cTn id="310" dur="3000"/>
                                        <p:tgtEl>
                                          <p:spTgt spid="18"/>
                                        </p:tgtEl>
                                        <p:attrNameLst>
                                          <p:attrName>ppt_x</p:attrName>
                                        </p:attrNameLst>
                                      </p:cBhvr>
                                      <p:tavLst>
                                        <p:tav tm="0">
                                          <p:val>
                                            <p:strVal val="ppt_x"/>
                                          </p:val>
                                        </p:tav>
                                        <p:tav tm="100000">
                                          <p:val>
                                            <p:strVal val="1+ppt_w/2"/>
                                          </p:val>
                                        </p:tav>
                                      </p:tavLst>
                                    </p:anim>
                                    <p:anim calcmode="lin" valueType="num">
                                      <p:cBhvr additive="base">
                                        <p:cTn id="311" dur="3000"/>
                                        <p:tgtEl>
                                          <p:spTgt spid="18"/>
                                        </p:tgtEl>
                                        <p:attrNameLst>
                                          <p:attrName>ppt_y</p:attrName>
                                        </p:attrNameLst>
                                      </p:cBhvr>
                                      <p:tavLst>
                                        <p:tav tm="0">
                                          <p:val>
                                            <p:strVal val="ppt_y"/>
                                          </p:val>
                                        </p:tav>
                                        <p:tav tm="100000">
                                          <p:val>
                                            <p:strVal val="1+ppt_h/2"/>
                                          </p:val>
                                        </p:tav>
                                      </p:tavLst>
                                    </p:anim>
                                    <p:set>
                                      <p:cBhvr>
                                        <p:cTn id="312" dur="1" fill="hold">
                                          <p:stCondLst>
                                            <p:cond delay="2999"/>
                                          </p:stCondLst>
                                        </p:cTn>
                                        <p:tgtEl>
                                          <p:spTgt spid="18"/>
                                        </p:tgtEl>
                                        <p:attrNameLst>
                                          <p:attrName>style.visibility</p:attrName>
                                        </p:attrNameLst>
                                      </p:cBhvr>
                                      <p:to>
                                        <p:strVal val="hidden"/>
                                      </p:to>
                                    </p:set>
                                  </p:childTnLst>
                                </p:cTn>
                              </p:par>
                              <p:par>
                                <p:cTn id="313" presetID="2" presetClass="exit" presetSubtype="6" fill="hold" grpId="3" nodeType="withEffect">
                                  <p:stCondLst>
                                    <p:cond delay="0"/>
                                  </p:stCondLst>
                                  <p:childTnLst>
                                    <p:anim calcmode="lin" valueType="num">
                                      <p:cBhvr additive="base">
                                        <p:cTn id="314" dur="3000"/>
                                        <p:tgtEl>
                                          <p:spTgt spid="19"/>
                                        </p:tgtEl>
                                        <p:attrNameLst>
                                          <p:attrName>ppt_x</p:attrName>
                                        </p:attrNameLst>
                                      </p:cBhvr>
                                      <p:tavLst>
                                        <p:tav tm="0">
                                          <p:val>
                                            <p:strVal val="ppt_x"/>
                                          </p:val>
                                        </p:tav>
                                        <p:tav tm="100000">
                                          <p:val>
                                            <p:strVal val="1+ppt_w/2"/>
                                          </p:val>
                                        </p:tav>
                                      </p:tavLst>
                                    </p:anim>
                                    <p:anim calcmode="lin" valueType="num">
                                      <p:cBhvr additive="base">
                                        <p:cTn id="315" dur="3000"/>
                                        <p:tgtEl>
                                          <p:spTgt spid="19"/>
                                        </p:tgtEl>
                                        <p:attrNameLst>
                                          <p:attrName>ppt_y</p:attrName>
                                        </p:attrNameLst>
                                      </p:cBhvr>
                                      <p:tavLst>
                                        <p:tav tm="0">
                                          <p:val>
                                            <p:strVal val="ppt_y"/>
                                          </p:val>
                                        </p:tav>
                                        <p:tav tm="100000">
                                          <p:val>
                                            <p:strVal val="1+ppt_h/2"/>
                                          </p:val>
                                        </p:tav>
                                      </p:tavLst>
                                    </p:anim>
                                    <p:set>
                                      <p:cBhvr>
                                        <p:cTn id="316" dur="1" fill="hold">
                                          <p:stCondLst>
                                            <p:cond delay="2999"/>
                                          </p:stCondLst>
                                        </p:cTn>
                                        <p:tgtEl>
                                          <p:spTgt spid="19"/>
                                        </p:tgtEl>
                                        <p:attrNameLst>
                                          <p:attrName>style.visibility</p:attrName>
                                        </p:attrNameLst>
                                      </p:cBhvr>
                                      <p:to>
                                        <p:strVal val="hidden"/>
                                      </p:to>
                                    </p:set>
                                  </p:childTnLst>
                                </p:cTn>
                              </p:par>
                              <p:par>
                                <p:cTn id="317" presetID="2" presetClass="exit" presetSubtype="6" fill="hold" grpId="3" nodeType="withEffect">
                                  <p:stCondLst>
                                    <p:cond delay="0"/>
                                  </p:stCondLst>
                                  <p:childTnLst>
                                    <p:anim calcmode="lin" valueType="num">
                                      <p:cBhvr additive="base">
                                        <p:cTn id="318" dur="3000"/>
                                        <p:tgtEl>
                                          <p:spTgt spid="20"/>
                                        </p:tgtEl>
                                        <p:attrNameLst>
                                          <p:attrName>ppt_x</p:attrName>
                                        </p:attrNameLst>
                                      </p:cBhvr>
                                      <p:tavLst>
                                        <p:tav tm="0">
                                          <p:val>
                                            <p:strVal val="ppt_x"/>
                                          </p:val>
                                        </p:tav>
                                        <p:tav tm="100000">
                                          <p:val>
                                            <p:strVal val="1+ppt_w/2"/>
                                          </p:val>
                                        </p:tav>
                                      </p:tavLst>
                                    </p:anim>
                                    <p:anim calcmode="lin" valueType="num">
                                      <p:cBhvr additive="base">
                                        <p:cTn id="319" dur="3000"/>
                                        <p:tgtEl>
                                          <p:spTgt spid="20"/>
                                        </p:tgtEl>
                                        <p:attrNameLst>
                                          <p:attrName>ppt_y</p:attrName>
                                        </p:attrNameLst>
                                      </p:cBhvr>
                                      <p:tavLst>
                                        <p:tav tm="0">
                                          <p:val>
                                            <p:strVal val="ppt_y"/>
                                          </p:val>
                                        </p:tav>
                                        <p:tav tm="100000">
                                          <p:val>
                                            <p:strVal val="1+ppt_h/2"/>
                                          </p:val>
                                        </p:tav>
                                      </p:tavLst>
                                    </p:anim>
                                    <p:set>
                                      <p:cBhvr>
                                        <p:cTn id="320" dur="1" fill="hold">
                                          <p:stCondLst>
                                            <p:cond delay="2999"/>
                                          </p:stCondLst>
                                        </p:cTn>
                                        <p:tgtEl>
                                          <p:spTgt spid="20"/>
                                        </p:tgtEl>
                                        <p:attrNameLst>
                                          <p:attrName>style.visibility</p:attrName>
                                        </p:attrNameLst>
                                      </p:cBhvr>
                                      <p:to>
                                        <p:strVal val="hidden"/>
                                      </p:to>
                                    </p:set>
                                  </p:childTnLst>
                                </p:cTn>
                              </p:par>
                              <p:par>
                                <p:cTn id="321" presetID="2" presetClass="exit" presetSubtype="6" fill="hold" grpId="3" nodeType="withEffect">
                                  <p:stCondLst>
                                    <p:cond delay="0"/>
                                  </p:stCondLst>
                                  <p:childTnLst>
                                    <p:anim calcmode="lin" valueType="num">
                                      <p:cBhvr additive="base">
                                        <p:cTn id="322" dur="3000"/>
                                        <p:tgtEl>
                                          <p:spTgt spid="21"/>
                                        </p:tgtEl>
                                        <p:attrNameLst>
                                          <p:attrName>ppt_x</p:attrName>
                                        </p:attrNameLst>
                                      </p:cBhvr>
                                      <p:tavLst>
                                        <p:tav tm="0">
                                          <p:val>
                                            <p:strVal val="ppt_x"/>
                                          </p:val>
                                        </p:tav>
                                        <p:tav tm="100000">
                                          <p:val>
                                            <p:strVal val="1+ppt_w/2"/>
                                          </p:val>
                                        </p:tav>
                                      </p:tavLst>
                                    </p:anim>
                                    <p:anim calcmode="lin" valueType="num">
                                      <p:cBhvr additive="base">
                                        <p:cTn id="323" dur="3000"/>
                                        <p:tgtEl>
                                          <p:spTgt spid="21"/>
                                        </p:tgtEl>
                                        <p:attrNameLst>
                                          <p:attrName>ppt_y</p:attrName>
                                        </p:attrNameLst>
                                      </p:cBhvr>
                                      <p:tavLst>
                                        <p:tav tm="0">
                                          <p:val>
                                            <p:strVal val="ppt_y"/>
                                          </p:val>
                                        </p:tav>
                                        <p:tav tm="100000">
                                          <p:val>
                                            <p:strVal val="1+ppt_h/2"/>
                                          </p:val>
                                        </p:tav>
                                      </p:tavLst>
                                    </p:anim>
                                    <p:set>
                                      <p:cBhvr>
                                        <p:cTn id="324" dur="1" fill="hold">
                                          <p:stCondLst>
                                            <p:cond delay="2999"/>
                                          </p:stCondLst>
                                        </p:cTn>
                                        <p:tgtEl>
                                          <p:spTgt spid="21"/>
                                        </p:tgtEl>
                                        <p:attrNameLst>
                                          <p:attrName>style.visibility</p:attrName>
                                        </p:attrNameLst>
                                      </p:cBhvr>
                                      <p:to>
                                        <p:strVal val="hidden"/>
                                      </p:to>
                                    </p:set>
                                  </p:childTnLst>
                                </p:cTn>
                              </p:par>
                              <p:par>
                                <p:cTn id="325" presetID="2" presetClass="exit" presetSubtype="6" fill="hold" grpId="3" nodeType="withEffect">
                                  <p:stCondLst>
                                    <p:cond delay="0"/>
                                  </p:stCondLst>
                                  <p:childTnLst>
                                    <p:anim calcmode="lin" valueType="num">
                                      <p:cBhvr additive="base">
                                        <p:cTn id="326" dur="3000"/>
                                        <p:tgtEl>
                                          <p:spTgt spid="22"/>
                                        </p:tgtEl>
                                        <p:attrNameLst>
                                          <p:attrName>ppt_x</p:attrName>
                                        </p:attrNameLst>
                                      </p:cBhvr>
                                      <p:tavLst>
                                        <p:tav tm="0">
                                          <p:val>
                                            <p:strVal val="ppt_x"/>
                                          </p:val>
                                        </p:tav>
                                        <p:tav tm="100000">
                                          <p:val>
                                            <p:strVal val="1+ppt_w/2"/>
                                          </p:val>
                                        </p:tav>
                                      </p:tavLst>
                                    </p:anim>
                                    <p:anim calcmode="lin" valueType="num">
                                      <p:cBhvr additive="base">
                                        <p:cTn id="327" dur="3000"/>
                                        <p:tgtEl>
                                          <p:spTgt spid="22"/>
                                        </p:tgtEl>
                                        <p:attrNameLst>
                                          <p:attrName>ppt_y</p:attrName>
                                        </p:attrNameLst>
                                      </p:cBhvr>
                                      <p:tavLst>
                                        <p:tav tm="0">
                                          <p:val>
                                            <p:strVal val="ppt_y"/>
                                          </p:val>
                                        </p:tav>
                                        <p:tav tm="100000">
                                          <p:val>
                                            <p:strVal val="1+ppt_h/2"/>
                                          </p:val>
                                        </p:tav>
                                      </p:tavLst>
                                    </p:anim>
                                    <p:set>
                                      <p:cBhvr>
                                        <p:cTn id="328" dur="1" fill="hold">
                                          <p:stCondLst>
                                            <p:cond delay="2999"/>
                                          </p:stCondLst>
                                        </p:cTn>
                                        <p:tgtEl>
                                          <p:spTgt spid="22"/>
                                        </p:tgtEl>
                                        <p:attrNameLst>
                                          <p:attrName>style.visibility</p:attrName>
                                        </p:attrNameLst>
                                      </p:cBhvr>
                                      <p:to>
                                        <p:strVal val="hidden"/>
                                      </p:to>
                                    </p:set>
                                  </p:childTnLst>
                                </p:cTn>
                              </p:par>
                              <p:par>
                                <p:cTn id="329" presetID="2" presetClass="exit" presetSubtype="6" fill="hold" grpId="3" nodeType="withEffect">
                                  <p:stCondLst>
                                    <p:cond delay="0"/>
                                  </p:stCondLst>
                                  <p:childTnLst>
                                    <p:anim calcmode="lin" valueType="num">
                                      <p:cBhvr additive="base">
                                        <p:cTn id="330" dur="3000"/>
                                        <p:tgtEl>
                                          <p:spTgt spid="23"/>
                                        </p:tgtEl>
                                        <p:attrNameLst>
                                          <p:attrName>ppt_x</p:attrName>
                                        </p:attrNameLst>
                                      </p:cBhvr>
                                      <p:tavLst>
                                        <p:tav tm="0">
                                          <p:val>
                                            <p:strVal val="ppt_x"/>
                                          </p:val>
                                        </p:tav>
                                        <p:tav tm="100000">
                                          <p:val>
                                            <p:strVal val="1+ppt_w/2"/>
                                          </p:val>
                                        </p:tav>
                                      </p:tavLst>
                                    </p:anim>
                                    <p:anim calcmode="lin" valueType="num">
                                      <p:cBhvr additive="base">
                                        <p:cTn id="331" dur="3000"/>
                                        <p:tgtEl>
                                          <p:spTgt spid="23"/>
                                        </p:tgtEl>
                                        <p:attrNameLst>
                                          <p:attrName>ppt_y</p:attrName>
                                        </p:attrNameLst>
                                      </p:cBhvr>
                                      <p:tavLst>
                                        <p:tav tm="0">
                                          <p:val>
                                            <p:strVal val="ppt_y"/>
                                          </p:val>
                                        </p:tav>
                                        <p:tav tm="100000">
                                          <p:val>
                                            <p:strVal val="1+ppt_h/2"/>
                                          </p:val>
                                        </p:tav>
                                      </p:tavLst>
                                    </p:anim>
                                    <p:set>
                                      <p:cBhvr>
                                        <p:cTn id="332" dur="1" fill="hold">
                                          <p:stCondLst>
                                            <p:cond delay="2999"/>
                                          </p:stCondLst>
                                        </p:cTn>
                                        <p:tgtEl>
                                          <p:spTgt spid="23"/>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7"/>
                                        </p:tgtEl>
                                      </p:cBhvr>
                                    </p:animEffect>
                                    <p:set>
                                      <p:cBhvr>
                                        <p:cTn id="335" dur="1" fill="hold">
                                          <p:stCondLst>
                                            <p:cond delay="2999"/>
                                          </p:stCondLst>
                                        </p:cTn>
                                        <p:tgtEl>
                                          <p:spTgt spid="7"/>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6"/>
                                        </p:tgtEl>
                                      </p:cBhvr>
                                    </p:animEffect>
                                    <p:set>
                                      <p:cBhvr>
                                        <p:cTn id="338" dur="1" fill="hold">
                                          <p:stCondLst>
                                            <p:cond delay="2999"/>
                                          </p:stCondLst>
                                        </p:cTn>
                                        <p:tgtEl>
                                          <p:spTgt spid="16"/>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7"/>
                                        </p:tgtEl>
                                      </p:cBhvr>
                                    </p:animEffect>
                                    <p:set>
                                      <p:cBhvr>
                                        <p:cTn id="341" dur="1" fill="hold">
                                          <p:stCondLst>
                                            <p:cond delay="2999"/>
                                          </p:stCondLst>
                                        </p:cTn>
                                        <p:tgtEl>
                                          <p:spTgt spid="17"/>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8"/>
                                        </p:tgtEl>
                                      </p:cBhvr>
                                    </p:animEffect>
                                    <p:set>
                                      <p:cBhvr>
                                        <p:cTn id="344" dur="1" fill="hold">
                                          <p:stCondLst>
                                            <p:cond delay="2999"/>
                                          </p:stCondLst>
                                        </p:cTn>
                                        <p:tgtEl>
                                          <p:spTgt spid="18"/>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9"/>
                                        </p:tgtEl>
                                      </p:cBhvr>
                                    </p:animEffect>
                                    <p:set>
                                      <p:cBhvr>
                                        <p:cTn id="347" dur="1" fill="hold">
                                          <p:stCondLst>
                                            <p:cond delay="2999"/>
                                          </p:stCondLst>
                                        </p:cTn>
                                        <p:tgtEl>
                                          <p:spTgt spid="19"/>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20"/>
                                        </p:tgtEl>
                                      </p:cBhvr>
                                    </p:animEffect>
                                    <p:set>
                                      <p:cBhvr>
                                        <p:cTn id="350" dur="1" fill="hold">
                                          <p:stCondLst>
                                            <p:cond delay="2999"/>
                                          </p:stCondLst>
                                        </p:cTn>
                                        <p:tgtEl>
                                          <p:spTgt spid="20"/>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21"/>
                                        </p:tgtEl>
                                      </p:cBhvr>
                                    </p:animEffect>
                                    <p:set>
                                      <p:cBhvr>
                                        <p:cTn id="353" dur="1" fill="hold">
                                          <p:stCondLst>
                                            <p:cond delay="2999"/>
                                          </p:stCondLst>
                                        </p:cTn>
                                        <p:tgtEl>
                                          <p:spTgt spid="21"/>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22"/>
                                        </p:tgtEl>
                                      </p:cBhvr>
                                    </p:animEffect>
                                    <p:set>
                                      <p:cBhvr>
                                        <p:cTn id="356" dur="1" fill="hold">
                                          <p:stCondLst>
                                            <p:cond delay="2999"/>
                                          </p:stCondLst>
                                        </p:cTn>
                                        <p:tgtEl>
                                          <p:spTgt spid="22"/>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23"/>
                                        </p:tgtEl>
                                      </p:cBhvr>
                                    </p:animEffect>
                                    <p:set>
                                      <p:cBhvr>
                                        <p:cTn id="359" dur="1" fill="hold">
                                          <p:stCondLst>
                                            <p:cond delay="2999"/>
                                          </p:stCondLst>
                                        </p:cTn>
                                        <p:tgtEl>
                                          <p:spTgt spid="23"/>
                                        </p:tgtEl>
                                        <p:attrNameLst>
                                          <p:attrName>style.visibility</p:attrName>
                                        </p:attrNameLst>
                                      </p:cBhvr>
                                      <p:to>
                                        <p:strVal val="hidden"/>
                                      </p:to>
                                    </p:set>
                                  </p:childTnLst>
                                </p:cTn>
                              </p:par>
                              <p:par>
                                <p:cTn id="360" presetID="17" presetClass="entr" presetSubtype="10" fill="hold" nodeType="withEffect">
                                  <p:stCondLst>
                                    <p:cond delay="0"/>
                                  </p:stCondLst>
                                  <p:childTnLst>
                                    <p:set>
                                      <p:cBhvr>
                                        <p:cTn id="361" dur="1" fill="hold">
                                          <p:stCondLst>
                                            <p:cond delay="0"/>
                                          </p:stCondLst>
                                        </p:cTn>
                                        <p:tgtEl>
                                          <p:spTgt spid="4"/>
                                        </p:tgtEl>
                                        <p:attrNameLst>
                                          <p:attrName>style.visibility</p:attrName>
                                        </p:attrNameLst>
                                      </p:cBhvr>
                                      <p:to>
                                        <p:strVal val="visible"/>
                                      </p:to>
                                    </p:set>
                                    <p:anim calcmode="lin" valueType="num">
                                      <p:cBhvr>
                                        <p:cTn id="362" dur="3000" fill="hold"/>
                                        <p:tgtEl>
                                          <p:spTgt spid="4"/>
                                        </p:tgtEl>
                                        <p:attrNameLst>
                                          <p:attrName>ppt_w</p:attrName>
                                        </p:attrNameLst>
                                      </p:cBhvr>
                                      <p:tavLst>
                                        <p:tav tm="0">
                                          <p:val>
                                            <p:fltVal val="0"/>
                                          </p:val>
                                        </p:tav>
                                        <p:tav tm="100000">
                                          <p:val>
                                            <p:strVal val="#ppt_w"/>
                                          </p:val>
                                        </p:tav>
                                      </p:tavLst>
                                    </p:anim>
                                    <p:anim calcmode="lin" valueType="num">
                                      <p:cBhvr>
                                        <p:cTn id="363" dur="3000" fill="hold"/>
                                        <p:tgtEl>
                                          <p:spTgt spid="4"/>
                                        </p:tgtEl>
                                        <p:attrNameLst>
                                          <p:attrName>ppt_h</p:attrName>
                                        </p:attrNameLst>
                                      </p:cBhvr>
                                      <p:tavLst>
                                        <p:tav tm="0">
                                          <p:val>
                                            <p:strVal val="#ppt_h"/>
                                          </p:val>
                                        </p:tav>
                                        <p:tav tm="100000">
                                          <p:val>
                                            <p:strVal val="#ppt_h"/>
                                          </p:val>
                                        </p:tav>
                                      </p:tavLst>
                                    </p:anim>
                                  </p:childTnLst>
                                </p:cTn>
                              </p:par>
                              <p:par>
                                <p:cTn id="364" presetID="16" presetClass="entr" presetSubtype="37" fill="hold" nodeType="withEffect">
                                  <p:stCondLst>
                                    <p:cond delay="0"/>
                                  </p:stCondLst>
                                  <p:childTnLst>
                                    <p:set>
                                      <p:cBhvr>
                                        <p:cTn id="365" dur="1" fill="hold">
                                          <p:stCondLst>
                                            <p:cond delay="0"/>
                                          </p:stCondLst>
                                        </p:cTn>
                                        <p:tgtEl>
                                          <p:spTgt spid="4"/>
                                        </p:tgtEl>
                                        <p:attrNameLst>
                                          <p:attrName>style.visibility</p:attrName>
                                        </p:attrNameLst>
                                      </p:cBhvr>
                                      <p:to>
                                        <p:strVal val="visible"/>
                                      </p:to>
                                    </p:set>
                                    <p:animEffect transition="in" filter="barn(outVertical)">
                                      <p:cBhvr>
                                        <p:cTn id="36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7d.jpg"/>
          <p:cNvPicPr>
            <a:picLocks noChangeAspect="1"/>
          </p:cNvPicPr>
          <p:nvPr/>
        </p:nvPicPr>
        <p:blipFill>
          <a:blip r:embed="rId2"/>
          <a:stretch>
            <a:fillRect/>
          </a:stretch>
        </p:blipFill>
        <p:spPr>
          <a:xfrm>
            <a:off x="0" y="10016"/>
            <a:ext cx="9144000" cy="6837967"/>
          </a:xfrm>
          <a:prstGeom prst="rect">
            <a:avLst/>
          </a:prstGeom>
        </p:spPr>
      </p:pic>
      <p:sp>
        <p:nvSpPr>
          <p:cNvPr id="5" name="4 Lágrima"/>
          <p:cNvSpPr/>
          <p:nvPr/>
        </p:nvSpPr>
        <p:spPr>
          <a:xfrm rot="5743516">
            <a:off x="3621967" y="2478967"/>
            <a:ext cx="1057276" cy="1057276"/>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800000">
            <a:off x="4669544" y="2453382"/>
            <a:ext cx="974671" cy="1034680"/>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1262067">
            <a:off x="3689662" y="3477994"/>
            <a:ext cx="1047418" cy="996188"/>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552074">
            <a:off x="4606267" y="3503185"/>
            <a:ext cx="1024104" cy="1004146"/>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43516">
            <a:off x="3264777" y="2050339"/>
            <a:ext cx="1057276" cy="1057276"/>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5000628" y="2000240"/>
            <a:ext cx="974671" cy="1034680"/>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552074">
            <a:off x="4897492" y="3844815"/>
            <a:ext cx="1024104" cy="1004146"/>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262067">
            <a:off x="3332471" y="3906620"/>
            <a:ext cx="1047418" cy="996188"/>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743516">
            <a:off x="3050463" y="1764587"/>
            <a:ext cx="1057276" cy="1057276"/>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800000">
            <a:off x="5286380" y="1714488"/>
            <a:ext cx="974671" cy="1034680"/>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262067">
            <a:off x="2903844" y="4335250"/>
            <a:ext cx="1047418" cy="996188"/>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552074">
            <a:off x="5254682" y="4273443"/>
            <a:ext cx="1024104" cy="1004146"/>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743516">
            <a:off x="2764711" y="1478835"/>
            <a:ext cx="1057276" cy="1057276"/>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5743516">
            <a:off x="2407521" y="1050207"/>
            <a:ext cx="1057276" cy="1057276"/>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5743516">
            <a:off x="2193207" y="764455"/>
            <a:ext cx="1057276" cy="1057276"/>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0800000">
            <a:off x="5598238" y="1381812"/>
            <a:ext cx="974671" cy="1034680"/>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0800000">
            <a:off x="5929322" y="928670"/>
            <a:ext cx="974671" cy="1034680"/>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0800000">
            <a:off x="6215074" y="642918"/>
            <a:ext cx="974671" cy="1034680"/>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21262067">
            <a:off x="2618093" y="4763877"/>
            <a:ext cx="1047418" cy="996188"/>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21262067">
            <a:off x="2260902" y="5192503"/>
            <a:ext cx="1047418" cy="996188"/>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21262067">
            <a:off x="1832275" y="5621133"/>
            <a:ext cx="1047418" cy="996188"/>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6552074">
            <a:off x="5749276" y="4789069"/>
            <a:ext cx="1024104" cy="1004146"/>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6552074">
            <a:off x="6040501" y="5130699"/>
            <a:ext cx="1024104" cy="1004146"/>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6552074">
            <a:off x="6397691" y="5559327"/>
            <a:ext cx="1024104" cy="1004146"/>
          </a:xfrm>
          <a:prstGeom prst="teardrop">
            <a:avLst/>
          </a:prstGeom>
          <a:gradFill flip="none" rotWithShape="1">
            <a:gsLst>
              <a:gs pos="72000">
                <a:srgbClr val="FFC000">
                  <a:shade val="30000"/>
                  <a:satMod val="115000"/>
                  <a:alpha val="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2"/>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5"/>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7"/>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8"/>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9"/>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23"/>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24"/>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25"/>
                                        </p:tgtEl>
                                        <p:attrNameLst>
                                          <p:attrName>r</p:attrName>
                                        </p:attrNameLst>
                                      </p:cBhvr>
                                    </p:animRot>
                                  </p:childTnLst>
                                </p:cTn>
                              </p:par>
                              <p:par>
                                <p:cTn id="32" presetID="8" presetClass="emph" presetSubtype="0" fill="hold" grpId="0"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8"/>
                                        </p:tgtEl>
                                        <p:attrNameLst>
                                          <p:attrName>r</p:attrName>
                                        </p:attrNameLst>
                                      </p:cBhvr>
                                    </p:animRot>
                                  </p:childTnLst>
                                </p:cTn>
                              </p:par>
                              <p:par>
                                <p:cTn id="36" presetID="8" presetClass="emph" presetSubtype="0" fill="hold" grpId="0" nodeType="withEffect">
                                  <p:stCondLst>
                                    <p:cond delay="0"/>
                                  </p:stCondLst>
                                  <p:childTnLst>
                                    <p:animRot by="-21600000">
                                      <p:cBhvr>
                                        <p:cTn id="37" dur="3000" fill="hold"/>
                                        <p:tgtEl>
                                          <p:spTgt spid="10"/>
                                        </p:tgtEl>
                                        <p:attrNameLst>
                                          <p:attrName>r</p:attrName>
                                        </p:attrNameLst>
                                      </p:cBhvr>
                                    </p:animRot>
                                  </p:childTnLst>
                                </p:cTn>
                              </p:par>
                              <p:par>
                                <p:cTn id="38" presetID="8" presetClass="emph" presetSubtype="0" fill="hold" grpId="0" nodeType="withEffect">
                                  <p:stCondLst>
                                    <p:cond delay="0"/>
                                  </p:stCondLst>
                                  <p:childTnLst>
                                    <p:animRot by="-21600000">
                                      <p:cBhvr>
                                        <p:cTn id="39" dur="3000" fill="hold"/>
                                        <p:tgtEl>
                                          <p:spTgt spid="11"/>
                                        </p:tgtEl>
                                        <p:attrNameLst>
                                          <p:attrName>r</p:attrName>
                                        </p:attrNameLst>
                                      </p:cBhvr>
                                    </p:animRot>
                                  </p:childTnLst>
                                </p:cTn>
                              </p:par>
                              <p:par>
                                <p:cTn id="40" presetID="8" presetClass="emph" presetSubtype="0" fill="hold" grpId="0" nodeType="withEffect">
                                  <p:stCondLst>
                                    <p:cond delay="0"/>
                                  </p:stCondLst>
                                  <p:childTnLst>
                                    <p:animRot by="-21600000">
                                      <p:cBhvr>
                                        <p:cTn id="41" dur="3000" fill="hold"/>
                                        <p:tgtEl>
                                          <p:spTgt spid="14"/>
                                        </p:tgtEl>
                                        <p:attrNameLst>
                                          <p:attrName>r</p:attrName>
                                        </p:attrNameLst>
                                      </p:cBhvr>
                                    </p:animRot>
                                  </p:childTnLst>
                                </p:cTn>
                              </p:par>
                              <p:par>
                                <p:cTn id="42" presetID="8" presetClass="emph" presetSubtype="0" fill="hold" grpId="0" nodeType="withEffect">
                                  <p:stCondLst>
                                    <p:cond delay="0"/>
                                  </p:stCondLst>
                                  <p:childTnLst>
                                    <p:animRot by="-21600000">
                                      <p:cBhvr>
                                        <p:cTn id="43" dur="3000" fill="hold"/>
                                        <p:tgtEl>
                                          <p:spTgt spid="16"/>
                                        </p:tgtEl>
                                        <p:attrNameLst>
                                          <p:attrName>r</p:attrName>
                                        </p:attrNameLst>
                                      </p:cBhvr>
                                    </p:animRot>
                                  </p:childTnLst>
                                </p:cTn>
                              </p:par>
                              <p:par>
                                <p:cTn id="44" presetID="8" presetClass="emph" presetSubtype="0" fill="hold" grpId="0" nodeType="withEffect">
                                  <p:stCondLst>
                                    <p:cond delay="0"/>
                                  </p:stCondLst>
                                  <p:childTnLst>
                                    <p:animRot by="-21600000">
                                      <p:cBhvr>
                                        <p:cTn id="45" dur="3000" fill="hold"/>
                                        <p:tgtEl>
                                          <p:spTgt spid="20"/>
                                        </p:tgtEl>
                                        <p:attrNameLst>
                                          <p:attrName>r</p:attrName>
                                        </p:attrNameLst>
                                      </p:cBhvr>
                                    </p:animRot>
                                  </p:childTnLst>
                                </p:cTn>
                              </p:par>
                              <p:par>
                                <p:cTn id="46" presetID="8" presetClass="emph" presetSubtype="0" fill="hold" grpId="0" nodeType="withEffect">
                                  <p:stCondLst>
                                    <p:cond delay="0"/>
                                  </p:stCondLst>
                                  <p:childTnLst>
                                    <p:animRot by="-21600000">
                                      <p:cBhvr>
                                        <p:cTn id="47" dur="3000" fill="hold"/>
                                        <p:tgtEl>
                                          <p:spTgt spid="21"/>
                                        </p:tgtEl>
                                        <p:attrNameLst>
                                          <p:attrName>r</p:attrName>
                                        </p:attrNameLst>
                                      </p:cBhvr>
                                    </p:animRot>
                                  </p:childTnLst>
                                </p:cTn>
                              </p:par>
                              <p:par>
                                <p:cTn id="48" presetID="8" presetClass="emph" presetSubtype="0" fill="hold" grpId="0" nodeType="withEffect">
                                  <p:stCondLst>
                                    <p:cond delay="0"/>
                                  </p:stCondLst>
                                  <p:childTnLst>
                                    <p:animRot by="-21600000">
                                      <p:cBhvr>
                                        <p:cTn id="49" dur="3000" fill="hold"/>
                                        <p:tgtEl>
                                          <p:spTgt spid="22"/>
                                        </p:tgtEl>
                                        <p:attrNameLst>
                                          <p:attrName>r</p:attrName>
                                        </p:attrNameLst>
                                      </p:cBhvr>
                                    </p:animRot>
                                  </p:childTnLst>
                                </p:cTn>
                              </p:par>
                              <p:par>
                                <p:cTn id="50" presetID="8" presetClass="emph" presetSubtype="0" fill="hold" grpId="0" nodeType="withEffect">
                                  <p:stCondLst>
                                    <p:cond delay="0"/>
                                  </p:stCondLst>
                                  <p:childTnLst>
                                    <p:animRot by="-21600000">
                                      <p:cBhvr>
                                        <p:cTn id="51" dur="3000" fill="hold"/>
                                        <p:tgtEl>
                                          <p:spTgt spid="26"/>
                                        </p:tgtEl>
                                        <p:attrNameLst>
                                          <p:attrName>r</p:attrName>
                                        </p:attrNameLst>
                                      </p:cBhvr>
                                    </p:animRot>
                                  </p:childTnLst>
                                </p:cTn>
                              </p:par>
                              <p:par>
                                <p:cTn id="52" presetID="8" presetClass="emph" presetSubtype="0" fill="hold" grpId="0" nodeType="withEffect">
                                  <p:stCondLst>
                                    <p:cond delay="0"/>
                                  </p:stCondLst>
                                  <p:childTnLst>
                                    <p:animRot by="-21600000">
                                      <p:cBhvr>
                                        <p:cTn id="53" dur="3000" fill="hold"/>
                                        <p:tgtEl>
                                          <p:spTgt spid="27"/>
                                        </p:tgtEl>
                                        <p:attrNameLst>
                                          <p:attrName>r</p:attrName>
                                        </p:attrNameLst>
                                      </p:cBhvr>
                                    </p:animRot>
                                  </p:childTnLst>
                                </p:cTn>
                              </p:par>
                              <p:par>
                                <p:cTn id="54" presetID="8" presetClass="emph" presetSubtype="0" fill="hold" grpId="0" nodeType="withEffect">
                                  <p:stCondLst>
                                    <p:cond delay="0"/>
                                  </p:stCondLst>
                                  <p:childTnLst>
                                    <p:animRot by="-21600000">
                                      <p:cBhvr>
                                        <p:cTn id="55" dur="3000" fill="hold"/>
                                        <p:tgtEl>
                                          <p:spTgt spid="28"/>
                                        </p:tgtEl>
                                        <p:attrNameLst>
                                          <p:attrName>r</p:attrName>
                                        </p:attrNameLst>
                                      </p:cBhvr>
                                    </p:animRot>
                                  </p:childTnLst>
                                </p:cTn>
                              </p:par>
                              <p:par>
                                <p:cTn id="56" presetID="2" presetClass="entr" presetSubtype="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3000" fill="hold"/>
                                        <p:tgtEl>
                                          <p:spTgt spid="5"/>
                                        </p:tgtEl>
                                        <p:attrNameLst>
                                          <p:attrName>ppt_x</p:attrName>
                                        </p:attrNameLst>
                                      </p:cBhvr>
                                      <p:tavLst>
                                        <p:tav tm="0">
                                          <p:val>
                                            <p:strVal val="1+#ppt_w/2"/>
                                          </p:val>
                                        </p:tav>
                                        <p:tav tm="100000">
                                          <p:val>
                                            <p:strVal val="#ppt_x"/>
                                          </p:val>
                                        </p:tav>
                                      </p:tavLst>
                                    </p:anim>
                                    <p:anim calcmode="lin" valueType="num">
                                      <p:cBhvr additive="base">
                                        <p:cTn id="59" dur="3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1+#ppt_w/2"/>
                                          </p:val>
                                        </p:tav>
                                        <p:tav tm="100000">
                                          <p:val>
                                            <p:strVal val="#ppt_x"/>
                                          </p:val>
                                        </p:tav>
                                      </p:tavLst>
                                    </p:anim>
                                    <p:anim calcmode="lin" valueType="num">
                                      <p:cBhvr additive="base">
                                        <p:cTn id="63" dur="3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1+#ppt_w/2"/>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1+#ppt_w/2"/>
                                          </p:val>
                                        </p:tav>
                                        <p:tav tm="100000">
                                          <p:val>
                                            <p:strVal val="#ppt_x"/>
                                          </p:val>
                                        </p:tav>
                                      </p:tavLst>
                                    </p:anim>
                                    <p:anim calcmode="lin" valueType="num">
                                      <p:cBhvr additive="base">
                                        <p:cTn id="71" dur="3000" fill="hold"/>
                                        <p:tgtEl>
                                          <p:spTgt spid="17"/>
                                        </p:tgtEl>
                                        <p:attrNameLst>
                                          <p:attrName>ppt_y</p:attrName>
                                        </p:attrNameLst>
                                      </p:cBhvr>
                                      <p:tavLst>
                                        <p:tav tm="0">
                                          <p:val>
                                            <p:strVal val="1+#ppt_h/2"/>
                                          </p:val>
                                        </p:tav>
                                        <p:tav tm="100000">
                                          <p:val>
                                            <p:strVal val="#ppt_y"/>
                                          </p:val>
                                        </p:tav>
                                      </p:tavLst>
                                    </p:anim>
                                  </p:childTnLst>
                                </p:cTn>
                              </p:par>
                              <p:par>
                                <p:cTn id="72" presetID="2" presetClass="entr" presetSubtype="6" fill="hold" grpId="1"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1+#ppt_w/2"/>
                                          </p:val>
                                        </p:tav>
                                        <p:tav tm="100000">
                                          <p:val>
                                            <p:strVal val="#ppt_x"/>
                                          </p:val>
                                        </p:tav>
                                      </p:tavLst>
                                    </p:anim>
                                    <p:anim calcmode="lin" valueType="num">
                                      <p:cBhvr additive="base">
                                        <p:cTn id="75" dur="3000" fill="hold"/>
                                        <p:tgtEl>
                                          <p:spTgt spid="18"/>
                                        </p:tgtEl>
                                        <p:attrNameLst>
                                          <p:attrName>ppt_y</p:attrName>
                                        </p:attrNameLst>
                                      </p:cBhvr>
                                      <p:tavLst>
                                        <p:tav tm="0">
                                          <p:val>
                                            <p:strVal val="1+#ppt_h/2"/>
                                          </p:val>
                                        </p:tav>
                                        <p:tav tm="100000">
                                          <p:val>
                                            <p:strVal val="#ppt_y"/>
                                          </p:val>
                                        </p:tav>
                                      </p:tavLst>
                                    </p:anim>
                                  </p:childTnLst>
                                </p:cTn>
                              </p:par>
                              <p:par>
                                <p:cTn id="76" presetID="2" presetClass="entr" presetSubtype="6" fill="hold" grpId="1"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3000" fill="hold"/>
                                        <p:tgtEl>
                                          <p:spTgt spid="19"/>
                                        </p:tgtEl>
                                        <p:attrNameLst>
                                          <p:attrName>ppt_x</p:attrName>
                                        </p:attrNameLst>
                                      </p:cBhvr>
                                      <p:tavLst>
                                        <p:tav tm="0">
                                          <p:val>
                                            <p:strVal val="1+#ppt_w/2"/>
                                          </p:val>
                                        </p:tav>
                                        <p:tav tm="100000">
                                          <p:val>
                                            <p:strVal val="#ppt_x"/>
                                          </p:val>
                                        </p:tav>
                                      </p:tavLst>
                                    </p:anim>
                                    <p:anim calcmode="lin" valueType="num">
                                      <p:cBhvr additive="base">
                                        <p:cTn id="79" dur="3000" fill="hold"/>
                                        <p:tgtEl>
                                          <p:spTgt spid="19"/>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0-#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0-#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0-#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1"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0-#ppt_w/2"/>
                                          </p:val>
                                        </p:tav>
                                        <p:tav tm="100000">
                                          <p:val>
                                            <p:strVal val="#ppt_x"/>
                                          </p:val>
                                        </p:tav>
                                      </p:tavLst>
                                    </p:anim>
                                    <p:anim calcmode="lin" valueType="num">
                                      <p:cBhvr additive="base">
                                        <p:cTn id="95" dur="3000" fill="hold"/>
                                        <p:tgtEl>
                                          <p:spTgt spid="20"/>
                                        </p:tgtEl>
                                        <p:attrNameLst>
                                          <p:attrName>ppt_y</p:attrName>
                                        </p:attrNameLst>
                                      </p:cBhvr>
                                      <p:tavLst>
                                        <p:tav tm="0">
                                          <p:val>
                                            <p:strVal val="1+#ppt_h/2"/>
                                          </p:val>
                                        </p:tav>
                                        <p:tav tm="100000">
                                          <p:val>
                                            <p:strVal val="#ppt_y"/>
                                          </p:val>
                                        </p:tav>
                                      </p:tavLst>
                                    </p:anim>
                                  </p:childTnLst>
                                </p:cTn>
                              </p:par>
                              <p:par>
                                <p:cTn id="96" presetID="2" presetClass="entr" presetSubtype="12" fill="hold" grpId="1"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3000" fill="hold"/>
                                        <p:tgtEl>
                                          <p:spTgt spid="21"/>
                                        </p:tgtEl>
                                        <p:attrNameLst>
                                          <p:attrName>ppt_x</p:attrName>
                                        </p:attrNameLst>
                                      </p:cBhvr>
                                      <p:tavLst>
                                        <p:tav tm="0">
                                          <p:val>
                                            <p:strVal val="0-#ppt_w/2"/>
                                          </p:val>
                                        </p:tav>
                                        <p:tav tm="100000">
                                          <p:val>
                                            <p:strVal val="#ppt_x"/>
                                          </p:val>
                                        </p:tav>
                                      </p:tavLst>
                                    </p:anim>
                                    <p:anim calcmode="lin" valueType="num">
                                      <p:cBhvr additive="base">
                                        <p:cTn id="99" dur="3000" fill="hold"/>
                                        <p:tgtEl>
                                          <p:spTgt spid="21"/>
                                        </p:tgtEl>
                                        <p:attrNameLst>
                                          <p:attrName>ppt_y</p:attrName>
                                        </p:attrNameLst>
                                      </p:cBhvr>
                                      <p:tavLst>
                                        <p:tav tm="0">
                                          <p:val>
                                            <p:strVal val="1+#ppt_h/2"/>
                                          </p:val>
                                        </p:tav>
                                        <p:tav tm="100000">
                                          <p:val>
                                            <p:strVal val="#ppt_y"/>
                                          </p:val>
                                        </p:tav>
                                      </p:tavLst>
                                    </p:anim>
                                  </p:childTnLst>
                                </p:cTn>
                              </p:par>
                              <p:par>
                                <p:cTn id="100" presetID="2" presetClass="entr" presetSubtype="12" fill="hold" grpId="1" nodeType="withEffect">
                                  <p:stCondLst>
                                    <p:cond delay="0"/>
                                  </p:stCondLst>
                                  <p:childTnLst>
                                    <p:set>
                                      <p:cBhvr>
                                        <p:cTn id="101" dur="1" fill="hold">
                                          <p:stCondLst>
                                            <p:cond delay="0"/>
                                          </p:stCondLst>
                                        </p:cTn>
                                        <p:tgtEl>
                                          <p:spTgt spid="22"/>
                                        </p:tgtEl>
                                        <p:attrNameLst>
                                          <p:attrName>style.visibility</p:attrName>
                                        </p:attrNameLst>
                                      </p:cBhvr>
                                      <p:to>
                                        <p:strVal val="visible"/>
                                      </p:to>
                                    </p:set>
                                    <p:anim calcmode="lin" valueType="num">
                                      <p:cBhvr additive="base">
                                        <p:cTn id="102" dur="3000" fill="hold"/>
                                        <p:tgtEl>
                                          <p:spTgt spid="22"/>
                                        </p:tgtEl>
                                        <p:attrNameLst>
                                          <p:attrName>ppt_x</p:attrName>
                                        </p:attrNameLst>
                                      </p:cBhvr>
                                      <p:tavLst>
                                        <p:tav tm="0">
                                          <p:val>
                                            <p:strVal val="0-#ppt_w/2"/>
                                          </p:val>
                                        </p:tav>
                                        <p:tav tm="100000">
                                          <p:val>
                                            <p:strVal val="#ppt_x"/>
                                          </p:val>
                                        </p:tav>
                                      </p:tavLst>
                                    </p:anim>
                                    <p:anim calcmode="lin" valueType="num">
                                      <p:cBhvr additive="base">
                                        <p:cTn id="103" dur="3000" fill="hold"/>
                                        <p:tgtEl>
                                          <p:spTgt spid="22"/>
                                        </p:tgtEl>
                                        <p:attrNameLst>
                                          <p:attrName>ppt_y</p:attrName>
                                        </p:attrNameLst>
                                      </p:cBhvr>
                                      <p:tavLst>
                                        <p:tav tm="0">
                                          <p:val>
                                            <p:strVal val="1+#ppt_h/2"/>
                                          </p:val>
                                        </p:tav>
                                        <p:tav tm="100000">
                                          <p:val>
                                            <p:strVal val="#ppt_y"/>
                                          </p:val>
                                        </p:tav>
                                      </p:tavLst>
                                    </p:anim>
                                  </p:childTnLst>
                                </p:cTn>
                              </p:par>
                              <p:par>
                                <p:cTn id="104" presetID="2" presetClass="entr" presetSubtype="3" fill="hold" grpId="1"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3000" fill="hold"/>
                                        <p:tgtEl>
                                          <p:spTgt spid="7"/>
                                        </p:tgtEl>
                                        <p:attrNameLst>
                                          <p:attrName>ppt_x</p:attrName>
                                        </p:attrNameLst>
                                      </p:cBhvr>
                                      <p:tavLst>
                                        <p:tav tm="0">
                                          <p:val>
                                            <p:strVal val="1+#ppt_w/2"/>
                                          </p:val>
                                        </p:tav>
                                        <p:tav tm="100000">
                                          <p:val>
                                            <p:strVal val="#ppt_x"/>
                                          </p:val>
                                        </p:tav>
                                      </p:tavLst>
                                    </p:anim>
                                    <p:anim calcmode="lin" valueType="num">
                                      <p:cBhvr additive="base">
                                        <p:cTn id="107" dur="3000" fill="hold"/>
                                        <p:tgtEl>
                                          <p:spTgt spid="7"/>
                                        </p:tgtEl>
                                        <p:attrNameLst>
                                          <p:attrName>ppt_y</p:attrName>
                                        </p:attrNameLst>
                                      </p:cBhvr>
                                      <p:tavLst>
                                        <p:tav tm="0">
                                          <p:val>
                                            <p:strVal val="0-#ppt_h/2"/>
                                          </p:val>
                                        </p:tav>
                                        <p:tav tm="100000">
                                          <p:val>
                                            <p:strVal val="#ppt_y"/>
                                          </p:val>
                                        </p:tav>
                                      </p:tavLst>
                                    </p:anim>
                                  </p:childTnLst>
                                </p:cTn>
                              </p:par>
                              <p:par>
                                <p:cTn id="108" presetID="2" presetClass="entr" presetSubtype="3"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3" fill="hold" grpId="1"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1+#ppt_w/2"/>
                                          </p:val>
                                        </p:tav>
                                        <p:tav tm="100000">
                                          <p:val>
                                            <p:strVal val="#ppt_x"/>
                                          </p:val>
                                        </p:tav>
                                      </p:tavLst>
                                    </p:anim>
                                    <p:anim calcmode="lin" valueType="num">
                                      <p:cBhvr additive="base">
                                        <p:cTn id="119" dur="3000" fill="hold"/>
                                        <p:tgtEl>
                                          <p:spTgt spid="23"/>
                                        </p:tgtEl>
                                        <p:attrNameLst>
                                          <p:attrName>ppt_y</p:attrName>
                                        </p:attrNameLst>
                                      </p:cBhvr>
                                      <p:tavLst>
                                        <p:tav tm="0">
                                          <p:val>
                                            <p:strVal val="0-#ppt_h/2"/>
                                          </p:val>
                                        </p:tav>
                                        <p:tav tm="100000">
                                          <p:val>
                                            <p:strVal val="#ppt_y"/>
                                          </p:val>
                                        </p:tav>
                                      </p:tavLst>
                                    </p:anim>
                                  </p:childTnLst>
                                </p:cTn>
                              </p:par>
                              <p:par>
                                <p:cTn id="120" presetID="2" presetClass="entr" presetSubtype="3" fill="hold" grpId="1" nodeType="with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3000" fill="hold"/>
                                        <p:tgtEl>
                                          <p:spTgt spid="24"/>
                                        </p:tgtEl>
                                        <p:attrNameLst>
                                          <p:attrName>ppt_x</p:attrName>
                                        </p:attrNameLst>
                                      </p:cBhvr>
                                      <p:tavLst>
                                        <p:tav tm="0">
                                          <p:val>
                                            <p:strVal val="1+#ppt_w/2"/>
                                          </p:val>
                                        </p:tav>
                                        <p:tav tm="100000">
                                          <p:val>
                                            <p:strVal val="#ppt_x"/>
                                          </p:val>
                                        </p:tav>
                                      </p:tavLst>
                                    </p:anim>
                                    <p:anim calcmode="lin" valueType="num">
                                      <p:cBhvr additive="base">
                                        <p:cTn id="123" dur="3000" fill="hold"/>
                                        <p:tgtEl>
                                          <p:spTgt spid="24"/>
                                        </p:tgtEl>
                                        <p:attrNameLst>
                                          <p:attrName>ppt_y</p:attrName>
                                        </p:attrNameLst>
                                      </p:cBhvr>
                                      <p:tavLst>
                                        <p:tav tm="0">
                                          <p:val>
                                            <p:strVal val="0-#ppt_h/2"/>
                                          </p:val>
                                        </p:tav>
                                        <p:tav tm="100000">
                                          <p:val>
                                            <p:strVal val="#ppt_y"/>
                                          </p:val>
                                        </p:tav>
                                      </p:tavLst>
                                    </p:anim>
                                  </p:childTnLst>
                                </p:cTn>
                              </p:par>
                              <p:par>
                                <p:cTn id="124" presetID="2" presetClass="entr" presetSubtype="3" fill="hold" grpId="1" nodeType="withEffect">
                                  <p:stCondLst>
                                    <p:cond delay="0"/>
                                  </p:stCondLst>
                                  <p:childTnLst>
                                    <p:set>
                                      <p:cBhvr>
                                        <p:cTn id="125" dur="1" fill="hold">
                                          <p:stCondLst>
                                            <p:cond delay="0"/>
                                          </p:stCondLst>
                                        </p:cTn>
                                        <p:tgtEl>
                                          <p:spTgt spid="25"/>
                                        </p:tgtEl>
                                        <p:attrNameLst>
                                          <p:attrName>style.visibility</p:attrName>
                                        </p:attrNameLst>
                                      </p:cBhvr>
                                      <p:to>
                                        <p:strVal val="visible"/>
                                      </p:to>
                                    </p:set>
                                    <p:anim calcmode="lin" valueType="num">
                                      <p:cBhvr additive="base">
                                        <p:cTn id="126" dur="3000" fill="hold"/>
                                        <p:tgtEl>
                                          <p:spTgt spid="25"/>
                                        </p:tgtEl>
                                        <p:attrNameLst>
                                          <p:attrName>ppt_x</p:attrName>
                                        </p:attrNameLst>
                                      </p:cBhvr>
                                      <p:tavLst>
                                        <p:tav tm="0">
                                          <p:val>
                                            <p:strVal val="1+#ppt_w/2"/>
                                          </p:val>
                                        </p:tav>
                                        <p:tav tm="100000">
                                          <p:val>
                                            <p:strVal val="#ppt_x"/>
                                          </p:val>
                                        </p:tav>
                                      </p:tavLst>
                                    </p:anim>
                                    <p:anim calcmode="lin" valueType="num">
                                      <p:cBhvr additive="base">
                                        <p:cTn id="127" dur="3000" fill="hold"/>
                                        <p:tgtEl>
                                          <p:spTgt spid="25"/>
                                        </p:tgtEl>
                                        <p:attrNameLst>
                                          <p:attrName>ppt_y</p:attrName>
                                        </p:attrNameLst>
                                      </p:cBhvr>
                                      <p:tavLst>
                                        <p:tav tm="0">
                                          <p:val>
                                            <p:strVal val="0-#ppt_h/2"/>
                                          </p:val>
                                        </p:tav>
                                        <p:tav tm="100000">
                                          <p:val>
                                            <p:strVal val="#ppt_y"/>
                                          </p:val>
                                        </p:tav>
                                      </p:tavLst>
                                    </p:anim>
                                  </p:childTnLst>
                                </p:cTn>
                              </p:par>
                              <p:par>
                                <p:cTn id="128" presetID="2" presetClass="entr" presetSubtype="9" fill="hold" grpId="1"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3000" fill="hold"/>
                                        <p:tgtEl>
                                          <p:spTgt spid="8"/>
                                        </p:tgtEl>
                                        <p:attrNameLst>
                                          <p:attrName>ppt_x</p:attrName>
                                        </p:attrNameLst>
                                      </p:cBhvr>
                                      <p:tavLst>
                                        <p:tav tm="0">
                                          <p:val>
                                            <p:strVal val="0-#ppt_w/2"/>
                                          </p:val>
                                        </p:tav>
                                        <p:tav tm="100000">
                                          <p:val>
                                            <p:strVal val="#ppt_x"/>
                                          </p:val>
                                        </p:tav>
                                      </p:tavLst>
                                    </p:anim>
                                    <p:anim calcmode="lin" valueType="num">
                                      <p:cBhvr additive="base">
                                        <p:cTn id="131" dur="3000" fill="hold"/>
                                        <p:tgtEl>
                                          <p:spTgt spid="8"/>
                                        </p:tgtEl>
                                        <p:attrNameLst>
                                          <p:attrName>ppt_y</p:attrName>
                                        </p:attrNameLst>
                                      </p:cBhvr>
                                      <p:tavLst>
                                        <p:tav tm="0">
                                          <p:val>
                                            <p:strVal val="0-#ppt_h/2"/>
                                          </p:val>
                                        </p:tav>
                                        <p:tav tm="100000">
                                          <p:val>
                                            <p:strVal val="#ppt_y"/>
                                          </p:val>
                                        </p:tav>
                                      </p:tavLst>
                                    </p:anim>
                                  </p:childTnLst>
                                </p:cTn>
                              </p:par>
                              <p:par>
                                <p:cTn id="132" presetID="2" presetClass="entr" presetSubtype="9" fill="hold" grpId="1" nodeType="withEffect">
                                  <p:stCondLst>
                                    <p:cond delay="0"/>
                                  </p:stCondLst>
                                  <p:childTnLst>
                                    <p:set>
                                      <p:cBhvr>
                                        <p:cTn id="133" dur="1" fill="hold">
                                          <p:stCondLst>
                                            <p:cond delay="0"/>
                                          </p:stCondLst>
                                        </p:cTn>
                                        <p:tgtEl>
                                          <p:spTgt spid="11"/>
                                        </p:tgtEl>
                                        <p:attrNameLst>
                                          <p:attrName>style.visibility</p:attrName>
                                        </p:attrNameLst>
                                      </p:cBhvr>
                                      <p:to>
                                        <p:strVal val="visible"/>
                                      </p:to>
                                    </p:set>
                                    <p:anim calcmode="lin" valueType="num">
                                      <p:cBhvr additive="base">
                                        <p:cTn id="134" dur="3000" fill="hold"/>
                                        <p:tgtEl>
                                          <p:spTgt spid="11"/>
                                        </p:tgtEl>
                                        <p:attrNameLst>
                                          <p:attrName>ppt_x</p:attrName>
                                        </p:attrNameLst>
                                      </p:cBhvr>
                                      <p:tavLst>
                                        <p:tav tm="0">
                                          <p:val>
                                            <p:strVal val="0-#ppt_w/2"/>
                                          </p:val>
                                        </p:tav>
                                        <p:tav tm="100000">
                                          <p:val>
                                            <p:strVal val="#ppt_x"/>
                                          </p:val>
                                        </p:tav>
                                      </p:tavLst>
                                    </p:anim>
                                    <p:anim calcmode="lin" valueType="num">
                                      <p:cBhvr additive="base">
                                        <p:cTn id="135" dur="3000" fill="hold"/>
                                        <p:tgtEl>
                                          <p:spTgt spid="11"/>
                                        </p:tgtEl>
                                        <p:attrNameLst>
                                          <p:attrName>ppt_y</p:attrName>
                                        </p:attrNameLst>
                                      </p:cBhvr>
                                      <p:tavLst>
                                        <p:tav tm="0">
                                          <p:val>
                                            <p:strVal val="0-#ppt_h/2"/>
                                          </p:val>
                                        </p:tav>
                                        <p:tav tm="100000">
                                          <p:val>
                                            <p:strVal val="#ppt_y"/>
                                          </p:val>
                                        </p:tav>
                                      </p:tavLst>
                                    </p:anim>
                                  </p:childTnLst>
                                </p:cTn>
                              </p:par>
                              <p:par>
                                <p:cTn id="136" presetID="2" presetClass="entr" presetSubtype="9" fill="hold" grpId="1"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additive="base">
                                        <p:cTn id="138" dur="3000" fill="hold"/>
                                        <p:tgtEl>
                                          <p:spTgt spid="16"/>
                                        </p:tgtEl>
                                        <p:attrNameLst>
                                          <p:attrName>ppt_x</p:attrName>
                                        </p:attrNameLst>
                                      </p:cBhvr>
                                      <p:tavLst>
                                        <p:tav tm="0">
                                          <p:val>
                                            <p:strVal val="0-#ppt_w/2"/>
                                          </p:val>
                                        </p:tav>
                                        <p:tav tm="100000">
                                          <p:val>
                                            <p:strVal val="#ppt_x"/>
                                          </p:val>
                                        </p:tav>
                                      </p:tavLst>
                                    </p:anim>
                                    <p:anim calcmode="lin" valueType="num">
                                      <p:cBhvr additive="base">
                                        <p:cTn id="139" dur="3000" fill="hold"/>
                                        <p:tgtEl>
                                          <p:spTgt spid="16"/>
                                        </p:tgtEl>
                                        <p:attrNameLst>
                                          <p:attrName>ppt_y</p:attrName>
                                        </p:attrNameLst>
                                      </p:cBhvr>
                                      <p:tavLst>
                                        <p:tav tm="0">
                                          <p:val>
                                            <p:strVal val="0-#ppt_h/2"/>
                                          </p:val>
                                        </p:tav>
                                        <p:tav tm="100000">
                                          <p:val>
                                            <p:strVal val="#ppt_y"/>
                                          </p:val>
                                        </p:tav>
                                      </p:tavLst>
                                    </p:anim>
                                  </p:childTnLst>
                                </p:cTn>
                              </p:par>
                              <p:par>
                                <p:cTn id="140" presetID="2" presetClass="entr" presetSubtype="9" fill="hold" grpId="1" nodeType="withEffect">
                                  <p:stCondLst>
                                    <p:cond delay="0"/>
                                  </p:stCondLst>
                                  <p:childTnLst>
                                    <p:set>
                                      <p:cBhvr>
                                        <p:cTn id="141" dur="1" fill="hold">
                                          <p:stCondLst>
                                            <p:cond delay="0"/>
                                          </p:stCondLst>
                                        </p:cTn>
                                        <p:tgtEl>
                                          <p:spTgt spid="26"/>
                                        </p:tgtEl>
                                        <p:attrNameLst>
                                          <p:attrName>style.visibility</p:attrName>
                                        </p:attrNameLst>
                                      </p:cBhvr>
                                      <p:to>
                                        <p:strVal val="visible"/>
                                      </p:to>
                                    </p:set>
                                    <p:anim calcmode="lin" valueType="num">
                                      <p:cBhvr additive="base">
                                        <p:cTn id="142" dur="3000" fill="hold"/>
                                        <p:tgtEl>
                                          <p:spTgt spid="26"/>
                                        </p:tgtEl>
                                        <p:attrNameLst>
                                          <p:attrName>ppt_x</p:attrName>
                                        </p:attrNameLst>
                                      </p:cBhvr>
                                      <p:tavLst>
                                        <p:tav tm="0">
                                          <p:val>
                                            <p:strVal val="0-#ppt_w/2"/>
                                          </p:val>
                                        </p:tav>
                                        <p:tav tm="100000">
                                          <p:val>
                                            <p:strVal val="#ppt_x"/>
                                          </p:val>
                                        </p:tav>
                                      </p:tavLst>
                                    </p:anim>
                                    <p:anim calcmode="lin" valueType="num">
                                      <p:cBhvr additive="base">
                                        <p:cTn id="143" dur="3000" fill="hold"/>
                                        <p:tgtEl>
                                          <p:spTgt spid="26"/>
                                        </p:tgtEl>
                                        <p:attrNameLst>
                                          <p:attrName>ppt_y</p:attrName>
                                        </p:attrNameLst>
                                      </p:cBhvr>
                                      <p:tavLst>
                                        <p:tav tm="0">
                                          <p:val>
                                            <p:strVal val="0-#ppt_h/2"/>
                                          </p:val>
                                        </p:tav>
                                        <p:tav tm="100000">
                                          <p:val>
                                            <p:strVal val="#ppt_y"/>
                                          </p:val>
                                        </p:tav>
                                      </p:tavLst>
                                    </p:anim>
                                  </p:childTnLst>
                                </p:cTn>
                              </p:par>
                              <p:par>
                                <p:cTn id="144" presetID="2" presetClass="entr" presetSubtype="9" fill="hold" grpId="1" nodeType="withEffect">
                                  <p:stCondLst>
                                    <p:cond delay="0"/>
                                  </p:stCondLst>
                                  <p:childTnLst>
                                    <p:set>
                                      <p:cBhvr>
                                        <p:cTn id="145" dur="1" fill="hold">
                                          <p:stCondLst>
                                            <p:cond delay="0"/>
                                          </p:stCondLst>
                                        </p:cTn>
                                        <p:tgtEl>
                                          <p:spTgt spid="27"/>
                                        </p:tgtEl>
                                        <p:attrNameLst>
                                          <p:attrName>style.visibility</p:attrName>
                                        </p:attrNameLst>
                                      </p:cBhvr>
                                      <p:to>
                                        <p:strVal val="visible"/>
                                      </p:to>
                                    </p:set>
                                    <p:anim calcmode="lin" valueType="num">
                                      <p:cBhvr additive="base">
                                        <p:cTn id="146" dur="3000" fill="hold"/>
                                        <p:tgtEl>
                                          <p:spTgt spid="27"/>
                                        </p:tgtEl>
                                        <p:attrNameLst>
                                          <p:attrName>ppt_x</p:attrName>
                                        </p:attrNameLst>
                                      </p:cBhvr>
                                      <p:tavLst>
                                        <p:tav tm="0">
                                          <p:val>
                                            <p:strVal val="0-#ppt_w/2"/>
                                          </p:val>
                                        </p:tav>
                                        <p:tav tm="100000">
                                          <p:val>
                                            <p:strVal val="#ppt_x"/>
                                          </p:val>
                                        </p:tav>
                                      </p:tavLst>
                                    </p:anim>
                                    <p:anim calcmode="lin" valueType="num">
                                      <p:cBhvr additive="base">
                                        <p:cTn id="147" dur="3000" fill="hold"/>
                                        <p:tgtEl>
                                          <p:spTgt spid="27"/>
                                        </p:tgtEl>
                                        <p:attrNameLst>
                                          <p:attrName>ppt_y</p:attrName>
                                        </p:attrNameLst>
                                      </p:cBhvr>
                                      <p:tavLst>
                                        <p:tav tm="0">
                                          <p:val>
                                            <p:strVal val="0-#ppt_h/2"/>
                                          </p:val>
                                        </p:tav>
                                        <p:tav tm="100000">
                                          <p:val>
                                            <p:strVal val="#ppt_y"/>
                                          </p:val>
                                        </p:tav>
                                      </p:tavLst>
                                    </p:anim>
                                  </p:childTnLst>
                                </p:cTn>
                              </p:par>
                              <p:par>
                                <p:cTn id="148" presetID="2" presetClass="entr" presetSubtype="9" fill="hold" grpId="1"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3000" fill="hold"/>
                                        <p:tgtEl>
                                          <p:spTgt spid="28"/>
                                        </p:tgtEl>
                                        <p:attrNameLst>
                                          <p:attrName>ppt_x</p:attrName>
                                        </p:attrNameLst>
                                      </p:cBhvr>
                                      <p:tavLst>
                                        <p:tav tm="0">
                                          <p:val>
                                            <p:strVal val="0-#ppt_w/2"/>
                                          </p:val>
                                        </p:tav>
                                        <p:tav tm="100000">
                                          <p:val>
                                            <p:strVal val="#ppt_x"/>
                                          </p:val>
                                        </p:tav>
                                      </p:tavLst>
                                    </p:anim>
                                    <p:anim calcmode="lin" valueType="num">
                                      <p:cBhvr additive="base">
                                        <p:cTn id="151" dur="3000" fill="hold"/>
                                        <p:tgtEl>
                                          <p:spTgt spid="28"/>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6" fill="hold" grpId="2"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1+ppt_h/2"/>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1+ppt_w/2"/>
                                          </p:val>
                                        </p:tav>
                                      </p:tavLst>
                                    </p:anim>
                                    <p:anim calcmode="lin" valueType="num">
                                      <p:cBhvr additive="base">
                                        <p:cTn id="163" dur="3000"/>
                                        <p:tgtEl>
                                          <p:spTgt spid="13"/>
                                        </p:tgtEl>
                                        <p:attrNameLst>
                                          <p:attrName>ppt_y</p:attrName>
                                        </p:attrNameLst>
                                      </p:cBhvr>
                                      <p:tavLst>
                                        <p:tav tm="0">
                                          <p:val>
                                            <p:strVal val="ppt_y"/>
                                          </p:val>
                                        </p:tav>
                                        <p:tav tm="100000">
                                          <p:val>
                                            <p:strVal val="1+ppt_h/2"/>
                                          </p:val>
                                        </p:tav>
                                      </p:tavLst>
                                    </p:anim>
                                    <p:set>
                                      <p:cBhvr>
                                        <p:cTn id="164" dur="1" fill="hold">
                                          <p:stCondLst>
                                            <p:cond delay="2999"/>
                                          </p:stCondLst>
                                        </p:cTn>
                                        <p:tgtEl>
                                          <p:spTgt spid="13"/>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1+ppt_h/2"/>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1+ppt_w/2"/>
                                          </p:val>
                                        </p:tav>
                                      </p:tavLst>
                                    </p:anim>
                                    <p:anim calcmode="lin" valueType="num">
                                      <p:cBhvr additive="base">
                                        <p:cTn id="171" dur="3000"/>
                                        <p:tgtEl>
                                          <p:spTgt spid="18"/>
                                        </p:tgtEl>
                                        <p:attrNameLst>
                                          <p:attrName>ppt_y</p:attrName>
                                        </p:attrNameLst>
                                      </p:cBhvr>
                                      <p:tavLst>
                                        <p:tav tm="0">
                                          <p:val>
                                            <p:strVal val="ppt_y"/>
                                          </p:val>
                                        </p:tav>
                                        <p:tav tm="100000">
                                          <p:val>
                                            <p:strVal val="1+ppt_h/2"/>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1+ppt_w/2"/>
                                          </p:val>
                                        </p:tav>
                                      </p:tavLst>
                                    </p:anim>
                                    <p:anim calcmode="lin" valueType="num">
                                      <p:cBhvr additive="base">
                                        <p:cTn id="175" dur="3000"/>
                                        <p:tgtEl>
                                          <p:spTgt spid="19"/>
                                        </p:tgtEl>
                                        <p:attrNameLst>
                                          <p:attrName>ppt_y</p:attrName>
                                        </p:attrNameLst>
                                      </p:cBhvr>
                                      <p:tavLst>
                                        <p:tav tm="0">
                                          <p:val>
                                            <p:strVal val="ppt_y"/>
                                          </p:val>
                                        </p:tav>
                                        <p:tav tm="100000">
                                          <p:val>
                                            <p:strVal val="1+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12" fill="hold" grpId="2" nodeType="with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0-ppt_w/2"/>
                                          </p:val>
                                        </p:tav>
                                      </p:tavLst>
                                    </p:anim>
                                    <p:anim calcmode="lin" valueType="num">
                                      <p:cBhvr additive="base">
                                        <p:cTn id="179" dur="3000"/>
                                        <p:tgtEl>
                                          <p:spTgt spid="6"/>
                                        </p:tgtEl>
                                        <p:attrNameLst>
                                          <p:attrName>ppt_y</p:attrName>
                                        </p:attrNameLst>
                                      </p:cBhvr>
                                      <p:tavLst>
                                        <p:tav tm="0">
                                          <p:val>
                                            <p:strVal val="ppt_y"/>
                                          </p:val>
                                        </p:tav>
                                        <p:tav tm="100000">
                                          <p:val>
                                            <p:strVal val="1+ppt_h/2"/>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12" fill="hold" grpId="2"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0-ppt_w/2"/>
                                          </p:val>
                                        </p:tav>
                                      </p:tavLst>
                                    </p:anim>
                                    <p:anim calcmode="lin" valueType="num">
                                      <p:cBhvr additive="base">
                                        <p:cTn id="183" dur="3000"/>
                                        <p:tgtEl>
                                          <p:spTgt spid="10"/>
                                        </p:tgtEl>
                                        <p:attrNameLst>
                                          <p:attrName>ppt_y</p:attrName>
                                        </p:attrNameLst>
                                      </p:cBhvr>
                                      <p:tavLst>
                                        <p:tav tm="0">
                                          <p:val>
                                            <p:strVal val="ppt_y"/>
                                          </p:val>
                                        </p:tav>
                                        <p:tav tm="100000">
                                          <p:val>
                                            <p:strVal val="1+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12"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1+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12" fill="hold" grpId="2"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0-ppt_w/2"/>
                                          </p:val>
                                        </p:tav>
                                      </p:tavLst>
                                    </p:anim>
                                    <p:anim calcmode="lin" valueType="num">
                                      <p:cBhvr additive="base">
                                        <p:cTn id="191" dur="3000"/>
                                        <p:tgtEl>
                                          <p:spTgt spid="20"/>
                                        </p:tgtEl>
                                        <p:attrNameLst>
                                          <p:attrName>ppt_y</p:attrName>
                                        </p:attrNameLst>
                                      </p:cBhvr>
                                      <p:tavLst>
                                        <p:tav tm="0">
                                          <p:val>
                                            <p:strVal val="ppt_y"/>
                                          </p:val>
                                        </p:tav>
                                        <p:tav tm="100000">
                                          <p:val>
                                            <p:strVal val="1+ppt_h/2"/>
                                          </p:val>
                                        </p:tav>
                                      </p:tavLst>
                                    </p:anim>
                                    <p:set>
                                      <p:cBhvr>
                                        <p:cTn id="192" dur="1" fill="hold">
                                          <p:stCondLst>
                                            <p:cond delay="2999"/>
                                          </p:stCondLst>
                                        </p:cTn>
                                        <p:tgtEl>
                                          <p:spTgt spid="20"/>
                                        </p:tgtEl>
                                        <p:attrNameLst>
                                          <p:attrName>style.visibility</p:attrName>
                                        </p:attrNameLst>
                                      </p:cBhvr>
                                      <p:to>
                                        <p:strVal val="hidden"/>
                                      </p:to>
                                    </p:set>
                                  </p:childTnLst>
                                </p:cTn>
                              </p:par>
                              <p:par>
                                <p:cTn id="193" presetID="2" presetClass="exit" presetSubtype="12" fill="hold" grpId="2" nodeType="withEffect">
                                  <p:stCondLst>
                                    <p:cond delay="0"/>
                                  </p:stCondLst>
                                  <p:childTnLst>
                                    <p:anim calcmode="lin" valueType="num">
                                      <p:cBhvr additive="base">
                                        <p:cTn id="194" dur="3000"/>
                                        <p:tgtEl>
                                          <p:spTgt spid="21"/>
                                        </p:tgtEl>
                                        <p:attrNameLst>
                                          <p:attrName>ppt_x</p:attrName>
                                        </p:attrNameLst>
                                      </p:cBhvr>
                                      <p:tavLst>
                                        <p:tav tm="0">
                                          <p:val>
                                            <p:strVal val="ppt_x"/>
                                          </p:val>
                                        </p:tav>
                                        <p:tav tm="100000">
                                          <p:val>
                                            <p:strVal val="0-ppt_w/2"/>
                                          </p:val>
                                        </p:tav>
                                      </p:tavLst>
                                    </p:anim>
                                    <p:anim calcmode="lin" valueType="num">
                                      <p:cBhvr additive="base">
                                        <p:cTn id="195" dur="3000"/>
                                        <p:tgtEl>
                                          <p:spTgt spid="21"/>
                                        </p:tgtEl>
                                        <p:attrNameLst>
                                          <p:attrName>ppt_y</p:attrName>
                                        </p:attrNameLst>
                                      </p:cBhvr>
                                      <p:tavLst>
                                        <p:tav tm="0">
                                          <p:val>
                                            <p:strVal val="ppt_y"/>
                                          </p:val>
                                        </p:tav>
                                        <p:tav tm="100000">
                                          <p:val>
                                            <p:strVal val="1+ppt_h/2"/>
                                          </p:val>
                                        </p:tav>
                                      </p:tavLst>
                                    </p:anim>
                                    <p:set>
                                      <p:cBhvr>
                                        <p:cTn id="196" dur="1" fill="hold">
                                          <p:stCondLst>
                                            <p:cond delay="2999"/>
                                          </p:stCondLst>
                                        </p:cTn>
                                        <p:tgtEl>
                                          <p:spTgt spid="21"/>
                                        </p:tgtEl>
                                        <p:attrNameLst>
                                          <p:attrName>style.visibility</p:attrName>
                                        </p:attrNameLst>
                                      </p:cBhvr>
                                      <p:to>
                                        <p:strVal val="hidden"/>
                                      </p:to>
                                    </p:set>
                                  </p:childTnLst>
                                </p:cTn>
                              </p:par>
                              <p:par>
                                <p:cTn id="197" presetID="2" presetClass="exit" presetSubtype="12" fill="hold" grpId="2" nodeType="withEffect">
                                  <p:stCondLst>
                                    <p:cond delay="0"/>
                                  </p:stCondLst>
                                  <p:childTnLst>
                                    <p:anim calcmode="lin" valueType="num">
                                      <p:cBhvr additive="base">
                                        <p:cTn id="198" dur="3000"/>
                                        <p:tgtEl>
                                          <p:spTgt spid="22"/>
                                        </p:tgtEl>
                                        <p:attrNameLst>
                                          <p:attrName>ppt_x</p:attrName>
                                        </p:attrNameLst>
                                      </p:cBhvr>
                                      <p:tavLst>
                                        <p:tav tm="0">
                                          <p:val>
                                            <p:strVal val="ppt_x"/>
                                          </p:val>
                                        </p:tav>
                                        <p:tav tm="100000">
                                          <p:val>
                                            <p:strVal val="0-ppt_w/2"/>
                                          </p:val>
                                        </p:tav>
                                      </p:tavLst>
                                    </p:anim>
                                    <p:anim calcmode="lin" valueType="num">
                                      <p:cBhvr additive="base">
                                        <p:cTn id="199" dur="3000"/>
                                        <p:tgtEl>
                                          <p:spTgt spid="22"/>
                                        </p:tgtEl>
                                        <p:attrNameLst>
                                          <p:attrName>ppt_y</p:attrName>
                                        </p:attrNameLst>
                                      </p:cBhvr>
                                      <p:tavLst>
                                        <p:tav tm="0">
                                          <p:val>
                                            <p:strVal val="ppt_y"/>
                                          </p:val>
                                        </p:tav>
                                        <p:tav tm="100000">
                                          <p:val>
                                            <p:strVal val="1+ppt_h/2"/>
                                          </p:val>
                                        </p:tav>
                                      </p:tavLst>
                                    </p:anim>
                                    <p:set>
                                      <p:cBhvr>
                                        <p:cTn id="200" dur="1" fill="hold">
                                          <p:stCondLst>
                                            <p:cond delay="2999"/>
                                          </p:stCondLst>
                                        </p:cTn>
                                        <p:tgtEl>
                                          <p:spTgt spid="22"/>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1+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1+ppt_w/2"/>
                                          </p:val>
                                        </p:tav>
                                      </p:tavLst>
                                    </p:anim>
                                    <p:anim calcmode="lin" valueType="num">
                                      <p:cBhvr additive="base">
                                        <p:cTn id="207" dur="3000"/>
                                        <p:tgtEl>
                                          <p:spTgt spid="12"/>
                                        </p:tgtEl>
                                        <p:attrNameLst>
                                          <p:attrName>ppt_y</p:attrName>
                                        </p:attrNameLst>
                                      </p:cBhvr>
                                      <p:tavLst>
                                        <p:tav tm="0">
                                          <p:val>
                                            <p:strVal val="ppt_y"/>
                                          </p:val>
                                        </p:tav>
                                        <p:tav tm="100000">
                                          <p:val>
                                            <p:strVal val="0-ppt_h/2"/>
                                          </p:val>
                                        </p:tav>
                                      </p:tavLst>
                                    </p:anim>
                                    <p:set>
                                      <p:cBhvr>
                                        <p:cTn id="208" dur="1" fill="hold">
                                          <p:stCondLst>
                                            <p:cond delay="2999"/>
                                          </p:stCondLst>
                                        </p:cTn>
                                        <p:tgtEl>
                                          <p:spTgt spid="12"/>
                                        </p:tgtEl>
                                        <p:attrNameLst>
                                          <p:attrName>style.visibility</p:attrName>
                                        </p:attrNameLst>
                                      </p:cBhvr>
                                      <p:to>
                                        <p:strVal val="hidden"/>
                                      </p:to>
                                    </p:set>
                                  </p:childTnLst>
                                </p:cTn>
                              </p:par>
                              <p:par>
                                <p:cTn id="209" presetID="2" presetClass="exit" presetSubtype="3" fill="hold" grpId="2"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1+ppt_w/2"/>
                                          </p:val>
                                        </p:tav>
                                      </p:tavLst>
                                    </p:anim>
                                    <p:anim calcmode="lin" valueType="num">
                                      <p:cBhvr additive="base">
                                        <p:cTn id="211" dur="3000"/>
                                        <p:tgtEl>
                                          <p:spTgt spid="15"/>
                                        </p:tgtEl>
                                        <p:attrNameLst>
                                          <p:attrName>ppt_y</p:attrName>
                                        </p:attrNameLst>
                                      </p:cBhvr>
                                      <p:tavLst>
                                        <p:tav tm="0">
                                          <p:val>
                                            <p:strVal val="ppt_y"/>
                                          </p:val>
                                        </p:tav>
                                        <p:tav tm="100000">
                                          <p:val>
                                            <p:strVal val="0-ppt_h/2"/>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3" fill="hold" grpId="2"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1+ppt_w/2"/>
                                          </p:val>
                                        </p:tav>
                                      </p:tavLst>
                                    </p:anim>
                                    <p:anim calcmode="lin" valueType="num">
                                      <p:cBhvr additive="base">
                                        <p:cTn id="215" dur="3000"/>
                                        <p:tgtEl>
                                          <p:spTgt spid="23"/>
                                        </p:tgtEl>
                                        <p:attrNameLst>
                                          <p:attrName>ppt_y</p:attrName>
                                        </p:attrNameLst>
                                      </p:cBhvr>
                                      <p:tavLst>
                                        <p:tav tm="0">
                                          <p:val>
                                            <p:strVal val="ppt_y"/>
                                          </p:val>
                                        </p:tav>
                                        <p:tav tm="100000">
                                          <p:val>
                                            <p:strVal val="0-ppt_h/2"/>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3" fill="hold" grpId="2" nodeType="withEffect">
                                  <p:stCondLst>
                                    <p:cond delay="0"/>
                                  </p:stCondLst>
                                  <p:childTnLst>
                                    <p:anim calcmode="lin" valueType="num">
                                      <p:cBhvr additive="base">
                                        <p:cTn id="218" dur="3000"/>
                                        <p:tgtEl>
                                          <p:spTgt spid="24"/>
                                        </p:tgtEl>
                                        <p:attrNameLst>
                                          <p:attrName>ppt_x</p:attrName>
                                        </p:attrNameLst>
                                      </p:cBhvr>
                                      <p:tavLst>
                                        <p:tav tm="0">
                                          <p:val>
                                            <p:strVal val="ppt_x"/>
                                          </p:val>
                                        </p:tav>
                                        <p:tav tm="100000">
                                          <p:val>
                                            <p:strVal val="1+ppt_w/2"/>
                                          </p:val>
                                        </p:tav>
                                      </p:tavLst>
                                    </p:anim>
                                    <p:anim calcmode="lin" valueType="num">
                                      <p:cBhvr additive="base">
                                        <p:cTn id="219" dur="3000"/>
                                        <p:tgtEl>
                                          <p:spTgt spid="24"/>
                                        </p:tgtEl>
                                        <p:attrNameLst>
                                          <p:attrName>ppt_y</p:attrName>
                                        </p:attrNameLst>
                                      </p:cBhvr>
                                      <p:tavLst>
                                        <p:tav tm="0">
                                          <p:val>
                                            <p:strVal val="ppt_y"/>
                                          </p:val>
                                        </p:tav>
                                        <p:tav tm="100000">
                                          <p:val>
                                            <p:strVal val="0-ppt_h/2"/>
                                          </p:val>
                                        </p:tav>
                                      </p:tavLst>
                                    </p:anim>
                                    <p:set>
                                      <p:cBhvr>
                                        <p:cTn id="220" dur="1" fill="hold">
                                          <p:stCondLst>
                                            <p:cond delay="2999"/>
                                          </p:stCondLst>
                                        </p:cTn>
                                        <p:tgtEl>
                                          <p:spTgt spid="24"/>
                                        </p:tgtEl>
                                        <p:attrNameLst>
                                          <p:attrName>style.visibility</p:attrName>
                                        </p:attrNameLst>
                                      </p:cBhvr>
                                      <p:to>
                                        <p:strVal val="hidden"/>
                                      </p:to>
                                    </p:set>
                                  </p:childTnLst>
                                </p:cTn>
                              </p:par>
                              <p:par>
                                <p:cTn id="221" presetID="2" presetClass="exit" presetSubtype="3" fill="hold" grpId="2" nodeType="withEffect">
                                  <p:stCondLst>
                                    <p:cond delay="0"/>
                                  </p:stCondLst>
                                  <p:childTnLst>
                                    <p:anim calcmode="lin" valueType="num">
                                      <p:cBhvr additive="base">
                                        <p:cTn id="222" dur="3000"/>
                                        <p:tgtEl>
                                          <p:spTgt spid="25"/>
                                        </p:tgtEl>
                                        <p:attrNameLst>
                                          <p:attrName>ppt_x</p:attrName>
                                        </p:attrNameLst>
                                      </p:cBhvr>
                                      <p:tavLst>
                                        <p:tav tm="0">
                                          <p:val>
                                            <p:strVal val="ppt_x"/>
                                          </p:val>
                                        </p:tav>
                                        <p:tav tm="100000">
                                          <p:val>
                                            <p:strVal val="1+ppt_w/2"/>
                                          </p:val>
                                        </p:tav>
                                      </p:tavLst>
                                    </p:anim>
                                    <p:anim calcmode="lin" valueType="num">
                                      <p:cBhvr additive="base">
                                        <p:cTn id="223" dur="3000"/>
                                        <p:tgtEl>
                                          <p:spTgt spid="25"/>
                                        </p:tgtEl>
                                        <p:attrNameLst>
                                          <p:attrName>ppt_y</p:attrName>
                                        </p:attrNameLst>
                                      </p:cBhvr>
                                      <p:tavLst>
                                        <p:tav tm="0">
                                          <p:val>
                                            <p:strVal val="ppt_y"/>
                                          </p:val>
                                        </p:tav>
                                        <p:tav tm="100000">
                                          <p:val>
                                            <p:strVal val="0-ppt_h/2"/>
                                          </p:val>
                                        </p:tav>
                                      </p:tavLst>
                                    </p:anim>
                                    <p:set>
                                      <p:cBhvr>
                                        <p:cTn id="224" dur="1" fill="hold">
                                          <p:stCondLst>
                                            <p:cond delay="2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3000"/>
                                        <p:tgtEl>
                                          <p:spTgt spid="8"/>
                                        </p:tgtEl>
                                        <p:attrNameLst>
                                          <p:attrName>ppt_x</p:attrName>
                                        </p:attrNameLst>
                                      </p:cBhvr>
                                      <p:tavLst>
                                        <p:tav tm="0">
                                          <p:val>
                                            <p:strVal val="ppt_x"/>
                                          </p:val>
                                        </p:tav>
                                        <p:tav tm="100000">
                                          <p:val>
                                            <p:strVal val="0-ppt_w/2"/>
                                          </p:val>
                                        </p:tav>
                                      </p:tavLst>
                                    </p:anim>
                                    <p:anim calcmode="lin" valueType="num">
                                      <p:cBhvr additive="base">
                                        <p:cTn id="227" dur="3000"/>
                                        <p:tgtEl>
                                          <p:spTgt spid="8"/>
                                        </p:tgtEl>
                                        <p:attrNameLst>
                                          <p:attrName>ppt_y</p:attrName>
                                        </p:attrNameLst>
                                      </p:cBhvr>
                                      <p:tavLst>
                                        <p:tav tm="0">
                                          <p:val>
                                            <p:strVal val="ppt_y"/>
                                          </p:val>
                                        </p:tav>
                                        <p:tav tm="100000">
                                          <p:val>
                                            <p:strVal val="0-ppt_h/2"/>
                                          </p:val>
                                        </p:tav>
                                      </p:tavLst>
                                    </p:anim>
                                    <p:set>
                                      <p:cBhvr>
                                        <p:cTn id="228" dur="1" fill="hold">
                                          <p:stCondLst>
                                            <p:cond delay="2999"/>
                                          </p:stCondLst>
                                        </p:cTn>
                                        <p:tgtEl>
                                          <p:spTgt spid="8"/>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3000"/>
                                        <p:tgtEl>
                                          <p:spTgt spid="11"/>
                                        </p:tgtEl>
                                        <p:attrNameLst>
                                          <p:attrName>ppt_x</p:attrName>
                                        </p:attrNameLst>
                                      </p:cBhvr>
                                      <p:tavLst>
                                        <p:tav tm="0">
                                          <p:val>
                                            <p:strVal val="ppt_x"/>
                                          </p:val>
                                        </p:tav>
                                        <p:tav tm="100000">
                                          <p:val>
                                            <p:strVal val="0-ppt_w/2"/>
                                          </p:val>
                                        </p:tav>
                                      </p:tavLst>
                                    </p:anim>
                                    <p:anim calcmode="lin" valueType="num">
                                      <p:cBhvr additive="base">
                                        <p:cTn id="231" dur="3000"/>
                                        <p:tgtEl>
                                          <p:spTgt spid="11"/>
                                        </p:tgtEl>
                                        <p:attrNameLst>
                                          <p:attrName>ppt_y</p:attrName>
                                        </p:attrNameLst>
                                      </p:cBhvr>
                                      <p:tavLst>
                                        <p:tav tm="0">
                                          <p:val>
                                            <p:strVal val="ppt_y"/>
                                          </p:val>
                                        </p:tav>
                                        <p:tav tm="100000">
                                          <p:val>
                                            <p:strVal val="0-ppt_h/2"/>
                                          </p:val>
                                        </p:tav>
                                      </p:tavLst>
                                    </p:anim>
                                    <p:set>
                                      <p:cBhvr>
                                        <p:cTn id="232" dur="1" fill="hold">
                                          <p:stCondLst>
                                            <p:cond delay="2999"/>
                                          </p:stCondLst>
                                        </p:cTn>
                                        <p:tgtEl>
                                          <p:spTgt spid="11"/>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16"/>
                                        </p:tgtEl>
                                        <p:attrNameLst>
                                          <p:attrName>ppt_x</p:attrName>
                                        </p:attrNameLst>
                                      </p:cBhvr>
                                      <p:tavLst>
                                        <p:tav tm="0">
                                          <p:val>
                                            <p:strVal val="ppt_x"/>
                                          </p:val>
                                        </p:tav>
                                        <p:tav tm="100000">
                                          <p:val>
                                            <p:strVal val="0-ppt_w/2"/>
                                          </p:val>
                                        </p:tav>
                                      </p:tavLst>
                                    </p:anim>
                                    <p:anim calcmode="lin" valueType="num">
                                      <p:cBhvr additive="base">
                                        <p:cTn id="235" dur="3000"/>
                                        <p:tgtEl>
                                          <p:spTgt spid="16"/>
                                        </p:tgtEl>
                                        <p:attrNameLst>
                                          <p:attrName>ppt_y</p:attrName>
                                        </p:attrNameLst>
                                      </p:cBhvr>
                                      <p:tavLst>
                                        <p:tav tm="0">
                                          <p:val>
                                            <p:strVal val="ppt_y"/>
                                          </p:val>
                                        </p:tav>
                                        <p:tav tm="100000">
                                          <p:val>
                                            <p:strVal val="0-ppt_h/2"/>
                                          </p:val>
                                        </p:tav>
                                      </p:tavLst>
                                    </p:anim>
                                    <p:set>
                                      <p:cBhvr>
                                        <p:cTn id="236" dur="1" fill="hold">
                                          <p:stCondLst>
                                            <p:cond delay="2999"/>
                                          </p:stCondLst>
                                        </p:cTn>
                                        <p:tgtEl>
                                          <p:spTgt spid="16"/>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6"/>
                                        </p:tgtEl>
                                        <p:attrNameLst>
                                          <p:attrName>ppt_x</p:attrName>
                                        </p:attrNameLst>
                                      </p:cBhvr>
                                      <p:tavLst>
                                        <p:tav tm="0">
                                          <p:val>
                                            <p:strVal val="ppt_x"/>
                                          </p:val>
                                        </p:tav>
                                        <p:tav tm="100000">
                                          <p:val>
                                            <p:strVal val="0-ppt_w/2"/>
                                          </p:val>
                                        </p:tav>
                                      </p:tavLst>
                                    </p:anim>
                                    <p:anim calcmode="lin" valueType="num">
                                      <p:cBhvr additive="base">
                                        <p:cTn id="239" dur="3000"/>
                                        <p:tgtEl>
                                          <p:spTgt spid="26"/>
                                        </p:tgtEl>
                                        <p:attrNameLst>
                                          <p:attrName>ppt_y</p:attrName>
                                        </p:attrNameLst>
                                      </p:cBhvr>
                                      <p:tavLst>
                                        <p:tav tm="0">
                                          <p:val>
                                            <p:strVal val="ppt_y"/>
                                          </p:val>
                                        </p:tav>
                                        <p:tav tm="100000">
                                          <p:val>
                                            <p:strVal val="0-ppt_h/2"/>
                                          </p:val>
                                        </p:tav>
                                      </p:tavLst>
                                    </p:anim>
                                    <p:set>
                                      <p:cBhvr>
                                        <p:cTn id="240" dur="1" fill="hold">
                                          <p:stCondLst>
                                            <p:cond delay="2999"/>
                                          </p:stCondLst>
                                        </p:cTn>
                                        <p:tgtEl>
                                          <p:spTgt spid="26"/>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7"/>
                                        </p:tgtEl>
                                        <p:attrNameLst>
                                          <p:attrName>ppt_x</p:attrName>
                                        </p:attrNameLst>
                                      </p:cBhvr>
                                      <p:tavLst>
                                        <p:tav tm="0">
                                          <p:val>
                                            <p:strVal val="ppt_x"/>
                                          </p:val>
                                        </p:tav>
                                        <p:tav tm="100000">
                                          <p:val>
                                            <p:strVal val="0-ppt_w/2"/>
                                          </p:val>
                                        </p:tav>
                                      </p:tavLst>
                                    </p:anim>
                                    <p:anim calcmode="lin" valueType="num">
                                      <p:cBhvr additive="base">
                                        <p:cTn id="243" dur="3000"/>
                                        <p:tgtEl>
                                          <p:spTgt spid="27"/>
                                        </p:tgtEl>
                                        <p:attrNameLst>
                                          <p:attrName>ppt_y</p:attrName>
                                        </p:attrNameLst>
                                      </p:cBhvr>
                                      <p:tavLst>
                                        <p:tav tm="0">
                                          <p:val>
                                            <p:strVal val="ppt_y"/>
                                          </p:val>
                                        </p:tav>
                                        <p:tav tm="100000">
                                          <p:val>
                                            <p:strVal val="0-ppt_h/2"/>
                                          </p:val>
                                        </p:tav>
                                      </p:tavLst>
                                    </p:anim>
                                    <p:set>
                                      <p:cBhvr>
                                        <p:cTn id="244" dur="1" fill="hold">
                                          <p:stCondLst>
                                            <p:cond delay="2999"/>
                                          </p:stCondLst>
                                        </p:cTn>
                                        <p:tgtEl>
                                          <p:spTgt spid="27"/>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28"/>
                                        </p:tgtEl>
                                        <p:attrNameLst>
                                          <p:attrName>ppt_x</p:attrName>
                                        </p:attrNameLst>
                                      </p:cBhvr>
                                      <p:tavLst>
                                        <p:tav tm="0">
                                          <p:val>
                                            <p:strVal val="ppt_x"/>
                                          </p:val>
                                        </p:tav>
                                        <p:tav tm="100000">
                                          <p:val>
                                            <p:strVal val="0-ppt_w/2"/>
                                          </p:val>
                                        </p:tav>
                                      </p:tavLst>
                                    </p:anim>
                                    <p:anim calcmode="lin" valueType="num">
                                      <p:cBhvr additive="base">
                                        <p:cTn id="247" dur="3000"/>
                                        <p:tgtEl>
                                          <p:spTgt spid="28"/>
                                        </p:tgtEl>
                                        <p:attrNameLst>
                                          <p:attrName>ppt_y</p:attrName>
                                        </p:attrNameLst>
                                      </p:cBhvr>
                                      <p:tavLst>
                                        <p:tav tm="0">
                                          <p:val>
                                            <p:strVal val="ppt_y"/>
                                          </p:val>
                                        </p:tav>
                                        <p:tav tm="100000">
                                          <p:val>
                                            <p:strVal val="0-ppt_h/2"/>
                                          </p:val>
                                        </p:tav>
                                      </p:tavLst>
                                    </p:anim>
                                    <p:set>
                                      <p:cBhvr>
                                        <p:cTn id="248" dur="1" fill="hold">
                                          <p:stCondLst>
                                            <p:cond delay="2999"/>
                                          </p:stCondLst>
                                        </p:cTn>
                                        <p:tgtEl>
                                          <p:spTgt spid="28"/>
                                        </p:tgtEl>
                                        <p:attrNameLst>
                                          <p:attrName>style.visibility</p:attrName>
                                        </p:attrNameLst>
                                      </p:cBhvr>
                                      <p:to>
                                        <p:strVal val="hidden"/>
                                      </p:to>
                                    </p:set>
                                  </p:childTnLst>
                                </p:cTn>
                              </p:par>
                              <p:par>
                                <p:cTn id="249" presetID="23" presetClass="entr" presetSubtype="272"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2/3*#ppt_w"/>
                                          </p:val>
                                        </p:tav>
                                        <p:tav tm="100000">
                                          <p:val>
                                            <p:strVal val="#ppt_w"/>
                                          </p:val>
                                        </p:tav>
                                      </p:tavLst>
                                    </p:anim>
                                    <p:anim calcmode="lin" valueType="num">
                                      <p:cBhvr>
                                        <p:cTn id="252" dur="3000" fill="hold"/>
                                        <p:tgtEl>
                                          <p:spTgt spid="4"/>
                                        </p:tgtEl>
                                        <p:attrNameLst>
                                          <p:attrName>ppt_h</p:attrName>
                                        </p:attrNameLst>
                                      </p:cBhvr>
                                      <p:tavLst>
                                        <p:tav tm="0">
                                          <p:val>
                                            <p:strVal val="2/3*#ppt_h"/>
                                          </p:val>
                                        </p:tav>
                                        <p:tav tm="100000">
                                          <p:val>
                                            <p:strVal val="#ppt_h"/>
                                          </p:val>
                                        </p:tav>
                                      </p:tavLst>
                                    </p:anim>
                                  </p:childTnLst>
                                </p:cTn>
                              </p:par>
                              <p:par>
                                <p:cTn id="253" presetID="8" presetClass="entr" presetSubtype="3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diamond(out)">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7dddd.jpg"/>
          <p:cNvPicPr>
            <a:picLocks noChangeAspect="1"/>
          </p:cNvPicPr>
          <p:nvPr/>
        </p:nvPicPr>
        <p:blipFill>
          <a:blip r:embed="rId2"/>
          <a:stretch>
            <a:fillRect/>
          </a:stretch>
        </p:blipFill>
        <p:spPr>
          <a:xfrm>
            <a:off x="0" y="13342"/>
            <a:ext cx="9144000" cy="6831315"/>
          </a:xfrm>
          <a:prstGeom prst="rect">
            <a:avLst/>
          </a:prstGeom>
        </p:spPr>
      </p:pic>
      <p:sp>
        <p:nvSpPr>
          <p:cNvPr id="5" name="4 Luna"/>
          <p:cNvSpPr/>
          <p:nvPr/>
        </p:nvSpPr>
        <p:spPr>
          <a:xfrm>
            <a:off x="6072198" y="1285860"/>
            <a:ext cx="2143108" cy="4071966"/>
          </a:xfrm>
          <a:prstGeom prst="moon">
            <a:avLst>
              <a:gd name="adj" fmla="val 17111"/>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928662" y="1285860"/>
            <a:ext cx="2143108" cy="4071966"/>
          </a:xfrm>
          <a:prstGeom prst="moon">
            <a:avLst>
              <a:gd name="adj" fmla="val 18889"/>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643042" y="1285860"/>
            <a:ext cx="2143140" cy="4071966"/>
          </a:xfrm>
          <a:prstGeom prst="moon">
            <a:avLst>
              <a:gd name="adj" fmla="val 20667"/>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357818" y="1285860"/>
            <a:ext cx="2143140" cy="4071966"/>
          </a:xfrm>
          <a:prstGeom prst="moon">
            <a:avLst>
              <a:gd name="adj" fmla="val 17111"/>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428860" y="1357298"/>
            <a:ext cx="2071702" cy="4000504"/>
          </a:xfrm>
          <a:prstGeom prst="moon">
            <a:avLst>
              <a:gd name="adj" fmla="val 21494"/>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72000" y="1285860"/>
            <a:ext cx="2143140" cy="4000504"/>
          </a:xfrm>
          <a:prstGeom prst="moon">
            <a:avLst>
              <a:gd name="adj" fmla="val 18889"/>
            </a:avLst>
          </a:prstGeom>
          <a:solidFill>
            <a:srgbClr val="0000FF"/>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9"/>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5"/>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1+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ppt_y"/>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ppt_y"/>
                                          </p:val>
                                        </p:tav>
                                      </p:tavLst>
                                    </p:anim>
                                    <p:set>
                                      <p:cBhvr>
                                        <p:cTn id="68" dur="1" fill="hold">
                                          <p:stCondLst>
                                            <p:cond delay="2999"/>
                                          </p:stCondLst>
                                        </p:cTn>
                                        <p:tgtEl>
                                          <p:spTgt spid="10"/>
                                        </p:tgtEl>
                                        <p:attrNameLst>
                                          <p:attrName>style.visibility</p:attrName>
                                        </p:attrNameLst>
                                      </p:cBhvr>
                                      <p:to>
                                        <p:strVal val="hidden"/>
                                      </p:to>
                                    </p:set>
                                  </p:childTnLst>
                                </p:cTn>
                              </p:par>
                              <p:par>
                                <p:cTn id="69" presetID="16" presetClass="exit" presetSubtype="42" fill="hold" grpId="3" nodeType="withEffect">
                                  <p:stCondLst>
                                    <p:cond delay="0"/>
                                  </p:stCondLst>
                                  <p:childTnLst>
                                    <p:animEffect transition="out" filter="barn(outHorizontal)">
                                      <p:cBhvr>
                                        <p:cTn id="70" dur="3000"/>
                                        <p:tgtEl>
                                          <p:spTgt spid="5"/>
                                        </p:tgtEl>
                                      </p:cBhvr>
                                    </p:animEffect>
                                    <p:set>
                                      <p:cBhvr>
                                        <p:cTn id="71" dur="1" fill="hold">
                                          <p:stCondLst>
                                            <p:cond delay="2999"/>
                                          </p:stCondLst>
                                        </p:cTn>
                                        <p:tgtEl>
                                          <p:spTgt spid="5"/>
                                        </p:tgtEl>
                                        <p:attrNameLst>
                                          <p:attrName>style.visibility</p:attrName>
                                        </p:attrNameLst>
                                      </p:cBhvr>
                                      <p:to>
                                        <p:strVal val="hidden"/>
                                      </p:to>
                                    </p:set>
                                  </p:childTnLst>
                                </p:cTn>
                              </p:par>
                              <p:par>
                                <p:cTn id="72" presetID="16" presetClass="exit" presetSubtype="42" fill="hold" grpId="3" nodeType="withEffect">
                                  <p:stCondLst>
                                    <p:cond delay="0"/>
                                  </p:stCondLst>
                                  <p:childTnLst>
                                    <p:animEffect transition="out" filter="barn(outHorizontal)">
                                      <p:cBhvr>
                                        <p:cTn id="73" dur="3000"/>
                                        <p:tgtEl>
                                          <p:spTgt spid="6"/>
                                        </p:tgtEl>
                                      </p:cBhvr>
                                    </p:animEffect>
                                    <p:set>
                                      <p:cBhvr>
                                        <p:cTn id="74" dur="1" fill="hold">
                                          <p:stCondLst>
                                            <p:cond delay="2999"/>
                                          </p:stCondLst>
                                        </p:cTn>
                                        <p:tgtEl>
                                          <p:spTgt spid="6"/>
                                        </p:tgtEl>
                                        <p:attrNameLst>
                                          <p:attrName>style.visibility</p:attrName>
                                        </p:attrNameLst>
                                      </p:cBhvr>
                                      <p:to>
                                        <p:strVal val="hidden"/>
                                      </p:to>
                                    </p:set>
                                  </p:childTnLst>
                                </p:cTn>
                              </p:par>
                              <p:par>
                                <p:cTn id="75" presetID="16" presetClass="exit" presetSubtype="42" fill="hold" grpId="3" nodeType="withEffect">
                                  <p:stCondLst>
                                    <p:cond delay="0"/>
                                  </p:stCondLst>
                                  <p:childTnLst>
                                    <p:animEffect transition="out" filter="barn(outHorizont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6" presetClass="exit" presetSubtype="42" fill="hold" grpId="3" nodeType="withEffect">
                                  <p:stCondLst>
                                    <p:cond delay="0"/>
                                  </p:stCondLst>
                                  <p:childTnLst>
                                    <p:animEffect transition="out" filter="barn(outHorizontal)">
                                      <p:cBhvr>
                                        <p:cTn id="79" dur="3000"/>
                                        <p:tgtEl>
                                          <p:spTgt spid="8"/>
                                        </p:tgtEl>
                                      </p:cBhvr>
                                    </p:animEffect>
                                    <p:set>
                                      <p:cBhvr>
                                        <p:cTn id="80" dur="1" fill="hold">
                                          <p:stCondLst>
                                            <p:cond delay="2999"/>
                                          </p:stCondLst>
                                        </p:cTn>
                                        <p:tgtEl>
                                          <p:spTgt spid="8"/>
                                        </p:tgtEl>
                                        <p:attrNameLst>
                                          <p:attrName>style.visibility</p:attrName>
                                        </p:attrNameLst>
                                      </p:cBhvr>
                                      <p:to>
                                        <p:strVal val="hidden"/>
                                      </p:to>
                                    </p:set>
                                  </p:childTnLst>
                                </p:cTn>
                              </p:par>
                              <p:par>
                                <p:cTn id="81" presetID="16" presetClass="exit" presetSubtype="42" fill="hold" grpId="3" nodeType="withEffect">
                                  <p:stCondLst>
                                    <p:cond delay="0"/>
                                  </p:stCondLst>
                                  <p:childTnLst>
                                    <p:animEffect transition="out" filter="barn(outHorizontal)">
                                      <p:cBhvr>
                                        <p:cTn id="82" dur="3000"/>
                                        <p:tgtEl>
                                          <p:spTgt spid="9"/>
                                        </p:tgtEl>
                                      </p:cBhvr>
                                    </p:animEffect>
                                    <p:set>
                                      <p:cBhvr>
                                        <p:cTn id="83" dur="1" fill="hold">
                                          <p:stCondLst>
                                            <p:cond delay="2999"/>
                                          </p:stCondLst>
                                        </p:cTn>
                                        <p:tgtEl>
                                          <p:spTgt spid="9"/>
                                        </p:tgtEl>
                                        <p:attrNameLst>
                                          <p:attrName>style.visibility</p:attrName>
                                        </p:attrNameLst>
                                      </p:cBhvr>
                                      <p:to>
                                        <p:strVal val="hidden"/>
                                      </p:to>
                                    </p:set>
                                  </p:childTnLst>
                                </p:cTn>
                              </p:par>
                              <p:par>
                                <p:cTn id="84" presetID="16" presetClass="exit" presetSubtype="42" fill="hold" grpId="3" nodeType="withEffect">
                                  <p:stCondLst>
                                    <p:cond delay="0"/>
                                  </p:stCondLst>
                                  <p:childTnLst>
                                    <p:animEffect transition="out" filter="barn(outHorizontal)">
                                      <p:cBhvr>
                                        <p:cTn id="85" dur="3000"/>
                                        <p:tgtEl>
                                          <p:spTgt spid="10"/>
                                        </p:tgtEl>
                                      </p:cBhvr>
                                    </p:animEffect>
                                    <p:set>
                                      <p:cBhvr>
                                        <p:cTn id="86" dur="1" fill="hold">
                                          <p:stCondLst>
                                            <p:cond delay="2999"/>
                                          </p:stCondLst>
                                        </p:cTn>
                                        <p:tgtEl>
                                          <p:spTgt spid="10"/>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2/3*#ppt_w"/>
                                          </p:val>
                                        </p:tav>
                                        <p:tav tm="100000">
                                          <p:val>
                                            <p:strVal val="#ppt_w"/>
                                          </p:val>
                                        </p:tav>
                                      </p:tavLst>
                                    </p:anim>
                                    <p:anim calcmode="lin" valueType="num">
                                      <p:cBhvr>
                                        <p:cTn id="90" dur="3000" fill="hold"/>
                                        <p:tgtEl>
                                          <p:spTgt spid="4"/>
                                        </p:tgtEl>
                                        <p:attrNameLst>
                                          <p:attrName>ppt_h</p:attrName>
                                        </p:attrNameLst>
                                      </p:cBhvr>
                                      <p:tavLst>
                                        <p:tav tm="0">
                                          <p:val>
                                            <p:strVal val="2/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7dddsw.jpg"/>
          <p:cNvPicPr>
            <a:picLocks noChangeAspect="1"/>
          </p:cNvPicPr>
          <p:nvPr/>
        </p:nvPicPr>
        <p:blipFill>
          <a:blip r:embed="rId2"/>
          <a:stretch>
            <a:fillRect/>
          </a:stretch>
        </p:blipFill>
        <p:spPr>
          <a:xfrm>
            <a:off x="0" y="0"/>
            <a:ext cx="9144000" cy="6858000"/>
          </a:xfrm>
          <a:prstGeom prst="rect">
            <a:avLst/>
          </a:prstGeom>
        </p:spPr>
      </p:pic>
      <p:sp>
        <p:nvSpPr>
          <p:cNvPr id="5" name="4 Triángulo rectángulo"/>
          <p:cNvSpPr/>
          <p:nvPr/>
        </p:nvSpPr>
        <p:spPr>
          <a:xfrm>
            <a:off x="0" y="0"/>
            <a:ext cx="1500166" cy="6143644"/>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7929554" y="0"/>
            <a:ext cx="1214446" cy="6215082"/>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00034" y="428604"/>
            <a:ext cx="1500166" cy="5715040"/>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358082" y="500042"/>
            <a:ext cx="1214446" cy="5715040"/>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928662" y="785794"/>
            <a:ext cx="1500166" cy="5357850"/>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6786578" y="1214422"/>
            <a:ext cx="1214446" cy="5000660"/>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6143636" y="1714488"/>
            <a:ext cx="1214446" cy="4500594"/>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5572132" y="2428868"/>
            <a:ext cx="1214446" cy="3786214"/>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5072066" y="2786058"/>
            <a:ext cx="1214446" cy="3429024"/>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1428728" y="1071546"/>
            <a:ext cx="1500166" cy="5072098"/>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1857356" y="1357298"/>
            <a:ext cx="1500166" cy="4786346"/>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2428860" y="2357430"/>
            <a:ext cx="1500166" cy="3786214"/>
          </a:xfrm>
          <a:prstGeom prst="rtTriangle">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1+#ppt_w/2"/>
                                          </p:val>
                                        </p:tav>
                                        <p:tav tm="100000">
                                          <p:val>
                                            <p:strVal val="#ppt_x"/>
                                          </p:val>
                                        </p:tav>
                                      </p:tavLst>
                                    </p:anim>
                                    <p:anim calcmode="lin" valueType="num">
                                      <p:cBhvr additive="base">
                                        <p:cTn id="23" dur="3000" fill="hold"/>
                                        <p:tgtEl>
                                          <p:spTgt spid="14"/>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1+#ppt_w/2"/>
                                          </p:val>
                                        </p:tav>
                                        <p:tav tm="100000">
                                          <p:val>
                                            <p:strVal val="#ppt_x"/>
                                          </p:val>
                                        </p:tav>
                                      </p:tavLst>
                                    </p:anim>
                                    <p:anim calcmode="lin" valueType="num">
                                      <p:cBhvr additive="base">
                                        <p:cTn id="27" dur="3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fmla="#ppt_w*sin(2.5*pi*$)">
                                          <p:val>
                                            <p:fltVal val="0"/>
                                          </p:val>
                                        </p:tav>
                                        <p:tav tm="100000">
                                          <p:val>
                                            <p:fltVal val="1"/>
                                          </p:val>
                                        </p:tav>
                                      </p:tavLst>
                                    </p:anim>
                                    <p:anim calcmode="lin" valueType="num">
                                      <p:cBhvr>
                                        <p:cTn id="67" dur="3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fmla="#ppt_w*sin(2.5*pi*$)">
                                          <p:val>
                                            <p:fltVal val="0"/>
                                          </p:val>
                                        </p:tav>
                                        <p:tav tm="100000">
                                          <p:val>
                                            <p:fltVal val="1"/>
                                          </p:val>
                                        </p:tav>
                                      </p:tavLst>
                                    </p:anim>
                                    <p:anim calcmode="lin" valueType="num">
                                      <p:cBhvr>
                                        <p:cTn id="71" dur="3000" fill="hold"/>
                                        <p:tgtEl>
                                          <p:spTgt spid="14"/>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p:cTn id="74" dur="3000" fill="hold"/>
                                        <p:tgtEl>
                                          <p:spTgt spid="15"/>
                                        </p:tgtEl>
                                        <p:attrNameLst>
                                          <p:attrName>ppt_w</p:attrName>
                                        </p:attrNameLst>
                                      </p:cBhvr>
                                      <p:tavLst>
                                        <p:tav tm="0" fmla="#ppt_w*sin(2.5*pi*$)">
                                          <p:val>
                                            <p:fltVal val="0"/>
                                          </p:val>
                                        </p:tav>
                                        <p:tav tm="100000">
                                          <p:val>
                                            <p:fltVal val="1"/>
                                          </p:val>
                                        </p:tav>
                                      </p:tavLst>
                                    </p:anim>
                                    <p:anim calcmode="lin" valueType="num">
                                      <p:cBhvr>
                                        <p:cTn id="75" dur="3000" fill="hold"/>
                                        <p:tgtEl>
                                          <p:spTgt spid="1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3000" fill="hold"/>
                                        <p:tgtEl>
                                          <p:spTgt spid="16"/>
                                        </p:tgtEl>
                                        <p:attrNameLst>
                                          <p:attrName>ppt_w</p:attrName>
                                        </p:attrNameLst>
                                      </p:cBhvr>
                                      <p:tavLst>
                                        <p:tav tm="0" fmla="#ppt_w*sin(2.5*pi*$)">
                                          <p:val>
                                            <p:fltVal val="0"/>
                                          </p:val>
                                        </p:tav>
                                        <p:tav tm="100000">
                                          <p:val>
                                            <p:fltVal val="1"/>
                                          </p:val>
                                        </p:tav>
                                      </p:tavLst>
                                    </p:anim>
                                    <p:anim calcmode="lin" valueType="num">
                                      <p:cBhvr>
                                        <p:cTn id="79" dur="3000" fill="hold"/>
                                        <p:tgtEl>
                                          <p:spTgt spid="16"/>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p:cTn id="82" dur="3000" fill="hold"/>
                                        <p:tgtEl>
                                          <p:spTgt spid="6"/>
                                        </p:tgtEl>
                                        <p:attrNameLst>
                                          <p:attrName>ppt_w</p:attrName>
                                        </p:attrNameLst>
                                      </p:cBhvr>
                                      <p:tavLst>
                                        <p:tav tm="0" fmla="#ppt_w*sin(2.5*pi*$)">
                                          <p:val>
                                            <p:fltVal val="0"/>
                                          </p:val>
                                        </p:tav>
                                        <p:tav tm="100000">
                                          <p:val>
                                            <p:fltVal val="1"/>
                                          </p:val>
                                        </p:tav>
                                      </p:tavLst>
                                    </p:anim>
                                    <p:anim calcmode="lin" valueType="num">
                                      <p:cBhvr>
                                        <p:cTn id="83" dur="3000" fill="hold"/>
                                        <p:tgtEl>
                                          <p:spTgt spid="6"/>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3000" fill="hold"/>
                                        <p:tgtEl>
                                          <p:spTgt spid="8"/>
                                        </p:tgtEl>
                                        <p:attrNameLst>
                                          <p:attrName>ppt_w</p:attrName>
                                        </p:attrNameLst>
                                      </p:cBhvr>
                                      <p:tavLst>
                                        <p:tav tm="0" fmla="#ppt_w*sin(2.5*pi*$)">
                                          <p:val>
                                            <p:fltVal val="0"/>
                                          </p:val>
                                        </p:tav>
                                        <p:tav tm="100000">
                                          <p:val>
                                            <p:fltVal val="1"/>
                                          </p:val>
                                        </p:tav>
                                      </p:tavLst>
                                    </p:anim>
                                    <p:anim calcmode="lin" valueType="num">
                                      <p:cBhvr>
                                        <p:cTn id="87" dur="3000" fill="hold"/>
                                        <p:tgtEl>
                                          <p:spTgt spid="8"/>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3000" fill="hold"/>
                                        <p:tgtEl>
                                          <p:spTgt spid="10"/>
                                        </p:tgtEl>
                                        <p:attrNameLst>
                                          <p:attrName>ppt_w</p:attrName>
                                        </p:attrNameLst>
                                      </p:cBhvr>
                                      <p:tavLst>
                                        <p:tav tm="0" fmla="#ppt_w*sin(2.5*pi*$)">
                                          <p:val>
                                            <p:fltVal val="0"/>
                                          </p:val>
                                        </p:tav>
                                        <p:tav tm="100000">
                                          <p:val>
                                            <p:fltVal val="1"/>
                                          </p:val>
                                        </p:tav>
                                      </p:tavLst>
                                    </p:anim>
                                    <p:anim calcmode="lin" valueType="num">
                                      <p:cBhvr>
                                        <p:cTn id="91" dur="3000" fill="hold"/>
                                        <p:tgtEl>
                                          <p:spTgt spid="10"/>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fmla="#ppt_w*sin(2.5*pi*$)">
                                          <p:val>
                                            <p:fltVal val="0"/>
                                          </p:val>
                                        </p:tav>
                                        <p:tav tm="100000">
                                          <p:val>
                                            <p:fltVal val="1"/>
                                          </p:val>
                                        </p:tav>
                                      </p:tavLst>
                                    </p:anim>
                                    <p:anim calcmode="lin" valueType="num">
                                      <p:cBhvr>
                                        <p:cTn id="95" dur="3000" fill="hold"/>
                                        <p:tgtEl>
                                          <p:spTgt spid="11"/>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3000" fill="hold"/>
                                        <p:tgtEl>
                                          <p:spTgt spid="12"/>
                                        </p:tgtEl>
                                        <p:attrNameLst>
                                          <p:attrName>ppt_w</p:attrName>
                                        </p:attrNameLst>
                                      </p:cBhvr>
                                      <p:tavLst>
                                        <p:tav tm="0" fmla="#ppt_w*sin(2.5*pi*$)">
                                          <p:val>
                                            <p:fltVal val="0"/>
                                          </p:val>
                                        </p:tav>
                                        <p:tav tm="100000">
                                          <p:val>
                                            <p:fltVal val="1"/>
                                          </p:val>
                                        </p:tav>
                                      </p:tavLst>
                                    </p:anim>
                                    <p:anim calcmode="lin" valueType="num">
                                      <p:cBhvr>
                                        <p:cTn id="99" dur="3000" fill="hold"/>
                                        <p:tgtEl>
                                          <p:spTgt spid="12"/>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3000" fill="hold"/>
                                        <p:tgtEl>
                                          <p:spTgt spid="13"/>
                                        </p:tgtEl>
                                        <p:attrNameLst>
                                          <p:attrName>ppt_w</p:attrName>
                                        </p:attrNameLst>
                                      </p:cBhvr>
                                      <p:tavLst>
                                        <p:tav tm="0" fmla="#ppt_w*sin(2.5*pi*$)">
                                          <p:val>
                                            <p:fltVal val="0"/>
                                          </p:val>
                                        </p:tav>
                                        <p:tav tm="100000">
                                          <p:val>
                                            <p:fltVal val="1"/>
                                          </p:val>
                                        </p:tav>
                                      </p:tavLst>
                                    </p:anim>
                                    <p:anim calcmode="lin" valueType="num">
                                      <p:cBhvr>
                                        <p:cTn id="103" dur="3000" fill="hold"/>
                                        <p:tgtEl>
                                          <p:spTgt spid="13"/>
                                        </p:tgtEl>
                                        <p:attrNameLst>
                                          <p:attrName>ppt_h</p:attrName>
                                        </p:attrNameLst>
                                      </p:cBhvr>
                                      <p:tavLst>
                                        <p:tav tm="0">
                                          <p:val>
                                            <p:strVal val="#ppt_h"/>
                                          </p:val>
                                        </p:tav>
                                        <p:tav tm="100000">
                                          <p:val>
                                            <p:strVal val="#ppt_h"/>
                                          </p:val>
                                        </p:tav>
                                      </p:tavLst>
                                    </p:anim>
                                  </p:childTnLst>
                                </p:cTn>
                              </p:par>
                              <p:par>
                                <p:cTn id="104" presetID="2" presetClass="exit" presetSubtype="2" fill="hold" grpId="2"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3000"/>
                                        <p:tgtEl>
                                          <p:spTgt spid="14"/>
                                        </p:tgtEl>
                                        <p:attrNameLst>
                                          <p:attrName>ppt_x</p:attrName>
                                        </p:attrNameLst>
                                      </p:cBhvr>
                                      <p:tavLst>
                                        <p:tav tm="0">
                                          <p:val>
                                            <p:strVal val="ppt_x"/>
                                          </p:val>
                                        </p:tav>
                                        <p:tav tm="100000">
                                          <p:val>
                                            <p:strVal val="1+ppt_w/2"/>
                                          </p:val>
                                        </p:tav>
                                      </p:tavLst>
                                    </p:anim>
                                    <p:anim calcmode="lin" valueType="num">
                                      <p:cBhvr additive="base">
                                        <p:cTn id="118" dur="3000"/>
                                        <p:tgtEl>
                                          <p:spTgt spid="14"/>
                                        </p:tgtEl>
                                        <p:attrNameLst>
                                          <p:attrName>ppt_y</p:attrName>
                                        </p:attrNameLst>
                                      </p:cBhvr>
                                      <p:tavLst>
                                        <p:tav tm="0">
                                          <p:val>
                                            <p:strVal val="ppt_y"/>
                                          </p:val>
                                        </p:tav>
                                        <p:tav tm="100000">
                                          <p:val>
                                            <p:strVal val="ppt_y"/>
                                          </p:val>
                                        </p:tav>
                                      </p:tavLst>
                                    </p:anim>
                                    <p:set>
                                      <p:cBhvr>
                                        <p:cTn id="119" dur="1" fill="hold">
                                          <p:stCondLst>
                                            <p:cond delay="2999"/>
                                          </p:stCondLst>
                                        </p:cTn>
                                        <p:tgtEl>
                                          <p:spTgt spid="14"/>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15"/>
                                        </p:tgtEl>
                                        <p:attrNameLst>
                                          <p:attrName>ppt_x</p:attrName>
                                        </p:attrNameLst>
                                      </p:cBhvr>
                                      <p:tavLst>
                                        <p:tav tm="0">
                                          <p:val>
                                            <p:strVal val="ppt_x"/>
                                          </p:val>
                                        </p:tav>
                                        <p:tav tm="100000">
                                          <p:val>
                                            <p:strVal val="1+ppt_w/2"/>
                                          </p:val>
                                        </p:tav>
                                      </p:tavLst>
                                    </p:anim>
                                    <p:anim calcmode="lin" valueType="num">
                                      <p:cBhvr additive="base">
                                        <p:cTn id="122" dur="3000"/>
                                        <p:tgtEl>
                                          <p:spTgt spid="15"/>
                                        </p:tgtEl>
                                        <p:attrNameLst>
                                          <p:attrName>ppt_y</p:attrName>
                                        </p:attrNameLst>
                                      </p:cBhvr>
                                      <p:tavLst>
                                        <p:tav tm="0">
                                          <p:val>
                                            <p:strVal val="ppt_y"/>
                                          </p:val>
                                        </p:tav>
                                        <p:tav tm="100000">
                                          <p:val>
                                            <p:strVal val="ppt_y"/>
                                          </p:val>
                                        </p:tav>
                                      </p:tavLst>
                                    </p:anim>
                                    <p:set>
                                      <p:cBhvr>
                                        <p:cTn id="123" dur="1" fill="hold">
                                          <p:stCondLst>
                                            <p:cond delay="2999"/>
                                          </p:stCondLst>
                                        </p:cTn>
                                        <p:tgtEl>
                                          <p:spTgt spid="15"/>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ppt_y"/>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3000"/>
                                        <p:tgtEl>
                                          <p:spTgt spid="6"/>
                                        </p:tgtEl>
                                        <p:attrNameLst>
                                          <p:attrName>ppt_x</p:attrName>
                                        </p:attrNameLst>
                                      </p:cBhvr>
                                      <p:tavLst>
                                        <p:tav tm="0">
                                          <p:val>
                                            <p:strVal val="ppt_x"/>
                                          </p:val>
                                        </p:tav>
                                        <p:tav tm="100000">
                                          <p:val>
                                            <p:strVal val="0-ppt_w/2"/>
                                          </p:val>
                                        </p:tav>
                                      </p:tavLst>
                                    </p:anim>
                                    <p:anim calcmode="lin" valueType="num">
                                      <p:cBhvr additive="base">
                                        <p:cTn id="130" dur="3000"/>
                                        <p:tgtEl>
                                          <p:spTgt spid="6"/>
                                        </p:tgtEl>
                                        <p:attrNameLst>
                                          <p:attrName>ppt_y</p:attrName>
                                        </p:attrNameLst>
                                      </p:cBhvr>
                                      <p:tavLst>
                                        <p:tav tm="0">
                                          <p:val>
                                            <p:strVal val="ppt_y"/>
                                          </p:val>
                                        </p:tav>
                                        <p:tav tm="100000">
                                          <p:val>
                                            <p:strVal val="ppt_y"/>
                                          </p:val>
                                        </p:tav>
                                      </p:tavLst>
                                    </p:anim>
                                    <p:set>
                                      <p:cBhvr>
                                        <p:cTn id="131" dur="1" fill="hold">
                                          <p:stCondLst>
                                            <p:cond delay="2999"/>
                                          </p:stCondLst>
                                        </p:cTn>
                                        <p:tgtEl>
                                          <p:spTgt spid="6"/>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3000"/>
                                        <p:tgtEl>
                                          <p:spTgt spid="8"/>
                                        </p:tgtEl>
                                        <p:attrNameLst>
                                          <p:attrName>ppt_x</p:attrName>
                                        </p:attrNameLst>
                                      </p:cBhvr>
                                      <p:tavLst>
                                        <p:tav tm="0">
                                          <p:val>
                                            <p:strVal val="ppt_x"/>
                                          </p:val>
                                        </p:tav>
                                        <p:tav tm="100000">
                                          <p:val>
                                            <p:strVal val="0-ppt_w/2"/>
                                          </p:val>
                                        </p:tav>
                                      </p:tavLst>
                                    </p:anim>
                                    <p:anim calcmode="lin" valueType="num">
                                      <p:cBhvr additive="base">
                                        <p:cTn id="134" dur="3000"/>
                                        <p:tgtEl>
                                          <p:spTgt spid="8"/>
                                        </p:tgtEl>
                                        <p:attrNameLst>
                                          <p:attrName>ppt_y</p:attrName>
                                        </p:attrNameLst>
                                      </p:cBhvr>
                                      <p:tavLst>
                                        <p:tav tm="0">
                                          <p:val>
                                            <p:strVal val="ppt_y"/>
                                          </p:val>
                                        </p:tav>
                                        <p:tav tm="100000">
                                          <p:val>
                                            <p:strVal val="ppt_y"/>
                                          </p:val>
                                        </p:tav>
                                      </p:tavLst>
                                    </p:anim>
                                    <p:set>
                                      <p:cBhvr>
                                        <p:cTn id="135" dur="1" fill="hold">
                                          <p:stCondLst>
                                            <p:cond delay="2999"/>
                                          </p:stCondLst>
                                        </p:cTn>
                                        <p:tgtEl>
                                          <p:spTgt spid="8"/>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3000"/>
                                        <p:tgtEl>
                                          <p:spTgt spid="10"/>
                                        </p:tgtEl>
                                        <p:attrNameLst>
                                          <p:attrName>ppt_x</p:attrName>
                                        </p:attrNameLst>
                                      </p:cBhvr>
                                      <p:tavLst>
                                        <p:tav tm="0">
                                          <p:val>
                                            <p:strVal val="ppt_x"/>
                                          </p:val>
                                        </p:tav>
                                        <p:tav tm="100000">
                                          <p:val>
                                            <p:strVal val="0-ppt_w/2"/>
                                          </p:val>
                                        </p:tav>
                                      </p:tavLst>
                                    </p:anim>
                                    <p:anim calcmode="lin" valueType="num">
                                      <p:cBhvr additive="base">
                                        <p:cTn id="138" dur="3000"/>
                                        <p:tgtEl>
                                          <p:spTgt spid="10"/>
                                        </p:tgtEl>
                                        <p:attrNameLst>
                                          <p:attrName>ppt_y</p:attrName>
                                        </p:attrNameLst>
                                      </p:cBhvr>
                                      <p:tavLst>
                                        <p:tav tm="0">
                                          <p:val>
                                            <p:strVal val="ppt_y"/>
                                          </p:val>
                                        </p:tav>
                                        <p:tav tm="100000">
                                          <p:val>
                                            <p:strVal val="ppt_y"/>
                                          </p:val>
                                        </p:tav>
                                      </p:tavLst>
                                    </p:anim>
                                    <p:set>
                                      <p:cBhvr>
                                        <p:cTn id="139" dur="1" fill="hold">
                                          <p:stCondLst>
                                            <p:cond delay="2999"/>
                                          </p:stCondLst>
                                        </p:cTn>
                                        <p:tgtEl>
                                          <p:spTgt spid="10"/>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11"/>
                                        </p:tgtEl>
                                        <p:attrNameLst>
                                          <p:attrName>ppt_x</p:attrName>
                                        </p:attrNameLst>
                                      </p:cBhvr>
                                      <p:tavLst>
                                        <p:tav tm="0">
                                          <p:val>
                                            <p:strVal val="ppt_x"/>
                                          </p:val>
                                        </p:tav>
                                        <p:tav tm="100000">
                                          <p:val>
                                            <p:strVal val="0-ppt_w/2"/>
                                          </p:val>
                                        </p:tav>
                                      </p:tavLst>
                                    </p:anim>
                                    <p:anim calcmode="lin" valueType="num">
                                      <p:cBhvr additive="base">
                                        <p:cTn id="142" dur="3000"/>
                                        <p:tgtEl>
                                          <p:spTgt spid="11"/>
                                        </p:tgtEl>
                                        <p:attrNameLst>
                                          <p:attrName>ppt_y</p:attrName>
                                        </p:attrNameLst>
                                      </p:cBhvr>
                                      <p:tavLst>
                                        <p:tav tm="0">
                                          <p:val>
                                            <p:strVal val="ppt_y"/>
                                          </p:val>
                                        </p:tav>
                                        <p:tav tm="100000">
                                          <p:val>
                                            <p:strVal val="ppt_y"/>
                                          </p:val>
                                        </p:tav>
                                      </p:tavLst>
                                    </p:anim>
                                    <p:set>
                                      <p:cBhvr>
                                        <p:cTn id="143" dur="1" fill="hold">
                                          <p:stCondLst>
                                            <p:cond delay="2999"/>
                                          </p:stCondLst>
                                        </p:cTn>
                                        <p:tgtEl>
                                          <p:spTgt spid="11"/>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3"/>
                                        </p:tgtEl>
                                        <p:attrNameLst>
                                          <p:attrName>ppt_x</p:attrName>
                                        </p:attrNameLst>
                                      </p:cBhvr>
                                      <p:tavLst>
                                        <p:tav tm="0">
                                          <p:val>
                                            <p:strVal val="ppt_x"/>
                                          </p:val>
                                        </p:tav>
                                        <p:tav tm="100000">
                                          <p:val>
                                            <p:strVal val="0-ppt_w/2"/>
                                          </p:val>
                                        </p:tav>
                                      </p:tavLst>
                                    </p:anim>
                                    <p:anim calcmode="lin" valueType="num">
                                      <p:cBhvr additive="base">
                                        <p:cTn id="150" dur="3000"/>
                                        <p:tgtEl>
                                          <p:spTgt spid="13"/>
                                        </p:tgtEl>
                                        <p:attrNameLst>
                                          <p:attrName>ppt_y</p:attrName>
                                        </p:attrNameLst>
                                      </p:cBhvr>
                                      <p:tavLst>
                                        <p:tav tm="0">
                                          <p:val>
                                            <p:strVal val="ppt_y"/>
                                          </p:val>
                                        </p:tav>
                                        <p:tav tm="100000">
                                          <p:val>
                                            <p:strVal val="ppt_y"/>
                                          </p:val>
                                        </p:tav>
                                      </p:tavLst>
                                    </p:anim>
                                    <p:set>
                                      <p:cBhvr>
                                        <p:cTn id="151" dur="1" fill="hold">
                                          <p:stCondLst>
                                            <p:cond delay="2999"/>
                                          </p:stCondLst>
                                        </p:cTn>
                                        <p:tgtEl>
                                          <p:spTgt spid="13"/>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3000"/>
                                        <p:tgtEl>
                                          <p:spTgt spid="5"/>
                                        </p:tgtEl>
                                        <p:attrNameLst>
                                          <p:attrName>ppt_h</p:attrName>
                                        </p:attrNameLst>
                                      </p:cBhvr>
                                      <p:tavLst>
                                        <p:tav tm="0">
                                          <p:val>
                                            <p:strVal val="ppt_h"/>
                                          </p:val>
                                        </p:tav>
                                        <p:tav tm="100000">
                                          <p:val>
                                            <p:strVal val="ppt_h"/>
                                          </p:val>
                                        </p:tav>
                                      </p:tavLst>
                                    </p:anim>
                                    <p:anim calcmode="lin" valueType="num">
                                      <p:cBhvr>
                                        <p:cTn id="15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5"/>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3000"/>
                                        <p:tgtEl>
                                          <p:spTgt spid="7"/>
                                        </p:tgtEl>
                                        <p:attrNameLst>
                                          <p:attrName>ppt_h</p:attrName>
                                        </p:attrNameLst>
                                      </p:cBhvr>
                                      <p:tavLst>
                                        <p:tav tm="0">
                                          <p:val>
                                            <p:strVal val="ppt_h"/>
                                          </p:val>
                                        </p:tav>
                                        <p:tav tm="100000">
                                          <p:val>
                                            <p:strVal val="ppt_h"/>
                                          </p:val>
                                        </p:tav>
                                      </p:tavLst>
                                    </p:anim>
                                    <p:anim calcmode="lin" valueType="num">
                                      <p:cBhvr>
                                        <p:cTn id="15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7"/>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3000"/>
                                        <p:tgtEl>
                                          <p:spTgt spid="9"/>
                                        </p:tgtEl>
                                        <p:attrNameLst>
                                          <p:attrName>ppt_h</p:attrName>
                                        </p:attrNameLst>
                                      </p:cBhvr>
                                      <p:tavLst>
                                        <p:tav tm="0">
                                          <p:val>
                                            <p:strVal val="ppt_h"/>
                                          </p:val>
                                        </p:tav>
                                        <p:tav tm="100000">
                                          <p:val>
                                            <p:strVal val="ppt_h"/>
                                          </p:val>
                                        </p:tav>
                                      </p:tavLst>
                                    </p:anim>
                                    <p:anim calcmode="lin" valueType="num">
                                      <p:cBhvr>
                                        <p:cTn id="162"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9"/>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3000"/>
                                        <p:tgtEl>
                                          <p:spTgt spid="14"/>
                                        </p:tgtEl>
                                        <p:attrNameLst>
                                          <p:attrName>ppt_h</p:attrName>
                                        </p:attrNameLst>
                                      </p:cBhvr>
                                      <p:tavLst>
                                        <p:tav tm="0">
                                          <p:val>
                                            <p:strVal val="ppt_h"/>
                                          </p:val>
                                        </p:tav>
                                        <p:tav tm="100000">
                                          <p:val>
                                            <p:strVal val="ppt_h"/>
                                          </p:val>
                                        </p:tav>
                                      </p:tavLst>
                                    </p:anim>
                                    <p:anim calcmode="lin" valueType="num">
                                      <p:cBhvr>
                                        <p:cTn id="16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4"/>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3000"/>
                                        <p:tgtEl>
                                          <p:spTgt spid="15"/>
                                        </p:tgtEl>
                                        <p:attrNameLst>
                                          <p:attrName>ppt_h</p:attrName>
                                        </p:attrNameLst>
                                      </p:cBhvr>
                                      <p:tavLst>
                                        <p:tav tm="0">
                                          <p:val>
                                            <p:strVal val="ppt_h"/>
                                          </p:val>
                                        </p:tav>
                                        <p:tav tm="100000">
                                          <p:val>
                                            <p:strVal val="ppt_h"/>
                                          </p:val>
                                        </p:tav>
                                      </p:tavLst>
                                    </p:anim>
                                    <p:anim calcmode="lin" valueType="num">
                                      <p:cBhvr>
                                        <p:cTn id="17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15"/>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3000"/>
                                        <p:tgtEl>
                                          <p:spTgt spid="16"/>
                                        </p:tgtEl>
                                        <p:attrNameLst>
                                          <p:attrName>ppt_h</p:attrName>
                                        </p:attrNameLst>
                                      </p:cBhvr>
                                      <p:tavLst>
                                        <p:tav tm="0">
                                          <p:val>
                                            <p:strVal val="ppt_h"/>
                                          </p:val>
                                        </p:tav>
                                        <p:tav tm="100000">
                                          <p:val>
                                            <p:strVal val="ppt_h"/>
                                          </p:val>
                                        </p:tav>
                                      </p:tavLst>
                                    </p:anim>
                                    <p:anim calcmode="lin" valueType="num">
                                      <p:cBhvr>
                                        <p:cTn id="174"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6"/>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3000"/>
                                        <p:tgtEl>
                                          <p:spTgt spid="6"/>
                                        </p:tgtEl>
                                        <p:attrNameLst>
                                          <p:attrName>ppt_h</p:attrName>
                                        </p:attrNameLst>
                                      </p:cBhvr>
                                      <p:tavLst>
                                        <p:tav tm="0">
                                          <p:val>
                                            <p:strVal val="ppt_h"/>
                                          </p:val>
                                        </p:tav>
                                        <p:tav tm="100000">
                                          <p:val>
                                            <p:strVal val="ppt_h"/>
                                          </p:val>
                                        </p:tav>
                                      </p:tavLst>
                                    </p:anim>
                                    <p:anim calcmode="lin" valueType="num">
                                      <p:cBhvr>
                                        <p:cTn id="17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6"/>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3000"/>
                                        <p:tgtEl>
                                          <p:spTgt spid="8"/>
                                        </p:tgtEl>
                                        <p:attrNameLst>
                                          <p:attrName>ppt_h</p:attrName>
                                        </p:attrNameLst>
                                      </p:cBhvr>
                                      <p:tavLst>
                                        <p:tav tm="0">
                                          <p:val>
                                            <p:strVal val="ppt_h"/>
                                          </p:val>
                                        </p:tav>
                                        <p:tav tm="100000">
                                          <p:val>
                                            <p:strVal val="ppt_h"/>
                                          </p:val>
                                        </p:tav>
                                      </p:tavLst>
                                    </p:anim>
                                    <p:anim calcmode="lin" valueType="num">
                                      <p:cBhvr>
                                        <p:cTn id="18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8"/>
                                        </p:tgtEl>
                                        <p:attrNameLst>
                                          <p:attrName>style.visibility</p:attrName>
                                        </p:attrNameLst>
                                      </p:cBhvr>
                                      <p:to>
                                        <p:strVal val="hidden"/>
                                      </p:to>
                                    </p:set>
                                  </p:childTnLst>
                                </p:cTn>
                              </p:par>
                              <p:par>
                                <p:cTn id="184" presetID="19" presetClass="exit" presetSubtype="10" fill="hold" grpId="3" nodeType="withEffect">
                                  <p:stCondLst>
                                    <p:cond delay="0"/>
                                  </p:stCondLst>
                                  <p:childTnLst>
                                    <p:anim calcmode="lin" valueType="num">
                                      <p:cBhvr>
                                        <p:cTn id="185" dur="3000"/>
                                        <p:tgtEl>
                                          <p:spTgt spid="10"/>
                                        </p:tgtEl>
                                        <p:attrNameLst>
                                          <p:attrName>ppt_h</p:attrName>
                                        </p:attrNameLst>
                                      </p:cBhvr>
                                      <p:tavLst>
                                        <p:tav tm="0">
                                          <p:val>
                                            <p:strVal val="ppt_h"/>
                                          </p:val>
                                        </p:tav>
                                        <p:tav tm="100000">
                                          <p:val>
                                            <p:strVal val="ppt_h"/>
                                          </p:val>
                                        </p:tav>
                                      </p:tavLst>
                                    </p:anim>
                                    <p:anim calcmode="lin" valueType="num">
                                      <p:cBhvr>
                                        <p:cTn id="186"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2999"/>
                                          </p:stCondLst>
                                        </p:cTn>
                                        <p:tgtEl>
                                          <p:spTgt spid="10"/>
                                        </p:tgtEl>
                                        <p:attrNameLst>
                                          <p:attrName>style.visibility</p:attrName>
                                        </p:attrNameLst>
                                      </p:cBhvr>
                                      <p:to>
                                        <p:strVal val="hidden"/>
                                      </p:to>
                                    </p:set>
                                  </p:childTnLst>
                                </p:cTn>
                              </p:par>
                              <p:par>
                                <p:cTn id="188" presetID="19" presetClass="exit" presetSubtype="10" fill="hold" grpId="3" nodeType="withEffect">
                                  <p:stCondLst>
                                    <p:cond delay="0"/>
                                  </p:stCondLst>
                                  <p:childTnLst>
                                    <p:anim calcmode="lin" valueType="num">
                                      <p:cBhvr>
                                        <p:cTn id="189" dur="3000"/>
                                        <p:tgtEl>
                                          <p:spTgt spid="11"/>
                                        </p:tgtEl>
                                        <p:attrNameLst>
                                          <p:attrName>ppt_h</p:attrName>
                                        </p:attrNameLst>
                                      </p:cBhvr>
                                      <p:tavLst>
                                        <p:tav tm="0">
                                          <p:val>
                                            <p:strVal val="ppt_h"/>
                                          </p:val>
                                        </p:tav>
                                        <p:tav tm="100000">
                                          <p:val>
                                            <p:strVal val="ppt_h"/>
                                          </p:val>
                                        </p:tav>
                                      </p:tavLst>
                                    </p:anim>
                                    <p:anim calcmode="lin" valueType="num">
                                      <p:cBhvr>
                                        <p:cTn id="190"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2999"/>
                                          </p:stCondLst>
                                        </p:cTn>
                                        <p:tgtEl>
                                          <p:spTgt spid="11"/>
                                        </p:tgtEl>
                                        <p:attrNameLst>
                                          <p:attrName>style.visibility</p:attrName>
                                        </p:attrNameLst>
                                      </p:cBhvr>
                                      <p:to>
                                        <p:strVal val="hidden"/>
                                      </p:to>
                                    </p:set>
                                  </p:childTnLst>
                                </p:cTn>
                              </p:par>
                              <p:par>
                                <p:cTn id="192" presetID="19" presetClass="exit" presetSubtype="10" fill="hold" grpId="3" nodeType="withEffect">
                                  <p:stCondLst>
                                    <p:cond delay="0"/>
                                  </p:stCondLst>
                                  <p:childTnLst>
                                    <p:anim calcmode="lin" valueType="num">
                                      <p:cBhvr>
                                        <p:cTn id="193" dur="3000"/>
                                        <p:tgtEl>
                                          <p:spTgt spid="12"/>
                                        </p:tgtEl>
                                        <p:attrNameLst>
                                          <p:attrName>ppt_h</p:attrName>
                                        </p:attrNameLst>
                                      </p:cBhvr>
                                      <p:tavLst>
                                        <p:tav tm="0">
                                          <p:val>
                                            <p:strVal val="ppt_h"/>
                                          </p:val>
                                        </p:tav>
                                        <p:tav tm="100000">
                                          <p:val>
                                            <p:strVal val="ppt_h"/>
                                          </p:val>
                                        </p:tav>
                                      </p:tavLst>
                                    </p:anim>
                                    <p:anim calcmode="lin" valueType="num">
                                      <p:cBhvr>
                                        <p:cTn id="19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2999"/>
                                          </p:stCondLst>
                                        </p:cTn>
                                        <p:tgtEl>
                                          <p:spTgt spid="12"/>
                                        </p:tgtEl>
                                        <p:attrNameLst>
                                          <p:attrName>style.visibility</p:attrName>
                                        </p:attrNameLst>
                                      </p:cBhvr>
                                      <p:to>
                                        <p:strVal val="hidden"/>
                                      </p:to>
                                    </p:set>
                                  </p:childTnLst>
                                </p:cTn>
                              </p:par>
                              <p:par>
                                <p:cTn id="196" presetID="19" presetClass="exit" presetSubtype="10" fill="hold" grpId="3" nodeType="withEffect">
                                  <p:stCondLst>
                                    <p:cond delay="0"/>
                                  </p:stCondLst>
                                  <p:childTnLst>
                                    <p:anim calcmode="lin" valueType="num">
                                      <p:cBhvr>
                                        <p:cTn id="197" dur="3000"/>
                                        <p:tgtEl>
                                          <p:spTgt spid="13"/>
                                        </p:tgtEl>
                                        <p:attrNameLst>
                                          <p:attrName>ppt_h</p:attrName>
                                        </p:attrNameLst>
                                      </p:cBhvr>
                                      <p:tavLst>
                                        <p:tav tm="0">
                                          <p:val>
                                            <p:strVal val="ppt_h"/>
                                          </p:val>
                                        </p:tav>
                                        <p:tav tm="100000">
                                          <p:val>
                                            <p:strVal val="ppt_h"/>
                                          </p:val>
                                        </p:tav>
                                      </p:tavLst>
                                    </p:anim>
                                    <p:anim calcmode="lin" valueType="num">
                                      <p:cBhvr>
                                        <p:cTn id="198"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2999"/>
                                          </p:stCondLst>
                                        </p:cTn>
                                        <p:tgtEl>
                                          <p:spTgt spid="13"/>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p:cTn id="202" dur="3000" fill="hold"/>
                                        <p:tgtEl>
                                          <p:spTgt spid="4"/>
                                        </p:tgtEl>
                                        <p:attrNameLst>
                                          <p:attrName>ppt_w</p:attrName>
                                        </p:attrNameLst>
                                      </p:cBhvr>
                                      <p:tavLst>
                                        <p:tav tm="0">
                                          <p:val>
                                            <p:strVal val="2/3*#ppt_w"/>
                                          </p:val>
                                        </p:tav>
                                        <p:tav tm="100000">
                                          <p:val>
                                            <p:strVal val="#ppt_w"/>
                                          </p:val>
                                        </p:tav>
                                      </p:tavLst>
                                    </p:anim>
                                    <p:anim calcmode="lin" valueType="num">
                                      <p:cBhvr>
                                        <p:cTn id="203" dur="3000" fill="hold"/>
                                        <p:tgtEl>
                                          <p:spTgt spid="4"/>
                                        </p:tgtEl>
                                        <p:attrNameLst>
                                          <p:attrName>ppt_h</p:attrName>
                                        </p:attrNameLst>
                                      </p:cBhvr>
                                      <p:tavLst>
                                        <p:tav tm="0">
                                          <p:val>
                                            <p:strVal val="2/3*#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Effect transition="in" filter="barn(outVertical)">
                                      <p:cBhvr>
                                        <p:cTn id="20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7ddddui.jpg"/>
          <p:cNvPicPr>
            <a:picLocks noChangeAspect="1"/>
          </p:cNvPicPr>
          <p:nvPr/>
        </p:nvPicPr>
        <p:blipFill>
          <a:blip r:embed="rId2"/>
          <a:stretch>
            <a:fillRect/>
          </a:stretch>
        </p:blipFill>
        <p:spPr>
          <a:xfrm>
            <a:off x="0" y="3345"/>
            <a:ext cx="9144000" cy="6851309"/>
          </a:xfrm>
          <a:prstGeom prst="rect">
            <a:avLst/>
          </a:prstGeom>
        </p:spPr>
      </p:pic>
      <p:sp>
        <p:nvSpPr>
          <p:cNvPr id="6" name="5 Onda"/>
          <p:cNvSpPr/>
          <p:nvPr/>
        </p:nvSpPr>
        <p:spPr>
          <a:xfrm flipH="1">
            <a:off x="4643438" y="0"/>
            <a:ext cx="4500562" cy="1285860"/>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928670"/>
            <a:ext cx="4500562" cy="1357298"/>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857364"/>
            <a:ext cx="4500562" cy="1357298"/>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2714620"/>
            <a:ext cx="4500562" cy="1357298"/>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3643314"/>
            <a:ext cx="4500562" cy="1357298"/>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572008"/>
            <a:ext cx="4500562" cy="1357298"/>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5500702"/>
            <a:ext cx="4500562" cy="1357298"/>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0" y="-71438"/>
            <a:ext cx="4500562" cy="1357298"/>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643438" y="1000108"/>
            <a:ext cx="4500562" cy="1285860"/>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643438" y="1928802"/>
            <a:ext cx="4500562" cy="1285860"/>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643438" y="2786058"/>
            <a:ext cx="4500562" cy="1285860"/>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643438" y="3714752"/>
            <a:ext cx="4500562" cy="1285860"/>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643438" y="4572008"/>
            <a:ext cx="4500562" cy="1285860"/>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4643438" y="5572140"/>
            <a:ext cx="4500562" cy="1285860"/>
          </a:xfrm>
          <a:prstGeom prst="wave">
            <a:avLst>
              <a:gd name="adj1" fmla="val 20000"/>
              <a:gd name="adj2" fmla="val 0"/>
            </a:avLst>
          </a:prstGeom>
          <a:solidFill>
            <a:srgbClr val="0000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14338"/>
            <a:ext cx="9144000" cy="70723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7" presetClass="exit" presetSubtype="8"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9"/>
                                        </p:tgtEl>
                                        <p:attrNameLst>
                                          <p:attrName>ppt_x</p:attrName>
                                        </p:attrNameLst>
                                      </p:cBhvr>
                                      <p:tavLst>
                                        <p:tav tm="0">
                                          <p:val>
                                            <p:strVal val="ppt_x"/>
                                          </p:val>
                                        </p:tav>
                                        <p:tav tm="100000">
                                          <p:val>
                                            <p:strVal val="ppt_x-ppt_w/2"/>
                                          </p:val>
                                        </p:tav>
                                      </p:tavLst>
                                    </p:anim>
                                    <p:anim calcmode="lin" valueType="num">
                                      <p:cBhvr>
                                        <p:cTn id="22" dur="3000"/>
                                        <p:tgtEl>
                                          <p:spTgt spid="9"/>
                                        </p:tgtEl>
                                        <p:attrNameLst>
                                          <p:attrName>ppt_y</p:attrName>
                                        </p:attrNameLst>
                                      </p:cBhvr>
                                      <p:tavLst>
                                        <p:tav tm="0">
                                          <p:val>
                                            <p:strVal val="ppt_y"/>
                                          </p:val>
                                        </p:tav>
                                        <p:tav tm="100000">
                                          <p:val>
                                            <p:strVal val="ppt_y"/>
                                          </p:val>
                                        </p:tav>
                                      </p:tavLst>
                                    </p:anim>
                                    <p:anim calcmode="lin" valueType="num">
                                      <p:cBhvr>
                                        <p:cTn id="23" dur="3000"/>
                                        <p:tgtEl>
                                          <p:spTgt spid="9"/>
                                        </p:tgtEl>
                                        <p:attrNameLst>
                                          <p:attrName>ppt_w</p:attrName>
                                        </p:attrNameLst>
                                      </p:cBhvr>
                                      <p:tavLst>
                                        <p:tav tm="0">
                                          <p:val>
                                            <p:strVal val="ppt_w"/>
                                          </p:val>
                                        </p:tav>
                                        <p:tav tm="100000">
                                          <p:val>
                                            <p:fltVal val="0"/>
                                          </p:val>
                                        </p:tav>
                                      </p:tavLst>
                                    </p:anim>
                                    <p:anim calcmode="lin" valueType="num">
                                      <p:cBhvr>
                                        <p:cTn id="24" dur="3000"/>
                                        <p:tgtEl>
                                          <p:spTgt spid="9"/>
                                        </p:tgtEl>
                                        <p:attrNameLst>
                                          <p:attrName>ppt_h</p:attrName>
                                        </p:attrNameLst>
                                      </p:cBhvr>
                                      <p:tavLst>
                                        <p:tav tm="0">
                                          <p:val>
                                            <p:strVal val="ppt_h"/>
                                          </p:val>
                                        </p:tav>
                                        <p:tav tm="100000">
                                          <p:val>
                                            <p:strVal val="ppt_h"/>
                                          </p:val>
                                        </p:tav>
                                      </p:tavLst>
                                    </p:anim>
                                    <p:set>
                                      <p:cBhvr>
                                        <p:cTn id="25" dur="1" fill="hold">
                                          <p:stCondLst>
                                            <p:cond delay="2999"/>
                                          </p:stCondLst>
                                        </p:cTn>
                                        <p:tgtEl>
                                          <p:spTgt spid="9"/>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3000"/>
                                        <p:tgtEl>
                                          <p:spTgt spid="10"/>
                                        </p:tgtEl>
                                        <p:attrNameLst>
                                          <p:attrName>ppt_x</p:attrName>
                                        </p:attrNameLst>
                                      </p:cBhvr>
                                      <p:tavLst>
                                        <p:tav tm="0">
                                          <p:val>
                                            <p:strVal val="ppt_x"/>
                                          </p:val>
                                        </p:tav>
                                        <p:tav tm="100000">
                                          <p:val>
                                            <p:strVal val="ppt_x-ppt_w/2"/>
                                          </p:val>
                                        </p:tav>
                                      </p:tavLst>
                                    </p:anim>
                                    <p:anim calcmode="lin" valueType="num">
                                      <p:cBhvr>
                                        <p:cTn id="28" dur="3000"/>
                                        <p:tgtEl>
                                          <p:spTgt spid="10"/>
                                        </p:tgtEl>
                                        <p:attrNameLst>
                                          <p:attrName>ppt_y</p:attrName>
                                        </p:attrNameLst>
                                      </p:cBhvr>
                                      <p:tavLst>
                                        <p:tav tm="0">
                                          <p:val>
                                            <p:strVal val="ppt_y"/>
                                          </p:val>
                                        </p:tav>
                                        <p:tav tm="100000">
                                          <p:val>
                                            <p:strVal val="ppt_y"/>
                                          </p:val>
                                        </p:tav>
                                      </p:tavLst>
                                    </p:anim>
                                    <p:anim calcmode="lin" valueType="num">
                                      <p:cBhvr>
                                        <p:cTn id="29" dur="3000"/>
                                        <p:tgtEl>
                                          <p:spTgt spid="10"/>
                                        </p:tgtEl>
                                        <p:attrNameLst>
                                          <p:attrName>ppt_w</p:attrName>
                                        </p:attrNameLst>
                                      </p:cBhvr>
                                      <p:tavLst>
                                        <p:tav tm="0">
                                          <p:val>
                                            <p:strVal val="ppt_w"/>
                                          </p:val>
                                        </p:tav>
                                        <p:tav tm="100000">
                                          <p:val>
                                            <p:fltVal val="0"/>
                                          </p:val>
                                        </p:tav>
                                      </p:tavLst>
                                    </p:anim>
                                    <p:anim calcmode="lin" valueType="num">
                                      <p:cBhvr>
                                        <p:cTn id="30" dur="3000"/>
                                        <p:tgtEl>
                                          <p:spTgt spid="10"/>
                                        </p:tgtEl>
                                        <p:attrNameLst>
                                          <p:attrName>ppt_h</p:attrName>
                                        </p:attrNameLst>
                                      </p:cBhvr>
                                      <p:tavLst>
                                        <p:tav tm="0">
                                          <p:val>
                                            <p:strVal val="ppt_h"/>
                                          </p:val>
                                        </p:tav>
                                        <p:tav tm="100000">
                                          <p:val>
                                            <p:strVal val="ppt_h"/>
                                          </p:val>
                                        </p:tav>
                                      </p:tavLst>
                                    </p:anim>
                                    <p:set>
                                      <p:cBhvr>
                                        <p:cTn id="31" dur="1" fill="hold">
                                          <p:stCondLst>
                                            <p:cond delay="2999"/>
                                          </p:stCondLst>
                                        </p:cTn>
                                        <p:tgtEl>
                                          <p:spTgt spid="10"/>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1"/>
                                        </p:tgtEl>
                                        <p:attrNameLst>
                                          <p:attrName>ppt_x</p:attrName>
                                        </p:attrNameLst>
                                      </p:cBhvr>
                                      <p:tavLst>
                                        <p:tav tm="0">
                                          <p:val>
                                            <p:strVal val="ppt_x"/>
                                          </p:val>
                                        </p:tav>
                                        <p:tav tm="100000">
                                          <p:val>
                                            <p:strVal val="ppt_x-ppt_w/2"/>
                                          </p:val>
                                        </p:tav>
                                      </p:tavLst>
                                    </p:anim>
                                    <p:anim calcmode="lin" valueType="num">
                                      <p:cBhvr>
                                        <p:cTn id="34" dur="3000"/>
                                        <p:tgtEl>
                                          <p:spTgt spid="11"/>
                                        </p:tgtEl>
                                        <p:attrNameLst>
                                          <p:attrName>ppt_y</p:attrName>
                                        </p:attrNameLst>
                                      </p:cBhvr>
                                      <p:tavLst>
                                        <p:tav tm="0">
                                          <p:val>
                                            <p:strVal val="ppt_y"/>
                                          </p:val>
                                        </p:tav>
                                        <p:tav tm="100000">
                                          <p:val>
                                            <p:strVal val="ppt_y"/>
                                          </p:val>
                                        </p:tav>
                                      </p:tavLst>
                                    </p:anim>
                                    <p:anim calcmode="lin" valueType="num">
                                      <p:cBhvr>
                                        <p:cTn id="35" dur="3000"/>
                                        <p:tgtEl>
                                          <p:spTgt spid="11"/>
                                        </p:tgtEl>
                                        <p:attrNameLst>
                                          <p:attrName>ppt_w</p:attrName>
                                        </p:attrNameLst>
                                      </p:cBhvr>
                                      <p:tavLst>
                                        <p:tav tm="0">
                                          <p:val>
                                            <p:strVal val="ppt_w"/>
                                          </p:val>
                                        </p:tav>
                                        <p:tav tm="100000">
                                          <p:val>
                                            <p:fltVal val="0"/>
                                          </p:val>
                                        </p:tav>
                                      </p:tavLst>
                                    </p:anim>
                                    <p:anim calcmode="lin" valueType="num">
                                      <p:cBhvr>
                                        <p:cTn id="36" dur="3000"/>
                                        <p:tgtEl>
                                          <p:spTgt spid="11"/>
                                        </p:tgtEl>
                                        <p:attrNameLst>
                                          <p:attrName>ppt_h</p:attrName>
                                        </p:attrNameLst>
                                      </p:cBhvr>
                                      <p:tavLst>
                                        <p:tav tm="0">
                                          <p:val>
                                            <p:strVal val="ppt_h"/>
                                          </p:val>
                                        </p:tav>
                                        <p:tav tm="100000">
                                          <p:val>
                                            <p:strVal val="ppt_h"/>
                                          </p:val>
                                        </p:tav>
                                      </p:tavLst>
                                    </p:anim>
                                    <p:set>
                                      <p:cBhvr>
                                        <p:cTn id="37" dur="1" fill="hold">
                                          <p:stCondLst>
                                            <p:cond delay="2999"/>
                                          </p:stCondLst>
                                        </p:cTn>
                                        <p:tgtEl>
                                          <p:spTgt spid="11"/>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12"/>
                                        </p:tgtEl>
                                        <p:attrNameLst>
                                          <p:attrName>ppt_x</p:attrName>
                                        </p:attrNameLst>
                                      </p:cBhvr>
                                      <p:tavLst>
                                        <p:tav tm="0">
                                          <p:val>
                                            <p:strVal val="ppt_x"/>
                                          </p:val>
                                        </p:tav>
                                        <p:tav tm="100000">
                                          <p:val>
                                            <p:strVal val="ppt_x-ppt_w/2"/>
                                          </p:val>
                                        </p:tav>
                                      </p:tavLst>
                                    </p:anim>
                                    <p:anim calcmode="lin" valueType="num">
                                      <p:cBhvr>
                                        <p:cTn id="40" dur="3000"/>
                                        <p:tgtEl>
                                          <p:spTgt spid="12"/>
                                        </p:tgtEl>
                                        <p:attrNameLst>
                                          <p:attrName>ppt_y</p:attrName>
                                        </p:attrNameLst>
                                      </p:cBhvr>
                                      <p:tavLst>
                                        <p:tav tm="0">
                                          <p:val>
                                            <p:strVal val="ppt_y"/>
                                          </p:val>
                                        </p:tav>
                                        <p:tav tm="100000">
                                          <p:val>
                                            <p:strVal val="ppt_y"/>
                                          </p:val>
                                        </p:tav>
                                      </p:tavLst>
                                    </p:anim>
                                    <p:anim calcmode="lin" valueType="num">
                                      <p:cBhvr>
                                        <p:cTn id="41" dur="3000"/>
                                        <p:tgtEl>
                                          <p:spTgt spid="12"/>
                                        </p:tgtEl>
                                        <p:attrNameLst>
                                          <p:attrName>ppt_w</p:attrName>
                                        </p:attrNameLst>
                                      </p:cBhvr>
                                      <p:tavLst>
                                        <p:tav tm="0">
                                          <p:val>
                                            <p:strVal val="ppt_w"/>
                                          </p:val>
                                        </p:tav>
                                        <p:tav tm="100000">
                                          <p:val>
                                            <p:fltVal val="0"/>
                                          </p:val>
                                        </p:tav>
                                      </p:tavLst>
                                    </p:anim>
                                    <p:anim calcmode="lin" valueType="num">
                                      <p:cBhvr>
                                        <p:cTn id="42" dur="3000"/>
                                        <p:tgtEl>
                                          <p:spTgt spid="12"/>
                                        </p:tgtEl>
                                        <p:attrNameLst>
                                          <p:attrName>ppt_h</p:attrName>
                                        </p:attrNameLst>
                                      </p:cBhvr>
                                      <p:tavLst>
                                        <p:tav tm="0">
                                          <p:val>
                                            <p:strVal val="ppt_h"/>
                                          </p:val>
                                        </p:tav>
                                        <p:tav tm="100000">
                                          <p:val>
                                            <p:strVal val="ppt_h"/>
                                          </p:val>
                                        </p:tav>
                                      </p:tavLst>
                                    </p:anim>
                                    <p:set>
                                      <p:cBhvr>
                                        <p:cTn id="43" dur="1" fill="hold">
                                          <p:stCondLst>
                                            <p:cond delay="2999"/>
                                          </p:stCondLst>
                                        </p:cTn>
                                        <p:tgtEl>
                                          <p:spTgt spid="12"/>
                                        </p:tgtEl>
                                        <p:attrNameLst>
                                          <p:attrName>style.visibility</p:attrName>
                                        </p:attrNameLst>
                                      </p:cBhvr>
                                      <p:to>
                                        <p:strVal val="hidden"/>
                                      </p:to>
                                    </p:set>
                                  </p:childTnLst>
                                </p:cTn>
                              </p:par>
                              <p:par>
                                <p:cTn id="44" presetID="17" presetClass="exit" presetSubtype="8" fill="hold" grpId="0" nodeType="withEffect">
                                  <p:stCondLst>
                                    <p:cond delay="0"/>
                                  </p:stCondLst>
                                  <p:childTnLst>
                                    <p:anim calcmode="lin" valueType="num">
                                      <p:cBhvr>
                                        <p:cTn id="45" dur="3000"/>
                                        <p:tgtEl>
                                          <p:spTgt spid="13"/>
                                        </p:tgtEl>
                                        <p:attrNameLst>
                                          <p:attrName>ppt_x</p:attrName>
                                        </p:attrNameLst>
                                      </p:cBhvr>
                                      <p:tavLst>
                                        <p:tav tm="0">
                                          <p:val>
                                            <p:strVal val="ppt_x"/>
                                          </p:val>
                                        </p:tav>
                                        <p:tav tm="100000">
                                          <p:val>
                                            <p:strVal val="ppt_x-ppt_w/2"/>
                                          </p:val>
                                        </p:tav>
                                      </p:tavLst>
                                    </p:anim>
                                    <p:anim calcmode="lin" valueType="num">
                                      <p:cBhvr>
                                        <p:cTn id="46" dur="3000"/>
                                        <p:tgtEl>
                                          <p:spTgt spid="13"/>
                                        </p:tgtEl>
                                        <p:attrNameLst>
                                          <p:attrName>ppt_y</p:attrName>
                                        </p:attrNameLst>
                                      </p:cBhvr>
                                      <p:tavLst>
                                        <p:tav tm="0">
                                          <p:val>
                                            <p:strVal val="ppt_y"/>
                                          </p:val>
                                        </p:tav>
                                        <p:tav tm="100000">
                                          <p:val>
                                            <p:strVal val="ppt_y"/>
                                          </p:val>
                                        </p:tav>
                                      </p:tavLst>
                                    </p:anim>
                                    <p:anim calcmode="lin" valueType="num">
                                      <p:cBhvr>
                                        <p:cTn id="47" dur="3000"/>
                                        <p:tgtEl>
                                          <p:spTgt spid="13"/>
                                        </p:tgtEl>
                                        <p:attrNameLst>
                                          <p:attrName>ppt_w</p:attrName>
                                        </p:attrNameLst>
                                      </p:cBhvr>
                                      <p:tavLst>
                                        <p:tav tm="0">
                                          <p:val>
                                            <p:strVal val="ppt_w"/>
                                          </p:val>
                                        </p:tav>
                                        <p:tav tm="100000">
                                          <p:val>
                                            <p:fltVal val="0"/>
                                          </p:val>
                                        </p:tav>
                                      </p:tavLst>
                                    </p:anim>
                                    <p:anim calcmode="lin" valueType="num">
                                      <p:cBhvr>
                                        <p:cTn id="48" dur="3000"/>
                                        <p:tgtEl>
                                          <p:spTgt spid="13"/>
                                        </p:tgtEl>
                                        <p:attrNameLst>
                                          <p:attrName>ppt_h</p:attrName>
                                        </p:attrNameLst>
                                      </p:cBhvr>
                                      <p:tavLst>
                                        <p:tav tm="0">
                                          <p:val>
                                            <p:strVal val="ppt_h"/>
                                          </p:val>
                                        </p:tav>
                                        <p:tav tm="100000">
                                          <p:val>
                                            <p:strVal val="ppt_h"/>
                                          </p:val>
                                        </p:tav>
                                      </p:tavLst>
                                    </p:anim>
                                    <p:set>
                                      <p:cBhvr>
                                        <p:cTn id="49" dur="1" fill="hold">
                                          <p:stCondLst>
                                            <p:cond delay="2999"/>
                                          </p:stCondLst>
                                        </p:cTn>
                                        <p:tgtEl>
                                          <p:spTgt spid="13"/>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3000"/>
                                        <p:tgtEl>
                                          <p:spTgt spid="6"/>
                                        </p:tgtEl>
                                        <p:attrNameLst>
                                          <p:attrName>ppt_x</p:attrName>
                                        </p:attrNameLst>
                                      </p:cBhvr>
                                      <p:tavLst>
                                        <p:tav tm="0">
                                          <p:val>
                                            <p:strVal val="ppt_x"/>
                                          </p:val>
                                        </p:tav>
                                        <p:tav tm="100000">
                                          <p:val>
                                            <p:strVal val="ppt_x+ppt_w/2"/>
                                          </p:val>
                                        </p:tav>
                                      </p:tavLst>
                                    </p:anim>
                                    <p:anim calcmode="lin" valueType="num">
                                      <p:cBhvr>
                                        <p:cTn id="52" dur="3000"/>
                                        <p:tgtEl>
                                          <p:spTgt spid="6"/>
                                        </p:tgtEl>
                                        <p:attrNameLst>
                                          <p:attrName>ppt_y</p:attrName>
                                        </p:attrNameLst>
                                      </p:cBhvr>
                                      <p:tavLst>
                                        <p:tav tm="0">
                                          <p:val>
                                            <p:strVal val="ppt_y"/>
                                          </p:val>
                                        </p:tav>
                                        <p:tav tm="100000">
                                          <p:val>
                                            <p:strVal val="ppt_y"/>
                                          </p:val>
                                        </p:tav>
                                      </p:tavLst>
                                    </p:anim>
                                    <p:anim calcmode="lin" valueType="num">
                                      <p:cBhvr>
                                        <p:cTn id="53" dur="3000"/>
                                        <p:tgtEl>
                                          <p:spTgt spid="6"/>
                                        </p:tgtEl>
                                        <p:attrNameLst>
                                          <p:attrName>ppt_w</p:attrName>
                                        </p:attrNameLst>
                                      </p:cBhvr>
                                      <p:tavLst>
                                        <p:tav tm="0">
                                          <p:val>
                                            <p:strVal val="ppt_w"/>
                                          </p:val>
                                        </p:tav>
                                        <p:tav tm="100000">
                                          <p:val>
                                            <p:fltVal val="0"/>
                                          </p:val>
                                        </p:tav>
                                      </p:tavLst>
                                    </p:anim>
                                    <p:anim calcmode="lin" valueType="num">
                                      <p:cBhvr>
                                        <p:cTn id="54" dur="3000"/>
                                        <p:tgtEl>
                                          <p:spTgt spid="6"/>
                                        </p:tgtEl>
                                        <p:attrNameLst>
                                          <p:attrName>ppt_h</p:attrName>
                                        </p:attrNameLst>
                                      </p:cBhvr>
                                      <p:tavLst>
                                        <p:tav tm="0">
                                          <p:val>
                                            <p:strVal val="ppt_h"/>
                                          </p:val>
                                        </p:tav>
                                        <p:tav tm="100000">
                                          <p:val>
                                            <p:strVal val="ppt_h"/>
                                          </p:val>
                                        </p:tav>
                                      </p:tavLst>
                                    </p:anim>
                                    <p:set>
                                      <p:cBhvr>
                                        <p:cTn id="55" dur="1" fill="hold">
                                          <p:stCondLst>
                                            <p:cond delay="2999"/>
                                          </p:stCondLst>
                                        </p:cTn>
                                        <p:tgtEl>
                                          <p:spTgt spid="6"/>
                                        </p:tgtEl>
                                        <p:attrNameLst>
                                          <p:attrName>style.visibility</p:attrName>
                                        </p:attrNameLst>
                                      </p:cBhvr>
                                      <p:to>
                                        <p:strVal val="hidden"/>
                                      </p:to>
                                    </p:set>
                                  </p:childTnLst>
                                </p:cTn>
                              </p:par>
                              <p:par>
                                <p:cTn id="56" presetID="17" presetClass="exit" presetSubtype="2" fill="hold" grpId="0" nodeType="withEffect">
                                  <p:stCondLst>
                                    <p:cond delay="0"/>
                                  </p:stCondLst>
                                  <p:childTnLst>
                                    <p:anim calcmode="lin" valueType="num">
                                      <p:cBhvr>
                                        <p:cTn id="57" dur="3000"/>
                                        <p:tgtEl>
                                          <p:spTgt spid="14"/>
                                        </p:tgtEl>
                                        <p:attrNameLst>
                                          <p:attrName>ppt_x</p:attrName>
                                        </p:attrNameLst>
                                      </p:cBhvr>
                                      <p:tavLst>
                                        <p:tav tm="0">
                                          <p:val>
                                            <p:strVal val="ppt_x"/>
                                          </p:val>
                                        </p:tav>
                                        <p:tav tm="100000">
                                          <p:val>
                                            <p:strVal val="ppt_x+ppt_w/2"/>
                                          </p:val>
                                        </p:tav>
                                      </p:tavLst>
                                    </p:anim>
                                    <p:anim calcmode="lin" valueType="num">
                                      <p:cBhvr>
                                        <p:cTn id="58" dur="3000"/>
                                        <p:tgtEl>
                                          <p:spTgt spid="14"/>
                                        </p:tgtEl>
                                        <p:attrNameLst>
                                          <p:attrName>ppt_y</p:attrName>
                                        </p:attrNameLst>
                                      </p:cBhvr>
                                      <p:tavLst>
                                        <p:tav tm="0">
                                          <p:val>
                                            <p:strVal val="ppt_y"/>
                                          </p:val>
                                        </p:tav>
                                        <p:tav tm="100000">
                                          <p:val>
                                            <p:strVal val="ppt_y"/>
                                          </p:val>
                                        </p:tav>
                                      </p:tavLst>
                                    </p:anim>
                                    <p:anim calcmode="lin" valueType="num">
                                      <p:cBhvr>
                                        <p:cTn id="59" dur="3000"/>
                                        <p:tgtEl>
                                          <p:spTgt spid="14"/>
                                        </p:tgtEl>
                                        <p:attrNameLst>
                                          <p:attrName>ppt_w</p:attrName>
                                        </p:attrNameLst>
                                      </p:cBhvr>
                                      <p:tavLst>
                                        <p:tav tm="0">
                                          <p:val>
                                            <p:strVal val="ppt_w"/>
                                          </p:val>
                                        </p:tav>
                                        <p:tav tm="100000">
                                          <p:val>
                                            <p:fltVal val="0"/>
                                          </p:val>
                                        </p:tav>
                                      </p:tavLst>
                                    </p:anim>
                                    <p:anim calcmode="lin" valueType="num">
                                      <p:cBhvr>
                                        <p:cTn id="60" dur="3000"/>
                                        <p:tgtEl>
                                          <p:spTgt spid="14"/>
                                        </p:tgtEl>
                                        <p:attrNameLst>
                                          <p:attrName>ppt_h</p:attrName>
                                        </p:attrNameLst>
                                      </p:cBhvr>
                                      <p:tavLst>
                                        <p:tav tm="0">
                                          <p:val>
                                            <p:strVal val="ppt_h"/>
                                          </p:val>
                                        </p:tav>
                                        <p:tav tm="100000">
                                          <p:val>
                                            <p:strVal val="ppt_h"/>
                                          </p:val>
                                        </p:tav>
                                      </p:tavLst>
                                    </p:anim>
                                    <p:set>
                                      <p:cBhvr>
                                        <p:cTn id="61" dur="1" fill="hold">
                                          <p:stCondLst>
                                            <p:cond delay="2999"/>
                                          </p:stCondLst>
                                        </p:cTn>
                                        <p:tgtEl>
                                          <p:spTgt spid="14"/>
                                        </p:tgtEl>
                                        <p:attrNameLst>
                                          <p:attrName>style.visibility</p:attrName>
                                        </p:attrNameLst>
                                      </p:cBhvr>
                                      <p:to>
                                        <p:strVal val="hidden"/>
                                      </p:to>
                                    </p:set>
                                  </p:childTnLst>
                                </p:cTn>
                              </p:par>
                              <p:par>
                                <p:cTn id="62" presetID="17" presetClass="exit" presetSubtype="2" fill="hold" grpId="0" nodeType="withEffect">
                                  <p:stCondLst>
                                    <p:cond delay="0"/>
                                  </p:stCondLst>
                                  <p:childTnLst>
                                    <p:anim calcmode="lin" valueType="num">
                                      <p:cBhvr>
                                        <p:cTn id="63" dur="3000"/>
                                        <p:tgtEl>
                                          <p:spTgt spid="15"/>
                                        </p:tgtEl>
                                        <p:attrNameLst>
                                          <p:attrName>ppt_x</p:attrName>
                                        </p:attrNameLst>
                                      </p:cBhvr>
                                      <p:tavLst>
                                        <p:tav tm="0">
                                          <p:val>
                                            <p:strVal val="ppt_x"/>
                                          </p:val>
                                        </p:tav>
                                        <p:tav tm="100000">
                                          <p:val>
                                            <p:strVal val="ppt_x+ppt_w/2"/>
                                          </p:val>
                                        </p:tav>
                                      </p:tavLst>
                                    </p:anim>
                                    <p:anim calcmode="lin" valueType="num">
                                      <p:cBhvr>
                                        <p:cTn id="64" dur="3000"/>
                                        <p:tgtEl>
                                          <p:spTgt spid="15"/>
                                        </p:tgtEl>
                                        <p:attrNameLst>
                                          <p:attrName>ppt_y</p:attrName>
                                        </p:attrNameLst>
                                      </p:cBhvr>
                                      <p:tavLst>
                                        <p:tav tm="0">
                                          <p:val>
                                            <p:strVal val="ppt_y"/>
                                          </p:val>
                                        </p:tav>
                                        <p:tav tm="100000">
                                          <p:val>
                                            <p:strVal val="ppt_y"/>
                                          </p:val>
                                        </p:tav>
                                      </p:tavLst>
                                    </p:anim>
                                    <p:anim calcmode="lin" valueType="num">
                                      <p:cBhvr>
                                        <p:cTn id="65" dur="3000"/>
                                        <p:tgtEl>
                                          <p:spTgt spid="15"/>
                                        </p:tgtEl>
                                        <p:attrNameLst>
                                          <p:attrName>ppt_w</p:attrName>
                                        </p:attrNameLst>
                                      </p:cBhvr>
                                      <p:tavLst>
                                        <p:tav tm="0">
                                          <p:val>
                                            <p:strVal val="ppt_w"/>
                                          </p:val>
                                        </p:tav>
                                        <p:tav tm="100000">
                                          <p:val>
                                            <p:fltVal val="0"/>
                                          </p:val>
                                        </p:tav>
                                      </p:tavLst>
                                    </p:anim>
                                    <p:anim calcmode="lin" valueType="num">
                                      <p:cBhvr>
                                        <p:cTn id="66" dur="3000"/>
                                        <p:tgtEl>
                                          <p:spTgt spid="15"/>
                                        </p:tgtEl>
                                        <p:attrNameLst>
                                          <p:attrName>ppt_h</p:attrName>
                                        </p:attrNameLst>
                                      </p:cBhvr>
                                      <p:tavLst>
                                        <p:tav tm="0">
                                          <p:val>
                                            <p:strVal val="ppt_h"/>
                                          </p:val>
                                        </p:tav>
                                        <p:tav tm="100000">
                                          <p:val>
                                            <p:strVal val="ppt_h"/>
                                          </p:val>
                                        </p:tav>
                                      </p:tavLst>
                                    </p:anim>
                                    <p:set>
                                      <p:cBhvr>
                                        <p:cTn id="67" dur="1" fill="hold">
                                          <p:stCondLst>
                                            <p:cond delay="2999"/>
                                          </p:stCondLst>
                                        </p:cTn>
                                        <p:tgtEl>
                                          <p:spTgt spid="15"/>
                                        </p:tgtEl>
                                        <p:attrNameLst>
                                          <p:attrName>style.visibility</p:attrName>
                                        </p:attrNameLst>
                                      </p:cBhvr>
                                      <p:to>
                                        <p:strVal val="hidden"/>
                                      </p:to>
                                    </p:set>
                                  </p:childTnLst>
                                </p:cTn>
                              </p:par>
                              <p:par>
                                <p:cTn id="68" presetID="17" presetClass="exit" presetSubtype="2" fill="hold" grpId="0" nodeType="withEffect">
                                  <p:stCondLst>
                                    <p:cond delay="0"/>
                                  </p:stCondLst>
                                  <p:childTnLst>
                                    <p:anim calcmode="lin" valueType="num">
                                      <p:cBhvr>
                                        <p:cTn id="69" dur="3000"/>
                                        <p:tgtEl>
                                          <p:spTgt spid="16"/>
                                        </p:tgtEl>
                                        <p:attrNameLst>
                                          <p:attrName>ppt_x</p:attrName>
                                        </p:attrNameLst>
                                      </p:cBhvr>
                                      <p:tavLst>
                                        <p:tav tm="0">
                                          <p:val>
                                            <p:strVal val="ppt_x"/>
                                          </p:val>
                                        </p:tav>
                                        <p:tav tm="100000">
                                          <p:val>
                                            <p:strVal val="ppt_x+ppt_w/2"/>
                                          </p:val>
                                        </p:tav>
                                      </p:tavLst>
                                    </p:anim>
                                    <p:anim calcmode="lin" valueType="num">
                                      <p:cBhvr>
                                        <p:cTn id="70" dur="3000"/>
                                        <p:tgtEl>
                                          <p:spTgt spid="16"/>
                                        </p:tgtEl>
                                        <p:attrNameLst>
                                          <p:attrName>ppt_y</p:attrName>
                                        </p:attrNameLst>
                                      </p:cBhvr>
                                      <p:tavLst>
                                        <p:tav tm="0">
                                          <p:val>
                                            <p:strVal val="ppt_y"/>
                                          </p:val>
                                        </p:tav>
                                        <p:tav tm="100000">
                                          <p:val>
                                            <p:strVal val="ppt_y"/>
                                          </p:val>
                                        </p:tav>
                                      </p:tavLst>
                                    </p:anim>
                                    <p:anim calcmode="lin" valueType="num">
                                      <p:cBhvr>
                                        <p:cTn id="71" dur="3000"/>
                                        <p:tgtEl>
                                          <p:spTgt spid="16"/>
                                        </p:tgtEl>
                                        <p:attrNameLst>
                                          <p:attrName>ppt_w</p:attrName>
                                        </p:attrNameLst>
                                      </p:cBhvr>
                                      <p:tavLst>
                                        <p:tav tm="0">
                                          <p:val>
                                            <p:strVal val="ppt_w"/>
                                          </p:val>
                                        </p:tav>
                                        <p:tav tm="100000">
                                          <p:val>
                                            <p:fltVal val="0"/>
                                          </p:val>
                                        </p:tav>
                                      </p:tavLst>
                                    </p:anim>
                                    <p:anim calcmode="lin" valueType="num">
                                      <p:cBhvr>
                                        <p:cTn id="72" dur="3000"/>
                                        <p:tgtEl>
                                          <p:spTgt spid="16"/>
                                        </p:tgtEl>
                                        <p:attrNameLst>
                                          <p:attrName>ppt_h</p:attrName>
                                        </p:attrNameLst>
                                      </p:cBhvr>
                                      <p:tavLst>
                                        <p:tav tm="0">
                                          <p:val>
                                            <p:strVal val="ppt_h"/>
                                          </p:val>
                                        </p:tav>
                                        <p:tav tm="100000">
                                          <p:val>
                                            <p:strVal val="ppt_h"/>
                                          </p:val>
                                        </p:tav>
                                      </p:tavLst>
                                    </p:anim>
                                    <p:set>
                                      <p:cBhvr>
                                        <p:cTn id="73" dur="1" fill="hold">
                                          <p:stCondLst>
                                            <p:cond delay="2999"/>
                                          </p:stCondLst>
                                        </p:cTn>
                                        <p:tgtEl>
                                          <p:spTgt spid="16"/>
                                        </p:tgtEl>
                                        <p:attrNameLst>
                                          <p:attrName>style.visibility</p:attrName>
                                        </p:attrNameLst>
                                      </p:cBhvr>
                                      <p:to>
                                        <p:strVal val="hidden"/>
                                      </p:to>
                                    </p:set>
                                  </p:childTnLst>
                                </p:cTn>
                              </p:par>
                              <p:par>
                                <p:cTn id="74" presetID="17" presetClass="exit" presetSubtype="2" fill="hold" grpId="0" nodeType="withEffect">
                                  <p:stCondLst>
                                    <p:cond delay="0"/>
                                  </p:stCondLst>
                                  <p:childTnLst>
                                    <p:anim calcmode="lin" valueType="num">
                                      <p:cBhvr>
                                        <p:cTn id="75" dur="3000"/>
                                        <p:tgtEl>
                                          <p:spTgt spid="17"/>
                                        </p:tgtEl>
                                        <p:attrNameLst>
                                          <p:attrName>ppt_x</p:attrName>
                                        </p:attrNameLst>
                                      </p:cBhvr>
                                      <p:tavLst>
                                        <p:tav tm="0">
                                          <p:val>
                                            <p:strVal val="ppt_x"/>
                                          </p:val>
                                        </p:tav>
                                        <p:tav tm="100000">
                                          <p:val>
                                            <p:strVal val="ppt_x+ppt_w/2"/>
                                          </p:val>
                                        </p:tav>
                                      </p:tavLst>
                                    </p:anim>
                                    <p:anim calcmode="lin" valueType="num">
                                      <p:cBhvr>
                                        <p:cTn id="76" dur="3000"/>
                                        <p:tgtEl>
                                          <p:spTgt spid="17"/>
                                        </p:tgtEl>
                                        <p:attrNameLst>
                                          <p:attrName>ppt_y</p:attrName>
                                        </p:attrNameLst>
                                      </p:cBhvr>
                                      <p:tavLst>
                                        <p:tav tm="0">
                                          <p:val>
                                            <p:strVal val="ppt_y"/>
                                          </p:val>
                                        </p:tav>
                                        <p:tav tm="100000">
                                          <p:val>
                                            <p:strVal val="ppt_y"/>
                                          </p:val>
                                        </p:tav>
                                      </p:tavLst>
                                    </p:anim>
                                    <p:anim calcmode="lin" valueType="num">
                                      <p:cBhvr>
                                        <p:cTn id="77" dur="3000"/>
                                        <p:tgtEl>
                                          <p:spTgt spid="17"/>
                                        </p:tgtEl>
                                        <p:attrNameLst>
                                          <p:attrName>ppt_w</p:attrName>
                                        </p:attrNameLst>
                                      </p:cBhvr>
                                      <p:tavLst>
                                        <p:tav tm="0">
                                          <p:val>
                                            <p:strVal val="ppt_w"/>
                                          </p:val>
                                        </p:tav>
                                        <p:tav tm="100000">
                                          <p:val>
                                            <p:fltVal val="0"/>
                                          </p:val>
                                        </p:tav>
                                      </p:tavLst>
                                    </p:anim>
                                    <p:anim calcmode="lin" valueType="num">
                                      <p:cBhvr>
                                        <p:cTn id="78" dur="3000"/>
                                        <p:tgtEl>
                                          <p:spTgt spid="17"/>
                                        </p:tgtEl>
                                        <p:attrNameLst>
                                          <p:attrName>ppt_h</p:attrName>
                                        </p:attrNameLst>
                                      </p:cBhvr>
                                      <p:tavLst>
                                        <p:tav tm="0">
                                          <p:val>
                                            <p:strVal val="ppt_h"/>
                                          </p:val>
                                        </p:tav>
                                        <p:tav tm="100000">
                                          <p:val>
                                            <p:strVal val="ppt_h"/>
                                          </p:val>
                                        </p:tav>
                                      </p:tavLst>
                                    </p:anim>
                                    <p:set>
                                      <p:cBhvr>
                                        <p:cTn id="79" dur="1" fill="hold">
                                          <p:stCondLst>
                                            <p:cond delay="2999"/>
                                          </p:stCondLst>
                                        </p:cTn>
                                        <p:tgtEl>
                                          <p:spTgt spid="17"/>
                                        </p:tgtEl>
                                        <p:attrNameLst>
                                          <p:attrName>style.visibility</p:attrName>
                                        </p:attrNameLst>
                                      </p:cBhvr>
                                      <p:to>
                                        <p:strVal val="hidden"/>
                                      </p:to>
                                    </p:set>
                                  </p:childTnLst>
                                </p:cTn>
                              </p:par>
                              <p:par>
                                <p:cTn id="80" presetID="17" presetClass="exit" presetSubtype="2" fill="hold" grpId="0" nodeType="withEffect">
                                  <p:stCondLst>
                                    <p:cond delay="0"/>
                                  </p:stCondLst>
                                  <p:childTnLst>
                                    <p:anim calcmode="lin" valueType="num">
                                      <p:cBhvr>
                                        <p:cTn id="81" dur="3000"/>
                                        <p:tgtEl>
                                          <p:spTgt spid="18"/>
                                        </p:tgtEl>
                                        <p:attrNameLst>
                                          <p:attrName>ppt_x</p:attrName>
                                        </p:attrNameLst>
                                      </p:cBhvr>
                                      <p:tavLst>
                                        <p:tav tm="0">
                                          <p:val>
                                            <p:strVal val="ppt_x"/>
                                          </p:val>
                                        </p:tav>
                                        <p:tav tm="100000">
                                          <p:val>
                                            <p:strVal val="ppt_x+ppt_w/2"/>
                                          </p:val>
                                        </p:tav>
                                      </p:tavLst>
                                    </p:anim>
                                    <p:anim calcmode="lin" valueType="num">
                                      <p:cBhvr>
                                        <p:cTn id="82" dur="3000"/>
                                        <p:tgtEl>
                                          <p:spTgt spid="18"/>
                                        </p:tgtEl>
                                        <p:attrNameLst>
                                          <p:attrName>ppt_y</p:attrName>
                                        </p:attrNameLst>
                                      </p:cBhvr>
                                      <p:tavLst>
                                        <p:tav tm="0">
                                          <p:val>
                                            <p:strVal val="ppt_y"/>
                                          </p:val>
                                        </p:tav>
                                        <p:tav tm="100000">
                                          <p:val>
                                            <p:strVal val="ppt_y"/>
                                          </p:val>
                                        </p:tav>
                                      </p:tavLst>
                                    </p:anim>
                                    <p:anim calcmode="lin" valueType="num">
                                      <p:cBhvr>
                                        <p:cTn id="83" dur="3000"/>
                                        <p:tgtEl>
                                          <p:spTgt spid="18"/>
                                        </p:tgtEl>
                                        <p:attrNameLst>
                                          <p:attrName>ppt_w</p:attrName>
                                        </p:attrNameLst>
                                      </p:cBhvr>
                                      <p:tavLst>
                                        <p:tav tm="0">
                                          <p:val>
                                            <p:strVal val="ppt_w"/>
                                          </p:val>
                                        </p:tav>
                                        <p:tav tm="100000">
                                          <p:val>
                                            <p:fltVal val="0"/>
                                          </p:val>
                                        </p:tav>
                                      </p:tavLst>
                                    </p:anim>
                                    <p:anim calcmode="lin" valueType="num">
                                      <p:cBhvr>
                                        <p:cTn id="84" dur="3000"/>
                                        <p:tgtEl>
                                          <p:spTgt spid="18"/>
                                        </p:tgtEl>
                                        <p:attrNameLst>
                                          <p:attrName>ppt_h</p:attrName>
                                        </p:attrNameLst>
                                      </p:cBhvr>
                                      <p:tavLst>
                                        <p:tav tm="0">
                                          <p:val>
                                            <p:strVal val="ppt_h"/>
                                          </p:val>
                                        </p:tav>
                                        <p:tav tm="100000">
                                          <p:val>
                                            <p:strVal val="ppt_h"/>
                                          </p:val>
                                        </p:tav>
                                      </p:tavLst>
                                    </p:anim>
                                    <p:set>
                                      <p:cBhvr>
                                        <p:cTn id="85" dur="1" fill="hold">
                                          <p:stCondLst>
                                            <p:cond delay="2999"/>
                                          </p:stCondLst>
                                        </p:cTn>
                                        <p:tgtEl>
                                          <p:spTgt spid="18"/>
                                        </p:tgtEl>
                                        <p:attrNameLst>
                                          <p:attrName>style.visibility</p:attrName>
                                        </p:attrNameLst>
                                      </p:cBhvr>
                                      <p:to>
                                        <p:strVal val="hidden"/>
                                      </p:to>
                                    </p:set>
                                  </p:childTnLst>
                                </p:cTn>
                              </p:par>
                              <p:par>
                                <p:cTn id="86" presetID="17" presetClass="exit" presetSubtype="2" fill="hold" grpId="0" nodeType="withEffect">
                                  <p:stCondLst>
                                    <p:cond delay="0"/>
                                  </p:stCondLst>
                                  <p:childTnLst>
                                    <p:anim calcmode="lin" valueType="num">
                                      <p:cBhvr>
                                        <p:cTn id="87" dur="3000"/>
                                        <p:tgtEl>
                                          <p:spTgt spid="19"/>
                                        </p:tgtEl>
                                        <p:attrNameLst>
                                          <p:attrName>ppt_x</p:attrName>
                                        </p:attrNameLst>
                                      </p:cBhvr>
                                      <p:tavLst>
                                        <p:tav tm="0">
                                          <p:val>
                                            <p:strVal val="ppt_x"/>
                                          </p:val>
                                        </p:tav>
                                        <p:tav tm="100000">
                                          <p:val>
                                            <p:strVal val="ppt_x+ppt_w/2"/>
                                          </p:val>
                                        </p:tav>
                                      </p:tavLst>
                                    </p:anim>
                                    <p:anim calcmode="lin" valueType="num">
                                      <p:cBhvr>
                                        <p:cTn id="88" dur="3000"/>
                                        <p:tgtEl>
                                          <p:spTgt spid="19"/>
                                        </p:tgtEl>
                                        <p:attrNameLst>
                                          <p:attrName>ppt_y</p:attrName>
                                        </p:attrNameLst>
                                      </p:cBhvr>
                                      <p:tavLst>
                                        <p:tav tm="0">
                                          <p:val>
                                            <p:strVal val="ppt_y"/>
                                          </p:val>
                                        </p:tav>
                                        <p:tav tm="100000">
                                          <p:val>
                                            <p:strVal val="ppt_y"/>
                                          </p:val>
                                        </p:tav>
                                      </p:tavLst>
                                    </p:anim>
                                    <p:anim calcmode="lin" valueType="num">
                                      <p:cBhvr>
                                        <p:cTn id="89" dur="3000"/>
                                        <p:tgtEl>
                                          <p:spTgt spid="19"/>
                                        </p:tgtEl>
                                        <p:attrNameLst>
                                          <p:attrName>ppt_w</p:attrName>
                                        </p:attrNameLst>
                                      </p:cBhvr>
                                      <p:tavLst>
                                        <p:tav tm="0">
                                          <p:val>
                                            <p:strVal val="ppt_w"/>
                                          </p:val>
                                        </p:tav>
                                        <p:tav tm="100000">
                                          <p:val>
                                            <p:fltVal val="0"/>
                                          </p:val>
                                        </p:tav>
                                      </p:tavLst>
                                    </p:anim>
                                    <p:anim calcmode="lin" valueType="num">
                                      <p:cBhvr>
                                        <p:cTn id="90" dur="3000"/>
                                        <p:tgtEl>
                                          <p:spTgt spid="19"/>
                                        </p:tgtEl>
                                        <p:attrNameLst>
                                          <p:attrName>ppt_h</p:attrName>
                                        </p:attrNameLst>
                                      </p:cBhvr>
                                      <p:tavLst>
                                        <p:tav tm="0">
                                          <p:val>
                                            <p:strVal val="ppt_h"/>
                                          </p:val>
                                        </p:tav>
                                        <p:tav tm="100000">
                                          <p:val>
                                            <p:strVal val="ppt_h"/>
                                          </p:val>
                                        </p:tav>
                                      </p:tavLst>
                                    </p:anim>
                                    <p:set>
                                      <p:cBhvr>
                                        <p:cTn id="91" dur="1" fill="hold">
                                          <p:stCondLst>
                                            <p:cond delay="2999"/>
                                          </p:stCondLst>
                                        </p:cTn>
                                        <p:tgtEl>
                                          <p:spTgt spid="19"/>
                                        </p:tgtEl>
                                        <p:attrNameLst>
                                          <p:attrName>style.visibility</p:attrName>
                                        </p:attrNameLst>
                                      </p:cBhvr>
                                      <p:to>
                                        <p:strVal val="hidden"/>
                                      </p:to>
                                    </p:set>
                                  </p:childTnLst>
                                </p:cTn>
                              </p:par>
                              <p:par>
                                <p:cTn id="92" presetID="5" presetClass="exit" presetSubtype="10" fill="hold" grpId="1" nodeType="withEffect">
                                  <p:stCondLst>
                                    <p:cond delay="0"/>
                                  </p:stCondLst>
                                  <p:childTnLst>
                                    <p:animEffect transition="out" filter="checkerboard(across)">
                                      <p:cBhvr>
                                        <p:cTn id="93" dur="3000"/>
                                        <p:tgtEl>
                                          <p:spTgt spid="7"/>
                                        </p:tgtEl>
                                      </p:cBhvr>
                                    </p:animEffect>
                                    <p:set>
                                      <p:cBhvr>
                                        <p:cTn id="94" dur="1" fill="hold">
                                          <p:stCondLst>
                                            <p:cond delay="2999"/>
                                          </p:stCondLst>
                                        </p:cTn>
                                        <p:tgtEl>
                                          <p:spTgt spid="7"/>
                                        </p:tgtEl>
                                        <p:attrNameLst>
                                          <p:attrName>style.visibility</p:attrName>
                                        </p:attrNameLst>
                                      </p:cBhvr>
                                      <p:to>
                                        <p:strVal val="hidden"/>
                                      </p:to>
                                    </p:set>
                                  </p:childTnLst>
                                </p:cTn>
                              </p:par>
                              <p:par>
                                <p:cTn id="95" presetID="5" presetClass="exit" presetSubtype="10" fill="hold" grpId="1" nodeType="withEffect">
                                  <p:stCondLst>
                                    <p:cond delay="0"/>
                                  </p:stCondLst>
                                  <p:childTnLst>
                                    <p:animEffect transition="out" filter="checkerboard(across)">
                                      <p:cBhvr>
                                        <p:cTn id="96" dur="3000"/>
                                        <p:tgtEl>
                                          <p:spTgt spid="8"/>
                                        </p:tgtEl>
                                      </p:cBhvr>
                                    </p:animEffect>
                                    <p:set>
                                      <p:cBhvr>
                                        <p:cTn id="97" dur="1" fill="hold">
                                          <p:stCondLst>
                                            <p:cond delay="2999"/>
                                          </p:stCondLst>
                                        </p:cTn>
                                        <p:tgtEl>
                                          <p:spTgt spid="8"/>
                                        </p:tgtEl>
                                        <p:attrNameLst>
                                          <p:attrName>style.visibility</p:attrName>
                                        </p:attrNameLst>
                                      </p:cBhvr>
                                      <p:to>
                                        <p:strVal val="hidden"/>
                                      </p:to>
                                    </p:set>
                                  </p:childTnLst>
                                </p:cTn>
                              </p:par>
                              <p:par>
                                <p:cTn id="98" presetID="5" presetClass="exit" presetSubtype="10" fill="hold" grpId="1" nodeType="withEffect">
                                  <p:stCondLst>
                                    <p:cond delay="0"/>
                                  </p:stCondLst>
                                  <p:childTnLst>
                                    <p:animEffect transition="out" filter="checkerboard(across)">
                                      <p:cBhvr>
                                        <p:cTn id="99" dur="3000"/>
                                        <p:tgtEl>
                                          <p:spTgt spid="9"/>
                                        </p:tgtEl>
                                      </p:cBhvr>
                                    </p:animEffect>
                                    <p:set>
                                      <p:cBhvr>
                                        <p:cTn id="100" dur="1" fill="hold">
                                          <p:stCondLst>
                                            <p:cond delay="2999"/>
                                          </p:stCondLst>
                                        </p:cTn>
                                        <p:tgtEl>
                                          <p:spTgt spid="9"/>
                                        </p:tgtEl>
                                        <p:attrNameLst>
                                          <p:attrName>style.visibility</p:attrName>
                                        </p:attrNameLst>
                                      </p:cBhvr>
                                      <p:to>
                                        <p:strVal val="hidden"/>
                                      </p:to>
                                    </p:set>
                                  </p:childTnLst>
                                </p:cTn>
                              </p:par>
                              <p:par>
                                <p:cTn id="101" presetID="5" presetClass="exit" presetSubtype="10" fill="hold" grpId="1" nodeType="withEffect">
                                  <p:stCondLst>
                                    <p:cond delay="0"/>
                                  </p:stCondLst>
                                  <p:childTnLst>
                                    <p:animEffect transition="out" filter="checkerboard(across)">
                                      <p:cBhvr>
                                        <p:cTn id="102" dur="3000"/>
                                        <p:tgtEl>
                                          <p:spTgt spid="10"/>
                                        </p:tgtEl>
                                      </p:cBhvr>
                                    </p:animEffect>
                                    <p:set>
                                      <p:cBhvr>
                                        <p:cTn id="103" dur="1" fill="hold">
                                          <p:stCondLst>
                                            <p:cond delay="2999"/>
                                          </p:stCondLst>
                                        </p:cTn>
                                        <p:tgtEl>
                                          <p:spTgt spid="10"/>
                                        </p:tgtEl>
                                        <p:attrNameLst>
                                          <p:attrName>style.visibility</p:attrName>
                                        </p:attrNameLst>
                                      </p:cBhvr>
                                      <p:to>
                                        <p:strVal val="hidden"/>
                                      </p:to>
                                    </p:set>
                                  </p:childTnLst>
                                </p:cTn>
                              </p:par>
                              <p:par>
                                <p:cTn id="104" presetID="5" presetClass="exit" presetSubtype="10" fill="hold" grpId="1" nodeType="withEffect">
                                  <p:stCondLst>
                                    <p:cond delay="0"/>
                                  </p:stCondLst>
                                  <p:childTnLst>
                                    <p:animEffect transition="out" filter="checkerboard(across)">
                                      <p:cBhvr>
                                        <p:cTn id="105" dur="3000"/>
                                        <p:tgtEl>
                                          <p:spTgt spid="11"/>
                                        </p:tgtEl>
                                      </p:cBhvr>
                                    </p:animEffect>
                                    <p:set>
                                      <p:cBhvr>
                                        <p:cTn id="106" dur="1" fill="hold">
                                          <p:stCondLst>
                                            <p:cond delay="2999"/>
                                          </p:stCondLst>
                                        </p:cTn>
                                        <p:tgtEl>
                                          <p:spTgt spid="11"/>
                                        </p:tgtEl>
                                        <p:attrNameLst>
                                          <p:attrName>style.visibility</p:attrName>
                                        </p:attrNameLst>
                                      </p:cBhvr>
                                      <p:to>
                                        <p:strVal val="hidden"/>
                                      </p:to>
                                    </p:set>
                                  </p:childTnLst>
                                </p:cTn>
                              </p:par>
                              <p:par>
                                <p:cTn id="107" presetID="5" presetClass="exit" presetSubtype="10" fill="hold" grpId="1" nodeType="withEffect">
                                  <p:stCondLst>
                                    <p:cond delay="0"/>
                                  </p:stCondLst>
                                  <p:childTnLst>
                                    <p:animEffect transition="out" filter="checkerboard(across)">
                                      <p:cBhvr>
                                        <p:cTn id="108" dur="3000"/>
                                        <p:tgtEl>
                                          <p:spTgt spid="12"/>
                                        </p:tgtEl>
                                      </p:cBhvr>
                                    </p:animEffect>
                                    <p:set>
                                      <p:cBhvr>
                                        <p:cTn id="109" dur="1" fill="hold">
                                          <p:stCondLst>
                                            <p:cond delay="2999"/>
                                          </p:stCondLst>
                                        </p:cTn>
                                        <p:tgtEl>
                                          <p:spTgt spid="12"/>
                                        </p:tgtEl>
                                        <p:attrNameLst>
                                          <p:attrName>style.visibility</p:attrName>
                                        </p:attrNameLst>
                                      </p:cBhvr>
                                      <p:to>
                                        <p:strVal val="hidden"/>
                                      </p:to>
                                    </p:set>
                                  </p:childTnLst>
                                </p:cTn>
                              </p:par>
                              <p:par>
                                <p:cTn id="110" presetID="5" presetClass="exit" presetSubtype="10" fill="hold" grpId="1" nodeType="withEffect">
                                  <p:stCondLst>
                                    <p:cond delay="0"/>
                                  </p:stCondLst>
                                  <p:childTnLst>
                                    <p:animEffect transition="out" filter="checkerboard(across)">
                                      <p:cBhvr>
                                        <p:cTn id="111" dur="3000"/>
                                        <p:tgtEl>
                                          <p:spTgt spid="13"/>
                                        </p:tgtEl>
                                      </p:cBhvr>
                                    </p:animEffect>
                                    <p:set>
                                      <p:cBhvr>
                                        <p:cTn id="112" dur="1" fill="hold">
                                          <p:stCondLst>
                                            <p:cond delay="2999"/>
                                          </p:stCondLst>
                                        </p:cTn>
                                        <p:tgtEl>
                                          <p:spTgt spid="13"/>
                                        </p:tgtEl>
                                        <p:attrNameLst>
                                          <p:attrName>style.visibility</p:attrName>
                                        </p:attrNameLst>
                                      </p:cBhvr>
                                      <p:to>
                                        <p:strVal val="hidden"/>
                                      </p:to>
                                    </p:set>
                                  </p:childTnLst>
                                </p:cTn>
                              </p:par>
                              <p:par>
                                <p:cTn id="113" presetID="5" presetClass="exit" presetSubtype="10" fill="hold" grpId="1" nodeType="withEffect">
                                  <p:stCondLst>
                                    <p:cond delay="0"/>
                                  </p:stCondLst>
                                  <p:childTnLst>
                                    <p:animEffect transition="out" filter="checkerboard(across)">
                                      <p:cBhvr>
                                        <p:cTn id="114" dur="3000"/>
                                        <p:tgtEl>
                                          <p:spTgt spid="6"/>
                                        </p:tgtEl>
                                      </p:cBhvr>
                                    </p:animEffect>
                                    <p:set>
                                      <p:cBhvr>
                                        <p:cTn id="115" dur="1" fill="hold">
                                          <p:stCondLst>
                                            <p:cond delay="2999"/>
                                          </p:stCondLst>
                                        </p:cTn>
                                        <p:tgtEl>
                                          <p:spTgt spid="6"/>
                                        </p:tgtEl>
                                        <p:attrNameLst>
                                          <p:attrName>style.visibility</p:attrName>
                                        </p:attrNameLst>
                                      </p:cBhvr>
                                      <p:to>
                                        <p:strVal val="hidden"/>
                                      </p:to>
                                    </p:set>
                                  </p:childTnLst>
                                </p:cTn>
                              </p:par>
                              <p:par>
                                <p:cTn id="116" presetID="5" presetClass="exit" presetSubtype="10" fill="hold" grpId="1" nodeType="withEffect">
                                  <p:stCondLst>
                                    <p:cond delay="0"/>
                                  </p:stCondLst>
                                  <p:childTnLst>
                                    <p:animEffect transition="out" filter="checkerboard(across)">
                                      <p:cBhvr>
                                        <p:cTn id="117" dur="3000"/>
                                        <p:tgtEl>
                                          <p:spTgt spid="14"/>
                                        </p:tgtEl>
                                      </p:cBhvr>
                                    </p:animEffect>
                                    <p:set>
                                      <p:cBhvr>
                                        <p:cTn id="118" dur="1" fill="hold">
                                          <p:stCondLst>
                                            <p:cond delay="2999"/>
                                          </p:stCondLst>
                                        </p:cTn>
                                        <p:tgtEl>
                                          <p:spTgt spid="14"/>
                                        </p:tgtEl>
                                        <p:attrNameLst>
                                          <p:attrName>style.visibility</p:attrName>
                                        </p:attrNameLst>
                                      </p:cBhvr>
                                      <p:to>
                                        <p:strVal val="hidden"/>
                                      </p:to>
                                    </p:set>
                                  </p:childTnLst>
                                </p:cTn>
                              </p:par>
                              <p:par>
                                <p:cTn id="119" presetID="5" presetClass="exit" presetSubtype="10" fill="hold" grpId="1" nodeType="withEffect">
                                  <p:stCondLst>
                                    <p:cond delay="0"/>
                                  </p:stCondLst>
                                  <p:childTnLst>
                                    <p:animEffect transition="out" filter="checkerboard(across)">
                                      <p:cBhvr>
                                        <p:cTn id="120" dur="3000"/>
                                        <p:tgtEl>
                                          <p:spTgt spid="15"/>
                                        </p:tgtEl>
                                      </p:cBhvr>
                                    </p:animEffect>
                                    <p:set>
                                      <p:cBhvr>
                                        <p:cTn id="121" dur="1" fill="hold">
                                          <p:stCondLst>
                                            <p:cond delay="2999"/>
                                          </p:stCondLst>
                                        </p:cTn>
                                        <p:tgtEl>
                                          <p:spTgt spid="15"/>
                                        </p:tgtEl>
                                        <p:attrNameLst>
                                          <p:attrName>style.visibility</p:attrName>
                                        </p:attrNameLst>
                                      </p:cBhvr>
                                      <p:to>
                                        <p:strVal val="hidden"/>
                                      </p:to>
                                    </p:set>
                                  </p:childTnLst>
                                </p:cTn>
                              </p:par>
                              <p:par>
                                <p:cTn id="122" presetID="5" presetClass="exit" presetSubtype="10" fill="hold" grpId="1" nodeType="withEffect">
                                  <p:stCondLst>
                                    <p:cond delay="0"/>
                                  </p:stCondLst>
                                  <p:childTnLst>
                                    <p:animEffect transition="out" filter="checkerboard(across)">
                                      <p:cBhvr>
                                        <p:cTn id="123" dur="3000"/>
                                        <p:tgtEl>
                                          <p:spTgt spid="16"/>
                                        </p:tgtEl>
                                      </p:cBhvr>
                                    </p:animEffect>
                                    <p:set>
                                      <p:cBhvr>
                                        <p:cTn id="124" dur="1" fill="hold">
                                          <p:stCondLst>
                                            <p:cond delay="2999"/>
                                          </p:stCondLst>
                                        </p:cTn>
                                        <p:tgtEl>
                                          <p:spTgt spid="16"/>
                                        </p:tgtEl>
                                        <p:attrNameLst>
                                          <p:attrName>style.visibility</p:attrName>
                                        </p:attrNameLst>
                                      </p:cBhvr>
                                      <p:to>
                                        <p:strVal val="hidden"/>
                                      </p:to>
                                    </p:set>
                                  </p:childTnLst>
                                </p:cTn>
                              </p:par>
                              <p:par>
                                <p:cTn id="125" presetID="5" presetClass="exit" presetSubtype="10" fill="hold" grpId="1" nodeType="withEffect">
                                  <p:stCondLst>
                                    <p:cond delay="0"/>
                                  </p:stCondLst>
                                  <p:childTnLst>
                                    <p:animEffect transition="out" filter="checkerboard(across)">
                                      <p:cBhvr>
                                        <p:cTn id="126" dur="3000"/>
                                        <p:tgtEl>
                                          <p:spTgt spid="17"/>
                                        </p:tgtEl>
                                      </p:cBhvr>
                                    </p:animEffect>
                                    <p:set>
                                      <p:cBhvr>
                                        <p:cTn id="127" dur="1" fill="hold">
                                          <p:stCondLst>
                                            <p:cond delay="2999"/>
                                          </p:stCondLst>
                                        </p:cTn>
                                        <p:tgtEl>
                                          <p:spTgt spid="17"/>
                                        </p:tgtEl>
                                        <p:attrNameLst>
                                          <p:attrName>style.visibility</p:attrName>
                                        </p:attrNameLst>
                                      </p:cBhvr>
                                      <p:to>
                                        <p:strVal val="hidden"/>
                                      </p:to>
                                    </p:set>
                                  </p:childTnLst>
                                </p:cTn>
                              </p:par>
                              <p:par>
                                <p:cTn id="128" presetID="5" presetClass="exit" presetSubtype="10" fill="hold" grpId="1" nodeType="withEffect">
                                  <p:stCondLst>
                                    <p:cond delay="0"/>
                                  </p:stCondLst>
                                  <p:childTnLst>
                                    <p:animEffect transition="out" filter="checkerboard(across)">
                                      <p:cBhvr>
                                        <p:cTn id="129" dur="3000"/>
                                        <p:tgtEl>
                                          <p:spTgt spid="18"/>
                                        </p:tgtEl>
                                      </p:cBhvr>
                                    </p:animEffect>
                                    <p:set>
                                      <p:cBhvr>
                                        <p:cTn id="130" dur="1" fill="hold">
                                          <p:stCondLst>
                                            <p:cond delay="2999"/>
                                          </p:stCondLst>
                                        </p:cTn>
                                        <p:tgtEl>
                                          <p:spTgt spid="18"/>
                                        </p:tgtEl>
                                        <p:attrNameLst>
                                          <p:attrName>style.visibility</p:attrName>
                                        </p:attrNameLst>
                                      </p:cBhvr>
                                      <p:to>
                                        <p:strVal val="hidden"/>
                                      </p:to>
                                    </p:set>
                                  </p:childTnLst>
                                </p:cTn>
                              </p:par>
                              <p:par>
                                <p:cTn id="131" presetID="5" presetClass="exit" presetSubtype="10" fill="hold" grpId="1" nodeType="withEffect">
                                  <p:stCondLst>
                                    <p:cond delay="0"/>
                                  </p:stCondLst>
                                  <p:childTnLst>
                                    <p:animEffect transition="out" filter="checkerboard(across)">
                                      <p:cBhvr>
                                        <p:cTn id="132" dur="3000"/>
                                        <p:tgtEl>
                                          <p:spTgt spid="19"/>
                                        </p:tgtEl>
                                      </p:cBhvr>
                                    </p:animEffect>
                                    <p:set>
                                      <p:cBhvr>
                                        <p:cTn id="133" dur="1" fill="hold">
                                          <p:stCondLst>
                                            <p:cond delay="2999"/>
                                          </p:stCondLst>
                                        </p:cTn>
                                        <p:tgtEl>
                                          <p:spTgt spid="19"/>
                                        </p:tgtEl>
                                        <p:attrNameLst>
                                          <p:attrName>style.visibility</p:attrName>
                                        </p:attrNameLst>
                                      </p:cBhvr>
                                      <p:to>
                                        <p:strVal val="hidden"/>
                                      </p:to>
                                    </p:set>
                                  </p:childTnLst>
                                </p:cTn>
                              </p:par>
                              <p:par>
                                <p:cTn id="134" presetID="17" presetClass="entr" presetSubtype="10"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fltVal val="0"/>
                                          </p:val>
                                        </p:tav>
                                        <p:tav tm="100000">
                                          <p:val>
                                            <p:strVal val="#ppt_w"/>
                                          </p:val>
                                        </p:tav>
                                      </p:tavLst>
                                    </p:anim>
                                    <p:anim calcmode="lin" valueType="num">
                                      <p:cBhvr>
                                        <p:cTn id="137" dur="3000" fill="hold"/>
                                        <p:tgtEl>
                                          <p:spTgt spid="4"/>
                                        </p:tgtEl>
                                        <p:attrNameLst>
                                          <p:attrName>ppt_h</p:attrName>
                                        </p:attrNameLst>
                                      </p:cBhvr>
                                      <p:tavLst>
                                        <p:tav tm="0">
                                          <p:val>
                                            <p:strVal val="#ppt_h"/>
                                          </p:val>
                                        </p:tav>
                                        <p:tav tm="100000">
                                          <p:val>
                                            <p:strVal val="#ppt_h"/>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7s.jpg"/>
          <p:cNvPicPr>
            <a:picLocks noChangeAspect="1"/>
          </p:cNvPicPr>
          <p:nvPr/>
        </p:nvPicPr>
        <p:blipFill>
          <a:blip r:embed="rId2"/>
          <a:stretch>
            <a:fillRect/>
          </a:stretch>
        </p:blipFill>
        <p:spPr>
          <a:xfrm>
            <a:off x="0" y="6684"/>
            <a:ext cx="9144000" cy="6844632"/>
          </a:xfrm>
          <a:prstGeom prst="rect">
            <a:avLst/>
          </a:prstGeom>
        </p:spPr>
      </p:pic>
      <p:sp>
        <p:nvSpPr>
          <p:cNvPr id="5" name="4 Doble onda"/>
          <p:cNvSpPr/>
          <p:nvPr/>
        </p:nvSpPr>
        <p:spPr>
          <a:xfrm rot="16200000">
            <a:off x="-2536053" y="2393177"/>
            <a:ext cx="5786454" cy="1000100"/>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ble onda"/>
          <p:cNvSpPr/>
          <p:nvPr/>
        </p:nvSpPr>
        <p:spPr>
          <a:xfrm rot="16200000">
            <a:off x="-1678829" y="2393177"/>
            <a:ext cx="5786454" cy="1000100"/>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16200000">
            <a:off x="-821541" y="2393177"/>
            <a:ext cx="5786454" cy="1000100"/>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16200000">
            <a:off x="35683" y="2393177"/>
            <a:ext cx="5786454" cy="1000100"/>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16200000">
            <a:off x="821533" y="2393177"/>
            <a:ext cx="5786454" cy="1000100"/>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16200000">
            <a:off x="1678757" y="2393177"/>
            <a:ext cx="5786454" cy="1000100"/>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16200000">
            <a:off x="2536045" y="2393177"/>
            <a:ext cx="5786454" cy="1000100"/>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16200000">
            <a:off x="3393269" y="2393177"/>
            <a:ext cx="5786454" cy="1000100"/>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16200000">
            <a:off x="4250525" y="2393177"/>
            <a:ext cx="5786454" cy="1000100"/>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16200000">
            <a:off x="5036343" y="2393177"/>
            <a:ext cx="5786454" cy="1000100"/>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16200000">
            <a:off x="5822161" y="2464615"/>
            <a:ext cx="5786454" cy="857224"/>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3000" fill="hold"/>
                                        <p:tgtEl>
                                          <p:spTgt spid="5"/>
                                        </p:tgtEl>
                                        <p:attrNameLst>
                                          <p:attrName>ppt_w</p:attrName>
                                        </p:attrNameLst>
                                      </p:cBhvr>
                                      <p:tavLst>
                                        <p:tav tm="0" fmla="#ppt_w*sin(2.5*pi*$)">
                                          <p:val>
                                            <p:fltVal val="0"/>
                                          </p:val>
                                        </p:tav>
                                        <p:tav tm="100000">
                                          <p:val>
                                            <p:fltVal val="1"/>
                                          </p:val>
                                        </p:tav>
                                      </p:tavLst>
                                    </p:anim>
                                    <p:anim calcmode="lin" valueType="num">
                                      <p:cBhvr>
                                        <p:cTn id="55" dur="3000" fill="hold"/>
                                        <p:tgtEl>
                                          <p:spTgt spid="5"/>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ppt_w</p:attrName>
                                        </p:attrNameLst>
                                      </p:cBhvr>
                                      <p:tavLst>
                                        <p:tav tm="0" fmla="#ppt_w*sin(2.5*pi*$)">
                                          <p:val>
                                            <p:fltVal val="0"/>
                                          </p:val>
                                        </p:tav>
                                        <p:tav tm="100000">
                                          <p:val>
                                            <p:fltVal val="1"/>
                                          </p:val>
                                        </p:tav>
                                      </p:tavLst>
                                    </p:anim>
                                    <p:anim calcmode="lin" valueType="num">
                                      <p:cBhvr>
                                        <p:cTn id="59" dur="3000" fill="hold"/>
                                        <p:tgtEl>
                                          <p:spTgt spid="6"/>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3000" fill="hold"/>
                                        <p:tgtEl>
                                          <p:spTgt spid="9"/>
                                        </p:tgtEl>
                                        <p:attrNameLst>
                                          <p:attrName>ppt_w</p:attrName>
                                        </p:attrNameLst>
                                      </p:cBhvr>
                                      <p:tavLst>
                                        <p:tav tm="0" fmla="#ppt_w*sin(2.5*pi*$)">
                                          <p:val>
                                            <p:fltVal val="0"/>
                                          </p:val>
                                        </p:tav>
                                        <p:tav tm="100000">
                                          <p:val>
                                            <p:fltVal val="1"/>
                                          </p:val>
                                        </p:tav>
                                      </p:tavLst>
                                    </p:anim>
                                    <p:anim calcmode="lin" valueType="num">
                                      <p:cBhvr>
                                        <p:cTn id="71" dur="3000" fill="hold"/>
                                        <p:tgtEl>
                                          <p:spTgt spid="9"/>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3000" fill="hold"/>
                                        <p:tgtEl>
                                          <p:spTgt spid="10"/>
                                        </p:tgtEl>
                                        <p:attrNameLst>
                                          <p:attrName>ppt_w</p:attrName>
                                        </p:attrNameLst>
                                      </p:cBhvr>
                                      <p:tavLst>
                                        <p:tav tm="0" fmla="#ppt_w*sin(2.5*pi*$)">
                                          <p:val>
                                            <p:fltVal val="0"/>
                                          </p:val>
                                        </p:tav>
                                        <p:tav tm="100000">
                                          <p:val>
                                            <p:fltVal val="1"/>
                                          </p:val>
                                        </p:tav>
                                      </p:tavLst>
                                    </p:anim>
                                    <p:anim calcmode="lin" valueType="num">
                                      <p:cBhvr>
                                        <p:cTn id="75" dur="3000" fill="hold"/>
                                        <p:tgtEl>
                                          <p:spTgt spid="10"/>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3000" fill="hold"/>
                                        <p:tgtEl>
                                          <p:spTgt spid="11"/>
                                        </p:tgtEl>
                                        <p:attrNameLst>
                                          <p:attrName>ppt_w</p:attrName>
                                        </p:attrNameLst>
                                      </p:cBhvr>
                                      <p:tavLst>
                                        <p:tav tm="0" fmla="#ppt_w*sin(2.5*pi*$)">
                                          <p:val>
                                            <p:fltVal val="0"/>
                                          </p:val>
                                        </p:tav>
                                        <p:tav tm="100000">
                                          <p:val>
                                            <p:fltVal val="1"/>
                                          </p:val>
                                        </p:tav>
                                      </p:tavLst>
                                    </p:anim>
                                    <p:anim calcmode="lin" valueType="num">
                                      <p:cBhvr>
                                        <p:cTn id="79" dur="3000" fill="hold"/>
                                        <p:tgtEl>
                                          <p:spTgt spid="11"/>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000" fill="hold"/>
                                        <p:tgtEl>
                                          <p:spTgt spid="12"/>
                                        </p:tgtEl>
                                        <p:attrNameLst>
                                          <p:attrName>ppt_w</p:attrName>
                                        </p:attrNameLst>
                                      </p:cBhvr>
                                      <p:tavLst>
                                        <p:tav tm="0" fmla="#ppt_w*sin(2.5*pi*$)">
                                          <p:val>
                                            <p:fltVal val="0"/>
                                          </p:val>
                                        </p:tav>
                                        <p:tav tm="100000">
                                          <p:val>
                                            <p:fltVal val="1"/>
                                          </p:val>
                                        </p:tav>
                                      </p:tavLst>
                                    </p:anim>
                                    <p:anim calcmode="lin" valueType="num">
                                      <p:cBhvr>
                                        <p:cTn id="83" dur="3000" fill="hold"/>
                                        <p:tgtEl>
                                          <p:spTgt spid="12"/>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3000" fill="hold"/>
                                        <p:tgtEl>
                                          <p:spTgt spid="13"/>
                                        </p:tgtEl>
                                        <p:attrNameLst>
                                          <p:attrName>ppt_w</p:attrName>
                                        </p:attrNameLst>
                                      </p:cBhvr>
                                      <p:tavLst>
                                        <p:tav tm="0" fmla="#ppt_w*sin(2.5*pi*$)">
                                          <p:val>
                                            <p:fltVal val="0"/>
                                          </p:val>
                                        </p:tav>
                                        <p:tav tm="100000">
                                          <p:val>
                                            <p:fltVal val="1"/>
                                          </p:val>
                                        </p:tav>
                                      </p:tavLst>
                                    </p:anim>
                                    <p:anim calcmode="lin" valueType="num">
                                      <p:cBhvr>
                                        <p:cTn id="87" dur="3000" fill="hold"/>
                                        <p:tgtEl>
                                          <p:spTgt spid="13"/>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p:cTn id="90" dur="3000" fill="hold"/>
                                        <p:tgtEl>
                                          <p:spTgt spid="14"/>
                                        </p:tgtEl>
                                        <p:attrNameLst>
                                          <p:attrName>ppt_w</p:attrName>
                                        </p:attrNameLst>
                                      </p:cBhvr>
                                      <p:tavLst>
                                        <p:tav tm="0" fmla="#ppt_w*sin(2.5*pi*$)">
                                          <p:val>
                                            <p:fltVal val="0"/>
                                          </p:val>
                                        </p:tav>
                                        <p:tav tm="100000">
                                          <p:val>
                                            <p:fltVal val="1"/>
                                          </p:val>
                                        </p:tav>
                                      </p:tavLst>
                                    </p:anim>
                                    <p:anim calcmode="lin" valueType="num">
                                      <p:cBhvr>
                                        <p:cTn id="91" dur="3000" fill="hold"/>
                                        <p:tgtEl>
                                          <p:spTgt spid="14"/>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3000" fill="hold"/>
                                        <p:tgtEl>
                                          <p:spTgt spid="15"/>
                                        </p:tgtEl>
                                        <p:attrNameLst>
                                          <p:attrName>ppt_w</p:attrName>
                                        </p:attrNameLst>
                                      </p:cBhvr>
                                      <p:tavLst>
                                        <p:tav tm="0" fmla="#ppt_w*sin(2.5*pi*$)">
                                          <p:val>
                                            <p:fltVal val="0"/>
                                          </p:val>
                                        </p:tav>
                                        <p:tav tm="100000">
                                          <p:val>
                                            <p:fltVal val="1"/>
                                          </p:val>
                                        </p:tav>
                                      </p:tavLst>
                                    </p:anim>
                                    <p:anim calcmode="lin" valueType="num">
                                      <p:cBhvr>
                                        <p:cTn id="95" dur="3000" fill="hold"/>
                                        <p:tgtEl>
                                          <p:spTgt spid="15"/>
                                        </p:tgtEl>
                                        <p:attrNameLst>
                                          <p:attrName>ppt_h</p:attrName>
                                        </p:attrNameLst>
                                      </p:cBhvr>
                                      <p:tavLst>
                                        <p:tav tm="0">
                                          <p:val>
                                            <p:strVal val="#ppt_h"/>
                                          </p:val>
                                        </p:tav>
                                        <p:tav tm="100000">
                                          <p:val>
                                            <p:strVal val="#ppt_h"/>
                                          </p:val>
                                        </p:tav>
                                      </p:tavLst>
                                    </p:anim>
                                  </p:childTnLst>
                                </p:cTn>
                              </p:par>
                              <p:par>
                                <p:cTn id="96" presetID="2" presetClass="exit" presetSubtype="4" fill="hold" grpId="2" nodeType="with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ppt_x"/>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ppt_x"/>
                                          </p:val>
                                        </p:tav>
                                      </p:tavLst>
                                    </p:anim>
                                    <p:anim calcmode="lin" valueType="num">
                                      <p:cBhvr additive="base">
                                        <p:cTn id="102" dur="3000"/>
                                        <p:tgtEl>
                                          <p:spTgt spid="6"/>
                                        </p:tgtEl>
                                        <p:attrNameLst>
                                          <p:attrName>ppt_y</p:attrName>
                                        </p:attrNameLst>
                                      </p:cBhvr>
                                      <p:tavLst>
                                        <p:tav tm="0">
                                          <p:val>
                                            <p:strVal val="ppt_y"/>
                                          </p:val>
                                        </p:tav>
                                        <p:tav tm="100000">
                                          <p:val>
                                            <p:strVal val="1+ppt_h/2"/>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4" fill="hold" grpId="2"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ppt_x"/>
                                          </p:val>
                                        </p:tav>
                                      </p:tavLst>
                                    </p:anim>
                                    <p:anim calcmode="lin" valueType="num">
                                      <p:cBhvr additive="base">
                                        <p:cTn id="106" dur="3000"/>
                                        <p:tgtEl>
                                          <p:spTgt spid="7"/>
                                        </p:tgtEl>
                                        <p:attrNameLst>
                                          <p:attrName>ppt_y</p:attrName>
                                        </p:attrNameLst>
                                      </p:cBhvr>
                                      <p:tavLst>
                                        <p:tav tm="0">
                                          <p:val>
                                            <p:strVal val="ppt_y"/>
                                          </p:val>
                                        </p:tav>
                                        <p:tav tm="100000">
                                          <p:val>
                                            <p:strVal val="1+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4" fill="hold" grpId="2"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ppt_x"/>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ppt_x"/>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ppt_x"/>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ppt_x"/>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ppt_x"/>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ppt_x"/>
                                          </p:val>
                                        </p:tav>
                                      </p:tavLst>
                                    </p:anim>
                                    <p:anim calcmode="lin" valueType="num">
                                      <p:cBhvr additive="base">
                                        <p:cTn id="130" dur="3000"/>
                                        <p:tgtEl>
                                          <p:spTgt spid="13"/>
                                        </p:tgtEl>
                                        <p:attrNameLst>
                                          <p:attrName>ppt_y</p:attrName>
                                        </p:attrNameLst>
                                      </p:cBhvr>
                                      <p:tavLst>
                                        <p:tav tm="0">
                                          <p:val>
                                            <p:strVal val="ppt_y"/>
                                          </p:val>
                                        </p:tav>
                                        <p:tav tm="100000">
                                          <p:val>
                                            <p:strVal val="1+ppt_h/2"/>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ppt_x"/>
                                          </p:val>
                                        </p:tav>
                                      </p:tavLst>
                                    </p:anim>
                                    <p:anim calcmode="lin" valueType="num">
                                      <p:cBhvr additive="base">
                                        <p:cTn id="134" dur="3000"/>
                                        <p:tgtEl>
                                          <p:spTgt spid="14"/>
                                        </p:tgtEl>
                                        <p:attrNameLst>
                                          <p:attrName>ppt_y</p:attrName>
                                        </p:attrNameLst>
                                      </p:cBhvr>
                                      <p:tavLst>
                                        <p:tav tm="0">
                                          <p:val>
                                            <p:strVal val="ppt_y"/>
                                          </p:val>
                                        </p:tav>
                                        <p:tav tm="100000">
                                          <p:val>
                                            <p:strVal val="1+ppt_h/2"/>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ppt_x"/>
                                          </p:val>
                                        </p:tav>
                                      </p:tavLst>
                                    </p:anim>
                                    <p:anim calcmode="lin" valueType="num">
                                      <p:cBhvr additive="base">
                                        <p:cTn id="138" dur="3000"/>
                                        <p:tgtEl>
                                          <p:spTgt spid="15"/>
                                        </p:tgtEl>
                                        <p:attrNameLst>
                                          <p:attrName>ppt_y</p:attrName>
                                        </p:attrNameLst>
                                      </p:cBhvr>
                                      <p:tavLst>
                                        <p:tav tm="0">
                                          <p:val>
                                            <p:strVal val="ppt_y"/>
                                          </p:val>
                                        </p:tav>
                                        <p:tav tm="100000">
                                          <p:val>
                                            <p:strVal val="1+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19" presetClass="exit" presetSubtype="10" fill="hold" grpId="3" nodeType="withEffect">
                                  <p:stCondLst>
                                    <p:cond delay="0"/>
                                  </p:stCondLst>
                                  <p:childTnLst>
                                    <p:anim calcmode="lin" valueType="num">
                                      <p:cBhvr>
                                        <p:cTn id="141" dur="3000"/>
                                        <p:tgtEl>
                                          <p:spTgt spid="5"/>
                                        </p:tgtEl>
                                        <p:attrNameLst>
                                          <p:attrName>ppt_h</p:attrName>
                                        </p:attrNameLst>
                                      </p:cBhvr>
                                      <p:tavLst>
                                        <p:tav tm="0">
                                          <p:val>
                                            <p:strVal val="ppt_h"/>
                                          </p:val>
                                        </p:tav>
                                        <p:tav tm="100000">
                                          <p:val>
                                            <p:strVal val="ppt_h"/>
                                          </p:val>
                                        </p:tav>
                                      </p:tavLst>
                                    </p:anim>
                                    <p:anim calcmode="lin" valueType="num">
                                      <p:cBhvr>
                                        <p:cTn id="14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3" dur="1" fill="hold">
                                          <p:stCondLst>
                                            <p:cond delay="2999"/>
                                          </p:stCondLst>
                                        </p:cTn>
                                        <p:tgtEl>
                                          <p:spTgt spid="5"/>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3000"/>
                                        <p:tgtEl>
                                          <p:spTgt spid="6"/>
                                        </p:tgtEl>
                                        <p:attrNameLst>
                                          <p:attrName>ppt_h</p:attrName>
                                        </p:attrNameLst>
                                      </p:cBhvr>
                                      <p:tavLst>
                                        <p:tav tm="0">
                                          <p:val>
                                            <p:strVal val="ppt_h"/>
                                          </p:val>
                                        </p:tav>
                                        <p:tav tm="100000">
                                          <p:val>
                                            <p:strVal val="ppt_h"/>
                                          </p:val>
                                        </p:tav>
                                      </p:tavLst>
                                    </p:anim>
                                    <p:anim calcmode="lin" valueType="num">
                                      <p:cBhvr>
                                        <p:cTn id="14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2999"/>
                                          </p:stCondLst>
                                        </p:cTn>
                                        <p:tgtEl>
                                          <p:spTgt spid="6"/>
                                        </p:tgtEl>
                                        <p:attrNameLst>
                                          <p:attrName>style.visibility</p:attrName>
                                        </p:attrNameLst>
                                      </p:cBhvr>
                                      <p:to>
                                        <p:strVal val="hidden"/>
                                      </p:to>
                                    </p:set>
                                  </p:childTnLst>
                                </p:cTn>
                              </p:par>
                              <p:par>
                                <p:cTn id="148" presetID="19" presetClass="exit" presetSubtype="10" fill="hold" grpId="3" nodeType="withEffect">
                                  <p:stCondLst>
                                    <p:cond delay="0"/>
                                  </p:stCondLst>
                                  <p:childTnLst>
                                    <p:anim calcmode="lin" valueType="num">
                                      <p:cBhvr>
                                        <p:cTn id="149" dur="3000"/>
                                        <p:tgtEl>
                                          <p:spTgt spid="7"/>
                                        </p:tgtEl>
                                        <p:attrNameLst>
                                          <p:attrName>ppt_h</p:attrName>
                                        </p:attrNameLst>
                                      </p:cBhvr>
                                      <p:tavLst>
                                        <p:tav tm="0">
                                          <p:val>
                                            <p:strVal val="ppt_h"/>
                                          </p:val>
                                        </p:tav>
                                        <p:tav tm="100000">
                                          <p:val>
                                            <p:strVal val="ppt_h"/>
                                          </p:val>
                                        </p:tav>
                                      </p:tavLst>
                                    </p:anim>
                                    <p:anim calcmode="lin" valueType="num">
                                      <p:cBhvr>
                                        <p:cTn id="15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2999"/>
                                          </p:stCondLst>
                                        </p:cTn>
                                        <p:tgtEl>
                                          <p:spTgt spid="7"/>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3000"/>
                                        <p:tgtEl>
                                          <p:spTgt spid="8"/>
                                        </p:tgtEl>
                                        <p:attrNameLst>
                                          <p:attrName>ppt_h</p:attrName>
                                        </p:attrNameLst>
                                      </p:cBhvr>
                                      <p:tavLst>
                                        <p:tav tm="0">
                                          <p:val>
                                            <p:strVal val="ppt_h"/>
                                          </p:val>
                                        </p:tav>
                                        <p:tav tm="100000">
                                          <p:val>
                                            <p:strVal val="ppt_h"/>
                                          </p:val>
                                        </p:tav>
                                      </p:tavLst>
                                    </p:anim>
                                    <p:anim calcmode="lin" valueType="num">
                                      <p:cBhvr>
                                        <p:cTn id="15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8"/>
                                        </p:tgtEl>
                                        <p:attrNameLst>
                                          <p:attrName>style.visibility</p:attrName>
                                        </p:attrNameLst>
                                      </p:cBhvr>
                                      <p:to>
                                        <p:strVal val="hidden"/>
                                      </p:to>
                                    </p:set>
                                  </p:childTnLst>
                                </p:cTn>
                              </p:par>
                              <p:par>
                                <p:cTn id="156" presetID="19" presetClass="exit" presetSubtype="10" fill="hold" grpId="3" nodeType="withEffect">
                                  <p:stCondLst>
                                    <p:cond delay="0"/>
                                  </p:stCondLst>
                                  <p:childTnLst>
                                    <p:anim calcmode="lin" valueType="num">
                                      <p:cBhvr>
                                        <p:cTn id="157" dur="3000"/>
                                        <p:tgtEl>
                                          <p:spTgt spid="9"/>
                                        </p:tgtEl>
                                        <p:attrNameLst>
                                          <p:attrName>ppt_h</p:attrName>
                                        </p:attrNameLst>
                                      </p:cBhvr>
                                      <p:tavLst>
                                        <p:tav tm="0">
                                          <p:val>
                                            <p:strVal val="ppt_h"/>
                                          </p:val>
                                        </p:tav>
                                        <p:tav tm="100000">
                                          <p:val>
                                            <p:strVal val="ppt_h"/>
                                          </p:val>
                                        </p:tav>
                                      </p:tavLst>
                                    </p:anim>
                                    <p:anim calcmode="lin" valueType="num">
                                      <p:cBhvr>
                                        <p:cTn id="15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9"/>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3000"/>
                                        <p:tgtEl>
                                          <p:spTgt spid="10"/>
                                        </p:tgtEl>
                                        <p:attrNameLst>
                                          <p:attrName>ppt_h</p:attrName>
                                        </p:attrNameLst>
                                      </p:cBhvr>
                                      <p:tavLst>
                                        <p:tav tm="0">
                                          <p:val>
                                            <p:strVal val="ppt_h"/>
                                          </p:val>
                                        </p:tav>
                                        <p:tav tm="100000">
                                          <p:val>
                                            <p:strVal val="ppt_h"/>
                                          </p:val>
                                        </p:tav>
                                      </p:tavLst>
                                    </p:anim>
                                    <p:anim calcmode="lin" valueType="num">
                                      <p:cBhvr>
                                        <p:cTn id="16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10"/>
                                        </p:tgtEl>
                                        <p:attrNameLst>
                                          <p:attrName>style.visibility</p:attrName>
                                        </p:attrNameLst>
                                      </p:cBhvr>
                                      <p:to>
                                        <p:strVal val="hidden"/>
                                      </p:to>
                                    </p:set>
                                  </p:childTnLst>
                                </p:cTn>
                              </p:par>
                              <p:par>
                                <p:cTn id="164" presetID="19" presetClass="exit" presetSubtype="10" fill="hold" grpId="3" nodeType="withEffect">
                                  <p:stCondLst>
                                    <p:cond delay="0"/>
                                  </p:stCondLst>
                                  <p:childTnLst>
                                    <p:anim calcmode="lin" valueType="num">
                                      <p:cBhvr>
                                        <p:cTn id="165" dur="3000"/>
                                        <p:tgtEl>
                                          <p:spTgt spid="11"/>
                                        </p:tgtEl>
                                        <p:attrNameLst>
                                          <p:attrName>ppt_h</p:attrName>
                                        </p:attrNameLst>
                                      </p:cBhvr>
                                      <p:tavLst>
                                        <p:tav tm="0">
                                          <p:val>
                                            <p:strVal val="ppt_h"/>
                                          </p:val>
                                        </p:tav>
                                        <p:tav tm="100000">
                                          <p:val>
                                            <p:strVal val="ppt_h"/>
                                          </p:val>
                                        </p:tav>
                                      </p:tavLst>
                                    </p:anim>
                                    <p:anim calcmode="lin" valueType="num">
                                      <p:cBhvr>
                                        <p:cTn id="16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1"/>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3000"/>
                                        <p:tgtEl>
                                          <p:spTgt spid="12"/>
                                        </p:tgtEl>
                                        <p:attrNameLst>
                                          <p:attrName>ppt_h</p:attrName>
                                        </p:attrNameLst>
                                      </p:cBhvr>
                                      <p:tavLst>
                                        <p:tav tm="0">
                                          <p:val>
                                            <p:strVal val="ppt_h"/>
                                          </p:val>
                                        </p:tav>
                                        <p:tav tm="100000">
                                          <p:val>
                                            <p:strVal val="ppt_h"/>
                                          </p:val>
                                        </p:tav>
                                      </p:tavLst>
                                    </p:anim>
                                    <p:anim calcmode="lin" valueType="num">
                                      <p:cBhvr>
                                        <p:cTn id="17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12"/>
                                        </p:tgtEl>
                                        <p:attrNameLst>
                                          <p:attrName>style.visibility</p:attrName>
                                        </p:attrNameLst>
                                      </p:cBhvr>
                                      <p:to>
                                        <p:strVal val="hidden"/>
                                      </p:to>
                                    </p:set>
                                  </p:childTnLst>
                                </p:cTn>
                              </p:par>
                              <p:par>
                                <p:cTn id="172" presetID="19" presetClass="exit" presetSubtype="10" fill="hold" grpId="3" nodeType="withEffect">
                                  <p:stCondLst>
                                    <p:cond delay="0"/>
                                  </p:stCondLst>
                                  <p:childTnLst>
                                    <p:anim calcmode="lin" valueType="num">
                                      <p:cBhvr>
                                        <p:cTn id="173" dur="3000"/>
                                        <p:tgtEl>
                                          <p:spTgt spid="13"/>
                                        </p:tgtEl>
                                        <p:attrNameLst>
                                          <p:attrName>ppt_h</p:attrName>
                                        </p:attrNameLst>
                                      </p:cBhvr>
                                      <p:tavLst>
                                        <p:tav tm="0">
                                          <p:val>
                                            <p:strVal val="ppt_h"/>
                                          </p:val>
                                        </p:tav>
                                        <p:tav tm="100000">
                                          <p:val>
                                            <p:strVal val="ppt_h"/>
                                          </p:val>
                                        </p:tav>
                                      </p:tavLst>
                                    </p:anim>
                                    <p:anim calcmode="lin" valueType="num">
                                      <p:cBhvr>
                                        <p:cTn id="17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3"/>
                                        </p:tgtEl>
                                        <p:attrNameLst>
                                          <p:attrName>style.visibility</p:attrName>
                                        </p:attrNameLst>
                                      </p:cBhvr>
                                      <p:to>
                                        <p:strVal val="hidden"/>
                                      </p:to>
                                    </p:set>
                                  </p:childTnLst>
                                </p:cTn>
                              </p:par>
                              <p:par>
                                <p:cTn id="176" presetID="19" presetClass="exit" presetSubtype="10" fill="hold" grpId="3" nodeType="withEffect">
                                  <p:stCondLst>
                                    <p:cond delay="0"/>
                                  </p:stCondLst>
                                  <p:childTnLst>
                                    <p:anim calcmode="lin" valueType="num">
                                      <p:cBhvr>
                                        <p:cTn id="177" dur="3000"/>
                                        <p:tgtEl>
                                          <p:spTgt spid="14"/>
                                        </p:tgtEl>
                                        <p:attrNameLst>
                                          <p:attrName>ppt_h</p:attrName>
                                        </p:attrNameLst>
                                      </p:cBhvr>
                                      <p:tavLst>
                                        <p:tav tm="0">
                                          <p:val>
                                            <p:strVal val="ppt_h"/>
                                          </p:val>
                                        </p:tav>
                                        <p:tav tm="100000">
                                          <p:val>
                                            <p:strVal val="ppt_h"/>
                                          </p:val>
                                        </p:tav>
                                      </p:tavLst>
                                    </p:anim>
                                    <p:anim calcmode="lin" valueType="num">
                                      <p:cBhvr>
                                        <p:cTn id="17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14"/>
                                        </p:tgtEl>
                                        <p:attrNameLst>
                                          <p:attrName>style.visibility</p:attrName>
                                        </p:attrNameLst>
                                      </p:cBhvr>
                                      <p:to>
                                        <p:strVal val="hidden"/>
                                      </p:to>
                                    </p:set>
                                  </p:childTnLst>
                                </p:cTn>
                              </p:par>
                              <p:par>
                                <p:cTn id="180" presetID="19" presetClass="exit" presetSubtype="10" fill="hold" grpId="3" nodeType="withEffect">
                                  <p:stCondLst>
                                    <p:cond delay="0"/>
                                  </p:stCondLst>
                                  <p:childTnLst>
                                    <p:anim calcmode="lin" valueType="num">
                                      <p:cBhvr>
                                        <p:cTn id="181" dur="3000"/>
                                        <p:tgtEl>
                                          <p:spTgt spid="15"/>
                                        </p:tgtEl>
                                        <p:attrNameLst>
                                          <p:attrName>ppt_h</p:attrName>
                                        </p:attrNameLst>
                                      </p:cBhvr>
                                      <p:tavLst>
                                        <p:tav tm="0">
                                          <p:val>
                                            <p:strVal val="ppt_h"/>
                                          </p:val>
                                        </p:tav>
                                        <p:tav tm="100000">
                                          <p:val>
                                            <p:strVal val="ppt_h"/>
                                          </p:val>
                                        </p:tav>
                                      </p:tavLst>
                                    </p:anim>
                                    <p:anim calcmode="lin" valueType="num">
                                      <p:cBhvr>
                                        <p:cTn id="18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15"/>
                                        </p:tgtEl>
                                        <p:attrNameLst>
                                          <p:attrName>style.visibility</p:attrName>
                                        </p:attrNameLst>
                                      </p:cBhvr>
                                      <p:to>
                                        <p:strVal val="hidden"/>
                                      </p:to>
                                    </p:set>
                                  </p:childTnLst>
                                </p:cTn>
                              </p:par>
                              <p:par>
                                <p:cTn id="184" presetID="2" presetClass="entr" presetSubtype="1" fill="hold" nodeType="withEffect">
                                  <p:stCondLst>
                                    <p:cond delay="0"/>
                                  </p:stCondLst>
                                  <p:childTnLst>
                                    <p:set>
                                      <p:cBhvr>
                                        <p:cTn id="185" dur="1" fill="hold">
                                          <p:stCondLst>
                                            <p:cond delay="0"/>
                                          </p:stCondLst>
                                        </p:cTn>
                                        <p:tgtEl>
                                          <p:spTgt spid="4"/>
                                        </p:tgtEl>
                                        <p:attrNameLst>
                                          <p:attrName>style.visibility</p:attrName>
                                        </p:attrNameLst>
                                      </p:cBhvr>
                                      <p:to>
                                        <p:strVal val="visible"/>
                                      </p:to>
                                    </p:set>
                                    <p:anim calcmode="lin" valueType="num">
                                      <p:cBhvr additive="base">
                                        <p:cTn id="186" dur="3000" fill="hold"/>
                                        <p:tgtEl>
                                          <p:spTgt spid="4"/>
                                        </p:tgtEl>
                                        <p:attrNameLst>
                                          <p:attrName>ppt_x</p:attrName>
                                        </p:attrNameLst>
                                      </p:cBhvr>
                                      <p:tavLst>
                                        <p:tav tm="0">
                                          <p:val>
                                            <p:strVal val="#ppt_x"/>
                                          </p:val>
                                        </p:tav>
                                        <p:tav tm="100000">
                                          <p:val>
                                            <p:strVal val="#ppt_x"/>
                                          </p:val>
                                        </p:tav>
                                      </p:tavLst>
                                    </p:anim>
                                    <p:anim calcmode="lin" valueType="num">
                                      <p:cBhvr additive="base">
                                        <p:cTn id="187"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89.jpg"/>
          <p:cNvPicPr>
            <a:picLocks noChangeAspect="1"/>
          </p:cNvPicPr>
          <p:nvPr/>
        </p:nvPicPr>
        <p:blipFill>
          <a:blip r:embed="rId2"/>
          <a:stretch>
            <a:fillRect/>
          </a:stretch>
        </p:blipFill>
        <p:spPr>
          <a:xfrm>
            <a:off x="0" y="3345"/>
            <a:ext cx="9144000" cy="6851309"/>
          </a:xfrm>
          <a:prstGeom prst="rect">
            <a:avLst/>
          </a:prstGeom>
        </p:spPr>
      </p:pic>
      <p:sp>
        <p:nvSpPr>
          <p:cNvPr id="5" name="4 Luna"/>
          <p:cNvSpPr/>
          <p:nvPr/>
        </p:nvSpPr>
        <p:spPr>
          <a:xfrm>
            <a:off x="-32" y="0"/>
            <a:ext cx="2214546" cy="3857628"/>
          </a:xfrm>
          <a:prstGeom prst="moon">
            <a:avLst>
              <a:gd name="adj" fmla="val 43333"/>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857224" y="0"/>
            <a:ext cx="2214546"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56" y="0"/>
            <a:ext cx="2214546"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857488" y="0"/>
            <a:ext cx="2214546"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857620" y="0"/>
            <a:ext cx="2214546"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0"/>
            <a:ext cx="2214546"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857884" y="0"/>
            <a:ext cx="2214546"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850362" y="0"/>
            <a:ext cx="2293638" cy="3857628"/>
          </a:xfrm>
          <a:prstGeom prst="moon">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57150"/>
            <a:ext cx="9239216" cy="6915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fmla="#ppt_w*sin(2.5*pi*$)">
                                          <p:val>
                                            <p:fltVal val="0"/>
                                          </p:val>
                                        </p:tav>
                                        <p:tav tm="100000">
                                          <p:val>
                                            <p:fltVal val="1"/>
                                          </p:val>
                                        </p:tav>
                                      </p:tavLst>
                                    </p:anim>
                                    <p:anim calcmode="lin" valueType="num">
                                      <p:cBhvr>
                                        <p:cTn id="35" dur="3000" fill="hold"/>
                                        <p:tgtEl>
                                          <p:spTgt spid="11"/>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2" presetClass="entr" presetSubtype="8"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0-#ppt_w/2"/>
                                          </p:val>
                                        </p:tav>
                                        <p:tav tm="100000">
                                          <p:val>
                                            <p:strVal val="#ppt_x"/>
                                          </p:val>
                                        </p:tav>
                                      </p:tavLst>
                                    </p:anim>
                                    <p:anim calcmode="lin" valueType="num">
                                      <p:cBhvr additive="base">
                                        <p:cTn id="43" dur="3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3000" fill="hold"/>
                                        <p:tgtEl>
                                          <p:spTgt spid="11"/>
                                        </p:tgtEl>
                                        <p:attrNameLst>
                                          <p:attrName>ppt_x</p:attrName>
                                        </p:attrNameLst>
                                      </p:cBhvr>
                                      <p:tavLst>
                                        <p:tav tm="0">
                                          <p:val>
                                            <p:strVal val="0-#ppt_w/2"/>
                                          </p:val>
                                        </p:tav>
                                        <p:tav tm="100000">
                                          <p:val>
                                            <p:strVal val="#ppt_x"/>
                                          </p:val>
                                        </p:tav>
                                      </p:tavLst>
                                    </p:anim>
                                    <p:anim calcmode="lin" valueType="num">
                                      <p:cBhvr additive="base">
                                        <p:cTn id="67" dur="3000" fill="hold"/>
                                        <p:tgtEl>
                                          <p:spTgt spid="11"/>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ppt_y"/>
                                          </p:val>
                                        </p:tav>
                                        <p:tav tm="100000">
                                          <p:val>
                                            <p:strVal val="#ppt_y"/>
                                          </p:val>
                                        </p:tav>
                                      </p:tavLst>
                                    </p:anim>
                                  </p:childTnLst>
                                </p:cTn>
                              </p:par>
                            </p:childTnLst>
                          </p:cTn>
                        </p:par>
                        <p:par>
                          <p:cTn id="72" fill="hold">
                            <p:stCondLst>
                              <p:cond delay="3000"/>
                            </p:stCondLst>
                            <p:childTnLst>
                              <p:par>
                                <p:cTn id="73" presetID="2" presetClass="exit" presetSubtype="8" fill="hold" grpId="2" nodeType="after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0-ppt_w/2"/>
                                          </p:val>
                                        </p:tav>
                                      </p:tavLst>
                                    </p:anim>
                                    <p:anim calcmode="lin" valueType="num">
                                      <p:cBhvr additive="base">
                                        <p:cTn id="79" dur="3000"/>
                                        <p:tgtEl>
                                          <p:spTgt spid="6"/>
                                        </p:tgtEl>
                                        <p:attrNameLst>
                                          <p:attrName>ppt_y</p:attrName>
                                        </p:attrNameLst>
                                      </p:cBhvr>
                                      <p:tavLst>
                                        <p:tav tm="0">
                                          <p:val>
                                            <p:strVal val="ppt_y"/>
                                          </p:val>
                                        </p:tav>
                                        <p:tav tm="100000">
                                          <p:val>
                                            <p:strVal val="ppt_y"/>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0-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3000"/>
                                        <p:tgtEl>
                                          <p:spTgt spid="5"/>
                                        </p:tgtEl>
                                        <p:attrNameLst>
                                          <p:attrName>ppt_h</p:attrName>
                                        </p:attrNameLst>
                                      </p:cBhvr>
                                      <p:tavLst>
                                        <p:tav tm="0">
                                          <p:val>
                                            <p:strVal val="ppt_h"/>
                                          </p:val>
                                        </p:tav>
                                        <p:tav tm="100000">
                                          <p:val>
                                            <p:strVal val="ppt_h"/>
                                          </p:val>
                                        </p:tav>
                                      </p:tavLst>
                                    </p:anim>
                                    <p:anim calcmode="lin" valueType="num">
                                      <p:cBhvr>
                                        <p:cTn id="1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6"/>
                                        </p:tgtEl>
                                        <p:attrNameLst>
                                          <p:attrName>ppt_h</p:attrName>
                                        </p:attrNameLst>
                                      </p:cBhvr>
                                      <p:tavLst>
                                        <p:tav tm="0">
                                          <p:val>
                                            <p:strVal val="ppt_h"/>
                                          </p:val>
                                        </p:tav>
                                        <p:tav tm="100000">
                                          <p:val>
                                            <p:strVal val="ppt_h"/>
                                          </p:val>
                                        </p:tav>
                                      </p:tavLst>
                                    </p:anim>
                                    <p:anim calcmode="lin" valueType="num">
                                      <p:cBhvr>
                                        <p:cTn id="1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6"/>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7"/>
                                        </p:tgtEl>
                                        <p:attrNameLst>
                                          <p:attrName>ppt_h</p:attrName>
                                        </p:attrNameLst>
                                      </p:cBhvr>
                                      <p:tavLst>
                                        <p:tav tm="0">
                                          <p:val>
                                            <p:strVal val="ppt_h"/>
                                          </p:val>
                                        </p:tav>
                                        <p:tav tm="100000">
                                          <p:val>
                                            <p:strVal val="ppt_h"/>
                                          </p:val>
                                        </p:tav>
                                      </p:tavLst>
                                    </p:anim>
                                    <p:anim calcmode="lin" valueType="num">
                                      <p:cBhvr>
                                        <p:cTn id="1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7"/>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3000"/>
                                        <p:tgtEl>
                                          <p:spTgt spid="8"/>
                                        </p:tgtEl>
                                        <p:attrNameLst>
                                          <p:attrName>ppt_h</p:attrName>
                                        </p:attrNameLst>
                                      </p:cBhvr>
                                      <p:tavLst>
                                        <p:tav tm="0">
                                          <p:val>
                                            <p:strVal val="ppt_h"/>
                                          </p:val>
                                        </p:tav>
                                        <p:tav tm="100000">
                                          <p:val>
                                            <p:strVal val="ppt_h"/>
                                          </p:val>
                                        </p:tav>
                                      </p:tavLst>
                                    </p:anim>
                                    <p:anim calcmode="lin" valueType="num">
                                      <p:cBhvr>
                                        <p:cTn id="1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8"/>
                                        </p:tgtEl>
                                        <p:attrNameLst>
                                          <p:attrName>style.visibility</p:attrName>
                                        </p:attrNameLst>
                                      </p:cBhvr>
                                      <p:to>
                                        <p:strVal val="hidden"/>
                                      </p:to>
                                    </p:set>
                                  </p:childTnLst>
                                </p:cTn>
                              </p:par>
                              <p:par>
                                <p:cTn id="121" presetID="19" presetClass="exit" presetSubtype="10" fill="hold" grpId="3" nodeType="withEffect">
                                  <p:stCondLst>
                                    <p:cond delay="0"/>
                                  </p:stCondLst>
                                  <p:childTnLst>
                                    <p:anim calcmode="lin" valueType="num">
                                      <p:cBhvr>
                                        <p:cTn id="122" dur="3000"/>
                                        <p:tgtEl>
                                          <p:spTgt spid="9"/>
                                        </p:tgtEl>
                                        <p:attrNameLst>
                                          <p:attrName>ppt_h</p:attrName>
                                        </p:attrNameLst>
                                      </p:cBhvr>
                                      <p:tavLst>
                                        <p:tav tm="0">
                                          <p:val>
                                            <p:strVal val="ppt_h"/>
                                          </p:val>
                                        </p:tav>
                                        <p:tav tm="100000">
                                          <p:val>
                                            <p:strVal val="ppt_h"/>
                                          </p:val>
                                        </p:tav>
                                      </p:tavLst>
                                    </p:anim>
                                    <p:anim calcmode="lin" valueType="num">
                                      <p:cBhvr>
                                        <p:cTn id="1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9"/>
                                        </p:tgtEl>
                                        <p:attrNameLst>
                                          <p:attrName>style.visibility</p:attrName>
                                        </p:attrNameLst>
                                      </p:cBhvr>
                                      <p:to>
                                        <p:strVal val="hidden"/>
                                      </p:to>
                                    </p:set>
                                  </p:childTnLst>
                                </p:cTn>
                              </p:par>
                              <p:par>
                                <p:cTn id="125" presetID="19" presetClass="exit" presetSubtype="10" fill="hold" grpId="3" nodeType="withEffect">
                                  <p:stCondLst>
                                    <p:cond delay="0"/>
                                  </p:stCondLst>
                                  <p:childTnLst>
                                    <p:anim calcmode="lin" valueType="num">
                                      <p:cBhvr>
                                        <p:cTn id="126" dur="3000"/>
                                        <p:tgtEl>
                                          <p:spTgt spid="10"/>
                                        </p:tgtEl>
                                        <p:attrNameLst>
                                          <p:attrName>ppt_h</p:attrName>
                                        </p:attrNameLst>
                                      </p:cBhvr>
                                      <p:tavLst>
                                        <p:tav tm="0">
                                          <p:val>
                                            <p:strVal val="ppt_h"/>
                                          </p:val>
                                        </p:tav>
                                        <p:tav tm="100000">
                                          <p:val>
                                            <p:strVal val="ppt_h"/>
                                          </p:val>
                                        </p:tav>
                                      </p:tavLst>
                                    </p:anim>
                                    <p:anim calcmode="lin" valueType="num">
                                      <p:cBhvr>
                                        <p:cTn id="1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10"/>
                                        </p:tgtEl>
                                        <p:attrNameLst>
                                          <p:attrName>style.visibility</p:attrName>
                                        </p:attrNameLst>
                                      </p:cBhvr>
                                      <p:to>
                                        <p:strVal val="hidden"/>
                                      </p:to>
                                    </p:set>
                                  </p:childTnLst>
                                </p:cTn>
                              </p:par>
                              <p:par>
                                <p:cTn id="129" presetID="19" presetClass="exit" presetSubtype="10" fill="hold" grpId="3" nodeType="withEffect">
                                  <p:stCondLst>
                                    <p:cond delay="0"/>
                                  </p:stCondLst>
                                  <p:childTnLst>
                                    <p:anim calcmode="lin" valueType="num">
                                      <p:cBhvr>
                                        <p:cTn id="130" dur="3000"/>
                                        <p:tgtEl>
                                          <p:spTgt spid="11"/>
                                        </p:tgtEl>
                                        <p:attrNameLst>
                                          <p:attrName>ppt_h</p:attrName>
                                        </p:attrNameLst>
                                      </p:cBhvr>
                                      <p:tavLst>
                                        <p:tav tm="0">
                                          <p:val>
                                            <p:strVal val="ppt_h"/>
                                          </p:val>
                                        </p:tav>
                                        <p:tav tm="100000">
                                          <p:val>
                                            <p:strVal val="ppt_h"/>
                                          </p:val>
                                        </p:tav>
                                      </p:tavLst>
                                    </p:anim>
                                    <p:anim calcmode="lin" valueType="num">
                                      <p:cBhvr>
                                        <p:cTn id="1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11"/>
                                        </p:tgtEl>
                                        <p:attrNameLst>
                                          <p:attrName>style.visibility</p:attrName>
                                        </p:attrNameLst>
                                      </p:cBhvr>
                                      <p:to>
                                        <p:strVal val="hidden"/>
                                      </p:to>
                                    </p:set>
                                  </p:childTnLst>
                                </p:cTn>
                              </p:par>
                              <p:par>
                                <p:cTn id="133" presetID="19" presetClass="exit" presetSubtype="10" fill="hold" grpId="3" nodeType="withEffect">
                                  <p:stCondLst>
                                    <p:cond delay="0"/>
                                  </p:stCondLst>
                                  <p:childTnLst>
                                    <p:anim calcmode="lin" valueType="num">
                                      <p:cBhvr>
                                        <p:cTn id="134" dur="3000"/>
                                        <p:tgtEl>
                                          <p:spTgt spid="12"/>
                                        </p:tgtEl>
                                        <p:attrNameLst>
                                          <p:attrName>ppt_h</p:attrName>
                                        </p:attrNameLst>
                                      </p:cBhvr>
                                      <p:tavLst>
                                        <p:tav tm="0">
                                          <p:val>
                                            <p:strVal val="ppt_h"/>
                                          </p:val>
                                        </p:tav>
                                        <p:tav tm="100000">
                                          <p:val>
                                            <p:strVal val="ppt_h"/>
                                          </p:val>
                                        </p:tav>
                                      </p:tavLst>
                                    </p:anim>
                                    <p:anim calcmode="lin" valueType="num">
                                      <p:cBhvr>
                                        <p:cTn id="13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ntr" presetSubtype="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additive="base">
                                        <p:cTn id="139" dur="3000" fill="hold"/>
                                        <p:tgtEl>
                                          <p:spTgt spid="4"/>
                                        </p:tgtEl>
                                        <p:attrNameLst>
                                          <p:attrName>ppt_x</p:attrName>
                                        </p:attrNameLst>
                                      </p:cBhvr>
                                      <p:tavLst>
                                        <p:tav tm="0">
                                          <p:val>
                                            <p:strVal val="1+#ppt_w/2"/>
                                          </p:val>
                                        </p:tav>
                                        <p:tav tm="100000">
                                          <p:val>
                                            <p:strVal val="#ppt_x"/>
                                          </p:val>
                                        </p:tav>
                                      </p:tavLst>
                                    </p:anim>
                                    <p:anim calcmode="lin" valueType="num">
                                      <p:cBhvr additive="base">
                                        <p:cTn id="140"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mpelonne.jpg"/>
          <p:cNvPicPr>
            <a:picLocks noChangeAspect="1"/>
          </p:cNvPicPr>
          <p:nvPr/>
        </p:nvPicPr>
        <p:blipFill>
          <a:blip r:embed="rId2"/>
          <a:stretch>
            <a:fillRect/>
          </a:stretch>
        </p:blipFill>
        <p:spPr>
          <a:xfrm>
            <a:off x="0" y="13342"/>
            <a:ext cx="9144000" cy="6831315"/>
          </a:xfrm>
          <a:prstGeom prst="rect">
            <a:avLst/>
          </a:prstGeom>
        </p:spPr>
      </p:pic>
      <p:sp>
        <p:nvSpPr>
          <p:cNvPr id="5" name="4 Anillo"/>
          <p:cNvSpPr/>
          <p:nvPr/>
        </p:nvSpPr>
        <p:spPr>
          <a:xfrm>
            <a:off x="0"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71570"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143140"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71736"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14710"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643306"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214842"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643438"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286412"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715008"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357982"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786578"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429552"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858148" y="0"/>
            <a:ext cx="1285852" cy="4500594"/>
          </a:xfrm>
          <a:prstGeom prst="donut">
            <a:avLst>
              <a:gd name="adj" fmla="val 112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xit" presetSubtype="2" fill="hold" grpId="1" nodeType="with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1+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8" fill="hold" grpId="1"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0-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grpId="1" nodeType="with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1+ppt_w/2"/>
                                          </p:val>
                                        </p:tav>
                                      </p:tavLst>
                                    </p:anim>
                                    <p:anim calcmode="lin" valueType="num">
                                      <p:cBhvr additive="base">
                                        <p:cTn id="82" dur="3000"/>
                                        <p:tgtEl>
                                          <p:spTgt spid="7"/>
                                        </p:tgtEl>
                                        <p:attrNameLst>
                                          <p:attrName>ppt_y</p:attrName>
                                        </p:attrNameLst>
                                      </p:cBhvr>
                                      <p:tavLst>
                                        <p:tav tm="0">
                                          <p:val>
                                            <p:strVal val="ppt_y"/>
                                          </p:val>
                                        </p:tav>
                                        <p:tav tm="100000">
                                          <p:val>
                                            <p:strVal val="ppt_y"/>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0-ppt_w/2"/>
                                          </p:val>
                                        </p:tav>
                                      </p:tavLst>
                                    </p:anim>
                                    <p:anim calcmode="lin" valueType="num">
                                      <p:cBhvr additive="base">
                                        <p:cTn id="86" dur="3000"/>
                                        <p:tgtEl>
                                          <p:spTgt spid="8"/>
                                        </p:tgtEl>
                                        <p:attrNameLst>
                                          <p:attrName>ppt_y</p:attrName>
                                        </p:attrNameLst>
                                      </p:cBhvr>
                                      <p:tavLst>
                                        <p:tav tm="0">
                                          <p:val>
                                            <p:strVal val="ppt_y"/>
                                          </p:val>
                                        </p:tav>
                                        <p:tav tm="100000">
                                          <p:val>
                                            <p:strVal val="ppt_y"/>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2" fill="hold" grpId="1"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1+ppt_w/2"/>
                                          </p:val>
                                        </p:tav>
                                      </p:tavLst>
                                    </p:anim>
                                    <p:anim calcmode="lin" valueType="num">
                                      <p:cBhvr additive="base">
                                        <p:cTn id="90" dur="3000"/>
                                        <p:tgtEl>
                                          <p:spTgt spid="9"/>
                                        </p:tgtEl>
                                        <p:attrNameLst>
                                          <p:attrName>ppt_y</p:attrName>
                                        </p:attrNameLst>
                                      </p:cBhvr>
                                      <p:tavLst>
                                        <p:tav tm="0">
                                          <p:val>
                                            <p:strVal val="ppt_y"/>
                                          </p:val>
                                        </p:tav>
                                        <p:tav tm="100000">
                                          <p:val>
                                            <p:strVal val="ppt_y"/>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0-ppt_w/2"/>
                                          </p:val>
                                        </p:tav>
                                      </p:tavLst>
                                    </p:anim>
                                    <p:anim calcmode="lin" valueType="num">
                                      <p:cBhvr additive="base">
                                        <p:cTn id="94" dur="3000"/>
                                        <p:tgtEl>
                                          <p:spTgt spid="10"/>
                                        </p:tgtEl>
                                        <p:attrNameLst>
                                          <p:attrName>ppt_y</p:attrName>
                                        </p:attrNameLst>
                                      </p:cBhvr>
                                      <p:tavLst>
                                        <p:tav tm="0">
                                          <p:val>
                                            <p:strVal val="ppt_y"/>
                                          </p:val>
                                        </p:tav>
                                        <p:tav tm="100000">
                                          <p:val>
                                            <p:strVal val="ppt_y"/>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2" fill="hold" grpId="1"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1+ppt_w/2"/>
                                          </p:val>
                                        </p:tav>
                                      </p:tavLst>
                                    </p:anim>
                                    <p:anim calcmode="lin" valueType="num">
                                      <p:cBhvr additive="base">
                                        <p:cTn id="98" dur="3000"/>
                                        <p:tgtEl>
                                          <p:spTgt spid="11"/>
                                        </p:tgtEl>
                                        <p:attrNameLst>
                                          <p:attrName>ppt_y</p:attrName>
                                        </p:attrNameLst>
                                      </p:cBhvr>
                                      <p:tavLst>
                                        <p:tav tm="0">
                                          <p:val>
                                            <p:strVal val="ppt_y"/>
                                          </p:val>
                                        </p:tav>
                                        <p:tav tm="100000">
                                          <p:val>
                                            <p:strVal val="ppt_y"/>
                                          </p:val>
                                        </p:tav>
                                      </p:tavLst>
                                    </p:anim>
                                    <p:set>
                                      <p:cBhvr>
                                        <p:cTn id="99" dur="1" fill="hold">
                                          <p:stCondLst>
                                            <p:cond delay="2999"/>
                                          </p:stCondLst>
                                        </p:cTn>
                                        <p:tgtEl>
                                          <p:spTgt spid="11"/>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3000"/>
                                        <p:tgtEl>
                                          <p:spTgt spid="12"/>
                                        </p:tgtEl>
                                        <p:attrNameLst>
                                          <p:attrName>ppt_x</p:attrName>
                                        </p:attrNameLst>
                                      </p:cBhvr>
                                      <p:tavLst>
                                        <p:tav tm="0">
                                          <p:val>
                                            <p:strVal val="ppt_x"/>
                                          </p:val>
                                        </p:tav>
                                        <p:tav tm="100000">
                                          <p:val>
                                            <p:strVal val="0-ppt_w/2"/>
                                          </p:val>
                                        </p:tav>
                                      </p:tavLst>
                                    </p:anim>
                                    <p:anim calcmode="lin" valueType="num">
                                      <p:cBhvr additive="base">
                                        <p:cTn id="102" dur="3000"/>
                                        <p:tgtEl>
                                          <p:spTgt spid="12"/>
                                        </p:tgtEl>
                                        <p:attrNameLst>
                                          <p:attrName>ppt_y</p:attrName>
                                        </p:attrNameLst>
                                      </p:cBhvr>
                                      <p:tavLst>
                                        <p:tav tm="0">
                                          <p:val>
                                            <p:strVal val="ppt_y"/>
                                          </p:val>
                                        </p:tav>
                                        <p:tav tm="100000">
                                          <p:val>
                                            <p:strVal val="ppt_y"/>
                                          </p:val>
                                        </p:tav>
                                      </p:tavLst>
                                    </p:anim>
                                    <p:set>
                                      <p:cBhvr>
                                        <p:cTn id="103" dur="1" fill="hold">
                                          <p:stCondLst>
                                            <p:cond delay="2999"/>
                                          </p:stCondLst>
                                        </p:cTn>
                                        <p:tgtEl>
                                          <p:spTgt spid="12"/>
                                        </p:tgtEl>
                                        <p:attrNameLst>
                                          <p:attrName>style.visibility</p:attrName>
                                        </p:attrNameLst>
                                      </p:cBhvr>
                                      <p:to>
                                        <p:strVal val="hidden"/>
                                      </p:to>
                                    </p:set>
                                  </p:childTnLst>
                                </p:cTn>
                              </p:par>
                              <p:par>
                                <p:cTn id="104" presetID="2" presetClass="exit" presetSubtype="2" fill="hold" grpId="1"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3000"/>
                                        <p:tgtEl>
                                          <p:spTgt spid="14"/>
                                        </p:tgtEl>
                                        <p:attrNameLst>
                                          <p:attrName>ppt_x</p:attrName>
                                        </p:attrNameLst>
                                      </p:cBhvr>
                                      <p:tavLst>
                                        <p:tav tm="0">
                                          <p:val>
                                            <p:strVal val="ppt_x"/>
                                          </p:val>
                                        </p:tav>
                                        <p:tav tm="100000">
                                          <p:val>
                                            <p:strVal val="0-ppt_w/2"/>
                                          </p:val>
                                        </p:tav>
                                      </p:tavLst>
                                    </p:anim>
                                    <p:anim calcmode="lin" valueType="num">
                                      <p:cBhvr additive="base">
                                        <p:cTn id="110" dur="3000"/>
                                        <p:tgtEl>
                                          <p:spTgt spid="14"/>
                                        </p:tgtEl>
                                        <p:attrNameLst>
                                          <p:attrName>ppt_y</p:attrName>
                                        </p:attrNameLst>
                                      </p:cBhvr>
                                      <p:tavLst>
                                        <p:tav tm="0">
                                          <p:val>
                                            <p:strVal val="ppt_y"/>
                                          </p:val>
                                        </p:tav>
                                        <p:tav tm="100000">
                                          <p:val>
                                            <p:strVal val="ppt_y"/>
                                          </p:val>
                                        </p:tav>
                                      </p:tavLst>
                                    </p:anim>
                                    <p:set>
                                      <p:cBhvr>
                                        <p:cTn id="111" dur="1" fill="hold">
                                          <p:stCondLst>
                                            <p:cond delay="2999"/>
                                          </p:stCondLst>
                                        </p:cTn>
                                        <p:tgtEl>
                                          <p:spTgt spid="14"/>
                                        </p:tgtEl>
                                        <p:attrNameLst>
                                          <p:attrName>style.visibility</p:attrName>
                                        </p:attrNameLst>
                                      </p:cBhvr>
                                      <p:to>
                                        <p:strVal val="hidden"/>
                                      </p:to>
                                    </p:set>
                                  </p:childTnLst>
                                </p:cTn>
                              </p:par>
                              <p:par>
                                <p:cTn id="112" presetID="2" presetClass="exit" presetSubtype="2" fill="hold" grpId="1" nodeType="withEffect">
                                  <p:stCondLst>
                                    <p:cond delay="0"/>
                                  </p:stCondLst>
                                  <p:childTnLst>
                                    <p:anim calcmode="lin" valueType="num">
                                      <p:cBhvr additive="base">
                                        <p:cTn id="113" dur="3000"/>
                                        <p:tgtEl>
                                          <p:spTgt spid="15"/>
                                        </p:tgtEl>
                                        <p:attrNameLst>
                                          <p:attrName>ppt_x</p:attrName>
                                        </p:attrNameLst>
                                      </p:cBhvr>
                                      <p:tavLst>
                                        <p:tav tm="0">
                                          <p:val>
                                            <p:strVal val="ppt_x"/>
                                          </p:val>
                                        </p:tav>
                                        <p:tav tm="100000">
                                          <p:val>
                                            <p:strVal val="1+ppt_w/2"/>
                                          </p:val>
                                        </p:tav>
                                      </p:tavLst>
                                    </p:anim>
                                    <p:anim calcmode="lin" valueType="num">
                                      <p:cBhvr additive="base">
                                        <p:cTn id="114" dur="3000"/>
                                        <p:tgtEl>
                                          <p:spTgt spid="15"/>
                                        </p:tgtEl>
                                        <p:attrNameLst>
                                          <p:attrName>ppt_y</p:attrName>
                                        </p:attrNameLst>
                                      </p:cBhvr>
                                      <p:tavLst>
                                        <p:tav tm="0">
                                          <p:val>
                                            <p:strVal val="ppt_y"/>
                                          </p:val>
                                        </p:tav>
                                        <p:tav tm="100000">
                                          <p:val>
                                            <p:strVal val="ppt_y"/>
                                          </p:val>
                                        </p:tav>
                                      </p:tavLst>
                                    </p:anim>
                                    <p:set>
                                      <p:cBhvr>
                                        <p:cTn id="115" dur="1" fill="hold">
                                          <p:stCondLst>
                                            <p:cond delay="2999"/>
                                          </p:stCondLst>
                                        </p:cTn>
                                        <p:tgtEl>
                                          <p:spTgt spid="15"/>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3000"/>
                                        <p:tgtEl>
                                          <p:spTgt spid="16"/>
                                        </p:tgtEl>
                                        <p:attrNameLst>
                                          <p:attrName>ppt_x</p:attrName>
                                        </p:attrNameLst>
                                      </p:cBhvr>
                                      <p:tavLst>
                                        <p:tav tm="0">
                                          <p:val>
                                            <p:strVal val="ppt_x"/>
                                          </p:val>
                                        </p:tav>
                                        <p:tav tm="100000">
                                          <p:val>
                                            <p:strVal val="0-ppt_w/2"/>
                                          </p:val>
                                        </p:tav>
                                      </p:tavLst>
                                    </p:anim>
                                    <p:anim calcmode="lin" valueType="num">
                                      <p:cBhvr additive="base">
                                        <p:cTn id="118" dur="3000"/>
                                        <p:tgtEl>
                                          <p:spTgt spid="16"/>
                                        </p:tgtEl>
                                        <p:attrNameLst>
                                          <p:attrName>ppt_y</p:attrName>
                                        </p:attrNameLst>
                                      </p:cBhvr>
                                      <p:tavLst>
                                        <p:tav tm="0">
                                          <p:val>
                                            <p:strVal val="ppt_y"/>
                                          </p:val>
                                        </p:tav>
                                        <p:tav tm="100000">
                                          <p:val>
                                            <p:strVal val="ppt_y"/>
                                          </p:val>
                                        </p:tav>
                                      </p:tavLst>
                                    </p:anim>
                                    <p:set>
                                      <p:cBhvr>
                                        <p:cTn id="119" dur="1" fill="hold">
                                          <p:stCondLst>
                                            <p:cond delay="2999"/>
                                          </p:stCondLst>
                                        </p:cTn>
                                        <p:tgtEl>
                                          <p:spTgt spid="16"/>
                                        </p:tgtEl>
                                        <p:attrNameLst>
                                          <p:attrName>style.visibility</p:attrName>
                                        </p:attrNameLst>
                                      </p:cBhvr>
                                      <p:to>
                                        <p:strVal val="hidden"/>
                                      </p:to>
                                    </p:set>
                                  </p:childTnLst>
                                </p:cTn>
                              </p:par>
                              <p:par>
                                <p:cTn id="120" presetID="2" presetClass="exit" presetSubtype="2" fill="hold" grpId="1" nodeType="withEffect">
                                  <p:stCondLst>
                                    <p:cond delay="0"/>
                                  </p:stCondLst>
                                  <p:childTnLst>
                                    <p:anim calcmode="lin" valueType="num">
                                      <p:cBhvr additive="base">
                                        <p:cTn id="121" dur="3000"/>
                                        <p:tgtEl>
                                          <p:spTgt spid="17"/>
                                        </p:tgtEl>
                                        <p:attrNameLst>
                                          <p:attrName>ppt_x</p:attrName>
                                        </p:attrNameLst>
                                      </p:cBhvr>
                                      <p:tavLst>
                                        <p:tav tm="0">
                                          <p:val>
                                            <p:strVal val="ppt_x"/>
                                          </p:val>
                                        </p:tav>
                                        <p:tav tm="100000">
                                          <p:val>
                                            <p:strVal val="1+ppt_w/2"/>
                                          </p:val>
                                        </p:tav>
                                      </p:tavLst>
                                    </p:anim>
                                    <p:anim calcmode="lin" valueType="num">
                                      <p:cBhvr additive="base">
                                        <p:cTn id="122" dur="3000"/>
                                        <p:tgtEl>
                                          <p:spTgt spid="17"/>
                                        </p:tgtEl>
                                        <p:attrNameLst>
                                          <p:attrName>ppt_y</p:attrName>
                                        </p:attrNameLst>
                                      </p:cBhvr>
                                      <p:tavLst>
                                        <p:tav tm="0">
                                          <p:val>
                                            <p:strVal val="ppt_y"/>
                                          </p:val>
                                        </p:tav>
                                        <p:tav tm="100000">
                                          <p:val>
                                            <p:strVal val="ppt_y"/>
                                          </p:val>
                                        </p:tav>
                                      </p:tavLst>
                                    </p:anim>
                                    <p:set>
                                      <p:cBhvr>
                                        <p:cTn id="123" dur="1" fill="hold">
                                          <p:stCondLst>
                                            <p:cond delay="2999"/>
                                          </p:stCondLst>
                                        </p:cTn>
                                        <p:tgtEl>
                                          <p:spTgt spid="17"/>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3000"/>
                                        <p:tgtEl>
                                          <p:spTgt spid="18"/>
                                        </p:tgtEl>
                                        <p:attrNameLst>
                                          <p:attrName>ppt_x</p:attrName>
                                        </p:attrNameLst>
                                      </p:cBhvr>
                                      <p:tavLst>
                                        <p:tav tm="0">
                                          <p:val>
                                            <p:strVal val="ppt_x"/>
                                          </p:val>
                                        </p:tav>
                                        <p:tav tm="100000">
                                          <p:val>
                                            <p:strVal val="0-ppt_w/2"/>
                                          </p:val>
                                        </p:tav>
                                      </p:tavLst>
                                    </p:anim>
                                    <p:anim calcmode="lin" valueType="num">
                                      <p:cBhvr additive="base">
                                        <p:cTn id="126" dur="3000"/>
                                        <p:tgtEl>
                                          <p:spTgt spid="18"/>
                                        </p:tgtEl>
                                        <p:attrNameLst>
                                          <p:attrName>ppt_y</p:attrName>
                                        </p:attrNameLst>
                                      </p:cBhvr>
                                      <p:tavLst>
                                        <p:tav tm="0">
                                          <p:val>
                                            <p:strVal val="ppt_y"/>
                                          </p:val>
                                        </p:tav>
                                        <p:tav tm="100000">
                                          <p:val>
                                            <p:strVal val="ppt_y"/>
                                          </p:val>
                                        </p:tav>
                                      </p:tavLst>
                                    </p:anim>
                                    <p:set>
                                      <p:cBhvr>
                                        <p:cTn id="127" dur="1" fill="hold">
                                          <p:stCondLst>
                                            <p:cond delay="2999"/>
                                          </p:stCondLst>
                                        </p:cTn>
                                        <p:tgtEl>
                                          <p:spTgt spid="18"/>
                                        </p:tgtEl>
                                        <p:attrNameLst>
                                          <p:attrName>style.visibility</p:attrName>
                                        </p:attrNameLst>
                                      </p:cBhvr>
                                      <p:to>
                                        <p:strVal val="hidden"/>
                                      </p:to>
                                    </p:set>
                                  </p:childTnLst>
                                </p:cTn>
                              </p:par>
                              <p:par>
                                <p:cTn id="128" presetID="2" presetClass="exit" presetSubtype="2" fill="hold" grpId="1" nodeType="withEffect">
                                  <p:stCondLst>
                                    <p:cond delay="0"/>
                                  </p:stCondLst>
                                  <p:childTnLst>
                                    <p:anim calcmode="lin" valueType="num">
                                      <p:cBhvr additive="base">
                                        <p:cTn id="129" dur="3000"/>
                                        <p:tgtEl>
                                          <p:spTgt spid="19"/>
                                        </p:tgtEl>
                                        <p:attrNameLst>
                                          <p:attrName>ppt_x</p:attrName>
                                        </p:attrNameLst>
                                      </p:cBhvr>
                                      <p:tavLst>
                                        <p:tav tm="0">
                                          <p:val>
                                            <p:strVal val="ppt_x"/>
                                          </p:val>
                                        </p:tav>
                                        <p:tav tm="100000">
                                          <p:val>
                                            <p:strVal val="1+ppt_w/2"/>
                                          </p:val>
                                        </p:tav>
                                      </p:tavLst>
                                    </p:anim>
                                    <p:anim calcmode="lin" valueType="num">
                                      <p:cBhvr additive="base">
                                        <p:cTn id="130" dur="3000"/>
                                        <p:tgtEl>
                                          <p:spTgt spid="19"/>
                                        </p:tgtEl>
                                        <p:attrNameLst>
                                          <p:attrName>ppt_y</p:attrName>
                                        </p:attrNameLst>
                                      </p:cBhvr>
                                      <p:tavLst>
                                        <p:tav tm="0">
                                          <p:val>
                                            <p:strVal val="ppt_y"/>
                                          </p:val>
                                        </p:tav>
                                        <p:tav tm="100000">
                                          <p:val>
                                            <p:strVal val="ppt_y"/>
                                          </p:val>
                                        </p:tav>
                                      </p:tavLst>
                                    </p:anim>
                                    <p:set>
                                      <p:cBhvr>
                                        <p:cTn id="131" dur="1" fill="hold">
                                          <p:stCondLst>
                                            <p:cond delay="2999"/>
                                          </p:stCondLst>
                                        </p:cTn>
                                        <p:tgtEl>
                                          <p:spTgt spid="19"/>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3000"/>
                                        <p:tgtEl>
                                          <p:spTgt spid="20"/>
                                        </p:tgtEl>
                                        <p:attrNameLst>
                                          <p:attrName>ppt_x</p:attrName>
                                        </p:attrNameLst>
                                      </p:cBhvr>
                                      <p:tavLst>
                                        <p:tav tm="0">
                                          <p:val>
                                            <p:strVal val="ppt_x"/>
                                          </p:val>
                                        </p:tav>
                                        <p:tav tm="100000">
                                          <p:val>
                                            <p:strVal val="0-ppt_w/2"/>
                                          </p:val>
                                        </p:tav>
                                      </p:tavLst>
                                    </p:anim>
                                    <p:anim calcmode="lin" valueType="num">
                                      <p:cBhvr additive="base">
                                        <p:cTn id="134" dur="3000"/>
                                        <p:tgtEl>
                                          <p:spTgt spid="20"/>
                                        </p:tgtEl>
                                        <p:attrNameLst>
                                          <p:attrName>ppt_y</p:attrName>
                                        </p:attrNameLst>
                                      </p:cBhvr>
                                      <p:tavLst>
                                        <p:tav tm="0">
                                          <p:val>
                                            <p:strVal val="ppt_y"/>
                                          </p:val>
                                        </p:tav>
                                        <p:tav tm="100000">
                                          <p:val>
                                            <p:strVal val="ppt_y"/>
                                          </p:val>
                                        </p:tav>
                                      </p:tavLst>
                                    </p:anim>
                                    <p:set>
                                      <p:cBhvr>
                                        <p:cTn id="135" dur="1" fill="hold">
                                          <p:stCondLst>
                                            <p:cond delay="2999"/>
                                          </p:stCondLst>
                                        </p:cTn>
                                        <p:tgtEl>
                                          <p:spTgt spid="20"/>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2/3*#ppt_w"/>
                                          </p:val>
                                        </p:tav>
                                        <p:tav tm="100000">
                                          <p:val>
                                            <p:strVal val="#ppt_w"/>
                                          </p:val>
                                        </p:tav>
                                      </p:tavLst>
                                    </p:anim>
                                    <p:anim calcmode="lin" valueType="num">
                                      <p:cBhvr>
                                        <p:cTn id="139" dur="3000" fill="hold"/>
                                        <p:tgtEl>
                                          <p:spTgt spid="4"/>
                                        </p:tgtEl>
                                        <p:attrNameLst>
                                          <p:attrName>ppt_h</p:attrName>
                                        </p:attrNameLst>
                                      </p:cBhvr>
                                      <p:tavLst>
                                        <p:tav tm="0">
                                          <p:val>
                                            <p:strVal val="2/3*#ppt_h"/>
                                          </p:val>
                                        </p:tav>
                                        <p:tav tm="100000">
                                          <p:val>
                                            <p:strVal val="#ppt_h"/>
                                          </p:val>
                                        </p:tav>
                                      </p:tavLst>
                                    </p:anim>
                                  </p:childTnLst>
                                </p:cTn>
                              </p:par>
                              <p:par>
                                <p:cTn id="140" presetID="16" presetClass="entr" presetSubtype="37"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barn(outVertical)">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mantichna geografia saint tropez.jpg"/>
          <p:cNvPicPr>
            <a:picLocks noChangeAspect="1"/>
          </p:cNvPicPr>
          <p:nvPr/>
        </p:nvPicPr>
        <p:blipFill>
          <a:blip r:embed="rId2"/>
          <a:stretch>
            <a:fillRect/>
          </a:stretch>
        </p:blipFill>
        <p:spPr>
          <a:xfrm>
            <a:off x="0" y="6684"/>
            <a:ext cx="9144000" cy="6844632"/>
          </a:xfrm>
          <a:prstGeom prst="rect">
            <a:avLst/>
          </a:prstGeom>
        </p:spPr>
      </p:pic>
      <p:sp>
        <p:nvSpPr>
          <p:cNvPr id="5" name="4 Onda"/>
          <p:cNvSpPr/>
          <p:nvPr/>
        </p:nvSpPr>
        <p:spPr>
          <a:xfrm rot="16200000">
            <a:off x="-2286032" y="2357470"/>
            <a:ext cx="5429288" cy="857224"/>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200000">
            <a:off x="-1571668"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857288"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a:off x="-142908"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642910" y="2214578"/>
            <a:ext cx="5429288" cy="1000132"/>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a:off x="1464447" y="2250297"/>
            <a:ext cx="5429288" cy="928694"/>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2250265" y="2250297"/>
            <a:ext cx="5429288" cy="928694"/>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200000">
            <a:off x="3000364"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3750463" y="2250297"/>
            <a:ext cx="5429288" cy="928694"/>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200000">
            <a:off x="4500562"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5214942"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6200000">
            <a:off x="6000728"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3000" fill="hold"/>
                                        <p:tgtEl>
                                          <p:spTgt spid="6"/>
                                        </p:tgtEl>
                                        <p:attrNameLst>
                                          <p:attrName>ppt_w</p:attrName>
                                        </p:attrNameLst>
                                      </p:cBhvr>
                                      <p:tavLst>
                                        <p:tav tm="0" fmla="#ppt_w*sin(2.5*pi*$)">
                                          <p:val>
                                            <p:fltVal val="0"/>
                                          </p:val>
                                        </p:tav>
                                        <p:tav tm="100000">
                                          <p:val>
                                            <p:fltVal val="1"/>
                                          </p:val>
                                        </p:tav>
                                      </p:tavLst>
                                    </p:anim>
                                    <p:anim calcmode="lin" valueType="num">
                                      <p:cBhvr>
                                        <p:cTn id="63" dur="3000" fill="hold"/>
                                        <p:tgtEl>
                                          <p:spTgt spid="6"/>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fmla="#ppt_w*sin(2.5*pi*$)">
                                          <p:val>
                                            <p:fltVal val="0"/>
                                          </p:val>
                                        </p:tav>
                                        <p:tav tm="100000">
                                          <p:val>
                                            <p:fltVal val="1"/>
                                          </p:val>
                                        </p:tav>
                                      </p:tavLst>
                                    </p:anim>
                                    <p:anim calcmode="lin" valueType="num">
                                      <p:cBhvr>
                                        <p:cTn id="67" dur="3000" fill="hold"/>
                                        <p:tgtEl>
                                          <p:spTgt spid="7"/>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fmla="#ppt_w*sin(2.5*pi*$)">
                                          <p:val>
                                            <p:fltVal val="0"/>
                                          </p:val>
                                        </p:tav>
                                        <p:tav tm="100000">
                                          <p:val>
                                            <p:fltVal val="1"/>
                                          </p:val>
                                        </p:tav>
                                      </p:tavLst>
                                    </p:anim>
                                    <p:anim calcmode="lin" valueType="num">
                                      <p:cBhvr>
                                        <p:cTn id="71" dur="3000" fill="hold"/>
                                        <p:tgtEl>
                                          <p:spTgt spid="8"/>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3000" fill="hold"/>
                                        <p:tgtEl>
                                          <p:spTgt spid="9"/>
                                        </p:tgtEl>
                                        <p:attrNameLst>
                                          <p:attrName>ppt_w</p:attrName>
                                        </p:attrNameLst>
                                      </p:cBhvr>
                                      <p:tavLst>
                                        <p:tav tm="0" fmla="#ppt_w*sin(2.5*pi*$)">
                                          <p:val>
                                            <p:fltVal val="0"/>
                                          </p:val>
                                        </p:tav>
                                        <p:tav tm="100000">
                                          <p:val>
                                            <p:fltVal val="1"/>
                                          </p:val>
                                        </p:tav>
                                      </p:tavLst>
                                    </p:anim>
                                    <p:anim calcmode="lin" valueType="num">
                                      <p:cBhvr>
                                        <p:cTn id="75" dur="3000" fill="hold"/>
                                        <p:tgtEl>
                                          <p:spTgt spid="9"/>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fmla="#ppt_w*sin(2.5*pi*$)">
                                          <p:val>
                                            <p:fltVal val="0"/>
                                          </p:val>
                                        </p:tav>
                                        <p:tav tm="100000">
                                          <p:val>
                                            <p:fltVal val="1"/>
                                          </p:val>
                                        </p:tav>
                                      </p:tavLst>
                                    </p:anim>
                                    <p:anim calcmode="lin" valueType="num">
                                      <p:cBhvr>
                                        <p:cTn id="79" dur="3000" fill="hold"/>
                                        <p:tgtEl>
                                          <p:spTgt spid="10"/>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ppt_w</p:attrName>
                                        </p:attrNameLst>
                                      </p:cBhvr>
                                      <p:tavLst>
                                        <p:tav tm="0" fmla="#ppt_w*sin(2.5*pi*$)">
                                          <p:val>
                                            <p:fltVal val="0"/>
                                          </p:val>
                                        </p:tav>
                                        <p:tav tm="100000">
                                          <p:val>
                                            <p:fltVal val="1"/>
                                          </p:val>
                                        </p:tav>
                                      </p:tavLst>
                                    </p:anim>
                                    <p:anim calcmode="lin" valueType="num">
                                      <p:cBhvr>
                                        <p:cTn id="83" dur="3000" fill="hold"/>
                                        <p:tgtEl>
                                          <p:spTgt spid="11"/>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3000" fill="hold"/>
                                        <p:tgtEl>
                                          <p:spTgt spid="12"/>
                                        </p:tgtEl>
                                        <p:attrNameLst>
                                          <p:attrName>ppt_w</p:attrName>
                                        </p:attrNameLst>
                                      </p:cBhvr>
                                      <p:tavLst>
                                        <p:tav tm="0" fmla="#ppt_w*sin(2.5*pi*$)">
                                          <p:val>
                                            <p:fltVal val="0"/>
                                          </p:val>
                                        </p:tav>
                                        <p:tav tm="100000">
                                          <p:val>
                                            <p:fltVal val="1"/>
                                          </p:val>
                                        </p:tav>
                                      </p:tavLst>
                                    </p:anim>
                                    <p:anim calcmode="lin" valueType="num">
                                      <p:cBhvr>
                                        <p:cTn id="87" dur="3000" fill="hold"/>
                                        <p:tgtEl>
                                          <p:spTgt spid="12"/>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fmla="#ppt_w*sin(2.5*pi*$)">
                                          <p:val>
                                            <p:fltVal val="0"/>
                                          </p:val>
                                        </p:tav>
                                        <p:tav tm="100000">
                                          <p:val>
                                            <p:fltVal val="1"/>
                                          </p:val>
                                        </p:tav>
                                      </p:tavLst>
                                    </p:anim>
                                    <p:anim calcmode="lin" valueType="num">
                                      <p:cBhvr>
                                        <p:cTn id="91" dur="3000" fill="hold"/>
                                        <p:tgtEl>
                                          <p:spTgt spid="13"/>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fmla="#ppt_w*sin(2.5*pi*$)">
                                          <p:val>
                                            <p:fltVal val="0"/>
                                          </p:val>
                                        </p:tav>
                                        <p:tav tm="100000">
                                          <p:val>
                                            <p:fltVal val="1"/>
                                          </p:val>
                                        </p:tav>
                                      </p:tavLst>
                                    </p:anim>
                                    <p:anim calcmode="lin" valueType="num">
                                      <p:cBhvr>
                                        <p:cTn id="95" dur="3000" fill="hold"/>
                                        <p:tgtEl>
                                          <p:spTgt spid="14"/>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p:cTn id="98" dur="3000" fill="hold"/>
                                        <p:tgtEl>
                                          <p:spTgt spid="15"/>
                                        </p:tgtEl>
                                        <p:attrNameLst>
                                          <p:attrName>ppt_w</p:attrName>
                                        </p:attrNameLst>
                                      </p:cBhvr>
                                      <p:tavLst>
                                        <p:tav tm="0" fmla="#ppt_w*sin(2.5*pi*$)">
                                          <p:val>
                                            <p:fltVal val="0"/>
                                          </p:val>
                                        </p:tav>
                                        <p:tav tm="100000">
                                          <p:val>
                                            <p:fltVal val="1"/>
                                          </p:val>
                                        </p:tav>
                                      </p:tavLst>
                                    </p:anim>
                                    <p:anim calcmode="lin" valueType="num">
                                      <p:cBhvr>
                                        <p:cTn id="99" dur="3000" fill="hold"/>
                                        <p:tgtEl>
                                          <p:spTgt spid="15"/>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p:cTn id="102" dur="3000" fill="hold"/>
                                        <p:tgtEl>
                                          <p:spTgt spid="16"/>
                                        </p:tgtEl>
                                        <p:attrNameLst>
                                          <p:attrName>ppt_w</p:attrName>
                                        </p:attrNameLst>
                                      </p:cBhvr>
                                      <p:tavLst>
                                        <p:tav tm="0" fmla="#ppt_w*sin(2.5*pi*$)">
                                          <p:val>
                                            <p:fltVal val="0"/>
                                          </p:val>
                                        </p:tav>
                                        <p:tav tm="100000">
                                          <p:val>
                                            <p:fltVal val="1"/>
                                          </p:val>
                                        </p:tav>
                                      </p:tavLst>
                                    </p:anim>
                                    <p:anim calcmode="lin" valueType="num">
                                      <p:cBhvr>
                                        <p:cTn id="103" dur="3000" fill="hold"/>
                                        <p:tgtEl>
                                          <p:spTgt spid="16"/>
                                        </p:tgtEl>
                                        <p:attrNameLst>
                                          <p:attrName>ppt_h</p:attrName>
                                        </p:attrNameLst>
                                      </p:cBhvr>
                                      <p:tavLst>
                                        <p:tav tm="0">
                                          <p:val>
                                            <p:strVal val="#ppt_h"/>
                                          </p:val>
                                        </p:tav>
                                        <p:tav tm="100000">
                                          <p:val>
                                            <p:strVal val="#ppt_h"/>
                                          </p:val>
                                        </p:tav>
                                      </p:tavLst>
                                    </p:anim>
                                  </p:childTnLst>
                                </p:cTn>
                              </p:par>
                              <p:par>
                                <p:cTn id="104" presetID="2" presetClass="exit" presetSubtype="2" fill="hold" grpId="2"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1+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0-ppt_w/2"/>
                                          </p:val>
                                        </p:tav>
                                      </p:tavLst>
                                    </p:anim>
                                    <p:anim calcmode="lin" valueType="num">
                                      <p:cBhvr additive="base">
                                        <p:cTn id="118" dur="3000"/>
                                        <p:tgtEl>
                                          <p:spTgt spid="8"/>
                                        </p:tgtEl>
                                        <p:attrNameLst>
                                          <p:attrName>ppt_y</p:attrName>
                                        </p:attrNameLst>
                                      </p:cBhvr>
                                      <p:tavLst>
                                        <p:tav tm="0">
                                          <p:val>
                                            <p:strVal val="ppt_y"/>
                                          </p:val>
                                        </p:tav>
                                        <p:tav tm="100000">
                                          <p:val>
                                            <p:strVal val="ppt_y"/>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1+ppt_w/2"/>
                                          </p:val>
                                        </p:tav>
                                      </p:tavLst>
                                    </p:anim>
                                    <p:anim calcmode="lin" valueType="num">
                                      <p:cBhvr additive="base">
                                        <p:cTn id="122" dur="3000"/>
                                        <p:tgtEl>
                                          <p:spTgt spid="9"/>
                                        </p:tgtEl>
                                        <p:attrNameLst>
                                          <p:attrName>ppt_y</p:attrName>
                                        </p:attrNameLst>
                                      </p:cBhvr>
                                      <p:tavLst>
                                        <p:tav tm="0">
                                          <p:val>
                                            <p:strVal val="ppt_y"/>
                                          </p:val>
                                        </p:tav>
                                        <p:tav tm="100000">
                                          <p:val>
                                            <p:strVal val="ppt_y"/>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0-ppt_w/2"/>
                                          </p:val>
                                        </p:tav>
                                      </p:tavLst>
                                    </p:anim>
                                    <p:anim calcmode="lin" valueType="num">
                                      <p:cBhvr additive="base">
                                        <p:cTn id="126" dur="3000"/>
                                        <p:tgtEl>
                                          <p:spTgt spid="10"/>
                                        </p:tgtEl>
                                        <p:attrNameLst>
                                          <p:attrName>ppt_y</p:attrName>
                                        </p:attrNameLst>
                                      </p:cBhvr>
                                      <p:tavLst>
                                        <p:tav tm="0">
                                          <p:val>
                                            <p:strVal val="ppt_y"/>
                                          </p:val>
                                        </p:tav>
                                        <p:tav tm="100000">
                                          <p:val>
                                            <p:strVal val="ppt_y"/>
                                          </p:val>
                                        </p:tav>
                                      </p:tavLst>
                                    </p:anim>
                                    <p:set>
                                      <p:cBhvr>
                                        <p:cTn id="127" dur="1" fill="hold">
                                          <p:stCondLst>
                                            <p:cond delay="2999"/>
                                          </p:stCondLst>
                                        </p:cTn>
                                        <p:tgtEl>
                                          <p:spTgt spid="10"/>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3000"/>
                                        <p:tgtEl>
                                          <p:spTgt spid="11"/>
                                        </p:tgtEl>
                                        <p:attrNameLst>
                                          <p:attrName>ppt_x</p:attrName>
                                        </p:attrNameLst>
                                      </p:cBhvr>
                                      <p:tavLst>
                                        <p:tav tm="0">
                                          <p:val>
                                            <p:strVal val="ppt_x"/>
                                          </p:val>
                                        </p:tav>
                                        <p:tav tm="100000">
                                          <p:val>
                                            <p:strVal val="1+ppt_w/2"/>
                                          </p:val>
                                        </p:tav>
                                      </p:tavLst>
                                    </p:anim>
                                    <p:anim calcmode="lin" valueType="num">
                                      <p:cBhvr additive="base">
                                        <p:cTn id="130" dur="3000"/>
                                        <p:tgtEl>
                                          <p:spTgt spid="11"/>
                                        </p:tgtEl>
                                        <p:attrNameLst>
                                          <p:attrName>ppt_y</p:attrName>
                                        </p:attrNameLst>
                                      </p:cBhvr>
                                      <p:tavLst>
                                        <p:tav tm="0">
                                          <p:val>
                                            <p:strVal val="ppt_y"/>
                                          </p:val>
                                        </p:tav>
                                        <p:tav tm="100000">
                                          <p:val>
                                            <p:strVal val="ppt_y"/>
                                          </p:val>
                                        </p:tav>
                                      </p:tavLst>
                                    </p:anim>
                                    <p:set>
                                      <p:cBhvr>
                                        <p:cTn id="131" dur="1" fill="hold">
                                          <p:stCondLst>
                                            <p:cond delay="2999"/>
                                          </p:stCondLst>
                                        </p:cTn>
                                        <p:tgtEl>
                                          <p:spTgt spid="11"/>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000"/>
                                        <p:tgtEl>
                                          <p:spTgt spid="13"/>
                                        </p:tgtEl>
                                        <p:attrNameLst>
                                          <p:attrName>ppt_x</p:attrName>
                                        </p:attrNameLst>
                                      </p:cBhvr>
                                      <p:tavLst>
                                        <p:tav tm="0">
                                          <p:val>
                                            <p:strVal val="ppt_x"/>
                                          </p:val>
                                        </p:tav>
                                        <p:tav tm="100000">
                                          <p:val>
                                            <p:strVal val="1+ppt_w/2"/>
                                          </p:val>
                                        </p:tav>
                                      </p:tavLst>
                                    </p:anim>
                                    <p:anim calcmode="lin" valueType="num">
                                      <p:cBhvr additive="base">
                                        <p:cTn id="138" dur="3000"/>
                                        <p:tgtEl>
                                          <p:spTgt spid="13"/>
                                        </p:tgtEl>
                                        <p:attrNameLst>
                                          <p:attrName>ppt_y</p:attrName>
                                        </p:attrNameLst>
                                      </p:cBhvr>
                                      <p:tavLst>
                                        <p:tav tm="0">
                                          <p:val>
                                            <p:strVal val="ppt_y"/>
                                          </p:val>
                                        </p:tav>
                                        <p:tav tm="100000">
                                          <p:val>
                                            <p:strVal val="ppt_y"/>
                                          </p:val>
                                        </p:tav>
                                      </p:tavLst>
                                    </p:anim>
                                    <p:set>
                                      <p:cBhvr>
                                        <p:cTn id="139" dur="1" fill="hold">
                                          <p:stCondLst>
                                            <p:cond delay="2999"/>
                                          </p:stCondLst>
                                        </p:cTn>
                                        <p:tgtEl>
                                          <p:spTgt spid="13"/>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14"/>
                                        </p:tgtEl>
                                        <p:attrNameLst>
                                          <p:attrName>ppt_x</p:attrName>
                                        </p:attrNameLst>
                                      </p:cBhvr>
                                      <p:tavLst>
                                        <p:tav tm="0">
                                          <p:val>
                                            <p:strVal val="ppt_x"/>
                                          </p:val>
                                        </p:tav>
                                        <p:tav tm="100000">
                                          <p:val>
                                            <p:strVal val="0-ppt_w/2"/>
                                          </p:val>
                                        </p:tav>
                                      </p:tavLst>
                                    </p:anim>
                                    <p:anim calcmode="lin" valueType="num">
                                      <p:cBhvr additive="base">
                                        <p:cTn id="142" dur="3000"/>
                                        <p:tgtEl>
                                          <p:spTgt spid="14"/>
                                        </p:tgtEl>
                                        <p:attrNameLst>
                                          <p:attrName>ppt_y</p:attrName>
                                        </p:attrNameLst>
                                      </p:cBhvr>
                                      <p:tavLst>
                                        <p:tav tm="0">
                                          <p:val>
                                            <p:strVal val="ppt_y"/>
                                          </p:val>
                                        </p:tav>
                                        <p:tav tm="100000">
                                          <p:val>
                                            <p:strVal val="ppt_y"/>
                                          </p:val>
                                        </p:tav>
                                      </p:tavLst>
                                    </p:anim>
                                    <p:set>
                                      <p:cBhvr>
                                        <p:cTn id="143" dur="1" fill="hold">
                                          <p:stCondLst>
                                            <p:cond delay="2999"/>
                                          </p:stCondLst>
                                        </p:cTn>
                                        <p:tgtEl>
                                          <p:spTgt spid="14"/>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15"/>
                                        </p:tgtEl>
                                        <p:attrNameLst>
                                          <p:attrName>ppt_x</p:attrName>
                                        </p:attrNameLst>
                                      </p:cBhvr>
                                      <p:tavLst>
                                        <p:tav tm="0">
                                          <p:val>
                                            <p:strVal val="ppt_x"/>
                                          </p:val>
                                        </p:tav>
                                        <p:tav tm="100000">
                                          <p:val>
                                            <p:strVal val="1+ppt_w/2"/>
                                          </p:val>
                                        </p:tav>
                                      </p:tavLst>
                                    </p:anim>
                                    <p:anim calcmode="lin" valueType="num">
                                      <p:cBhvr additive="base">
                                        <p:cTn id="146" dur="3000"/>
                                        <p:tgtEl>
                                          <p:spTgt spid="15"/>
                                        </p:tgtEl>
                                        <p:attrNameLst>
                                          <p:attrName>ppt_y</p:attrName>
                                        </p:attrNameLst>
                                      </p:cBhvr>
                                      <p:tavLst>
                                        <p:tav tm="0">
                                          <p:val>
                                            <p:strVal val="ppt_y"/>
                                          </p:val>
                                        </p:tav>
                                        <p:tav tm="100000">
                                          <p:val>
                                            <p:strVal val="ppt_y"/>
                                          </p:val>
                                        </p:tav>
                                      </p:tavLst>
                                    </p:anim>
                                    <p:set>
                                      <p:cBhvr>
                                        <p:cTn id="147" dur="1" fill="hold">
                                          <p:stCondLst>
                                            <p:cond delay="2999"/>
                                          </p:stCondLst>
                                        </p:cTn>
                                        <p:tgtEl>
                                          <p:spTgt spid="15"/>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6"/>
                                        </p:tgtEl>
                                        <p:attrNameLst>
                                          <p:attrName>ppt_x</p:attrName>
                                        </p:attrNameLst>
                                      </p:cBhvr>
                                      <p:tavLst>
                                        <p:tav tm="0">
                                          <p:val>
                                            <p:strVal val="ppt_x"/>
                                          </p:val>
                                        </p:tav>
                                        <p:tav tm="100000">
                                          <p:val>
                                            <p:strVal val="0-ppt_w/2"/>
                                          </p:val>
                                        </p:tav>
                                      </p:tavLst>
                                    </p:anim>
                                    <p:anim calcmode="lin" valueType="num">
                                      <p:cBhvr additive="base">
                                        <p:cTn id="150" dur="3000"/>
                                        <p:tgtEl>
                                          <p:spTgt spid="16"/>
                                        </p:tgtEl>
                                        <p:attrNameLst>
                                          <p:attrName>ppt_y</p:attrName>
                                        </p:attrNameLst>
                                      </p:cBhvr>
                                      <p:tavLst>
                                        <p:tav tm="0">
                                          <p:val>
                                            <p:strVal val="ppt_y"/>
                                          </p:val>
                                        </p:tav>
                                        <p:tav tm="100000">
                                          <p:val>
                                            <p:strVal val="ppt_y"/>
                                          </p:val>
                                        </p:tav>
                                      </p:tavLst>
                                    </p:anim>
                                    <p:set>
                                      <p:cBhvr>
                                        <p:cTn id="151" dur="1" fill="hold">
                                          <p:stCondLst>
                                            <p:cond delay="2999"/>
                                          </p:stCondLst>
                                        </p:cTn>
                                        <p:tgtEl>
                                          <p:spTgt spid="16"/>
                                        </p:tgtEl>
                                        <p:attrNameLst>
                                          <p:attrName>style.visibility</p:attrName>
                                        </p:attrNameLst>
                                      </p:cBhvr>
                                      <p:to>
                                        <p:strVal val="hidden"/>
                                      </p:to>
                                    </p:set>
                                  </p:childTnLst>
                                </p:cTn>
                              </p:par>
                              <p:par>
                                <p:cTn id="152" presetID="23" presetClass="entr" presetSubtype="272"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2/3*#ppt_w"/>
                                          </p:val>
                                        </p:tav>
                                        <p:tav tm="100000">
                                          <p:val>
                                            <p:strVal val="#ppt_w"/>
                                          </p:val>
                                        </p:tav>
                                      </p:tavLst>
                                    </p:anim>
                                    <p:anim calcmode="lin" valueType="num">
                                      <p:cBhvr>
                                        <p:cTn id="155" dur="3000" fill="hold"/>
                                        <p:tgtEl>
                                          <p:spTgt spid="4"/>
                                        </p:tgtEl>
                                        <p:attrNameLst>
                                          <p:attrName>ppt_h</p:attrName>
                                        </p:attrNameLst>
                                      </p:cBhvr>
                                      <p:tavLst>
                                        <p:tav tm="0">
                                          <p:val>
                                            <p:strVal val="2/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arn(outVertical)">
                                      <p:cBhvr>
                                        <p:cTn id="15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int-tropez3.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3057150" y="0"/>
            <a:ext cx="1357290" cy="1357298"/>
          </a:xfrm>
          <a:prstGeom prst="teardrop">
            <a:avLst/>
          </a:prstGeom>
          <a:gradFill flip="none" rotWithShape="1">
            <a:gsLst>
              <a:gs pos="53000">
                <a:schemeClr val="accent5">
                  <a:lumMod val="75000"/>
                  <a:shade val="30000"/>
                  <a:satMod val="115000"/>
                  <a:alpha val="36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31108">
            <a:off x="4362407" y="66992"/>
            <a:ext cx="1355049" cy="1305717"/>
          </a:xfrm>
          <a:prstGeom prst="teardrop">
            <a:avLst/>
          </a:prstGeom>
          <a:gradFill flip="none" rotWithShape="1">
            <a:gsLst>
              <a:gs pos="53000">
                <a:schemeClr val="accent5">
                  <a:lumMod val="75000"/>
                  <a:shade val="30000"/>
                  <a:satMod val="115000"/>
                  <a:alpha val="36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557084" y="571480"/>
            <a:ext cx="1357290" cy="1357298"/>
          </a:xfrm>
          <a:prstGeom prst="teardrop">
            <a:avLst/>
          </a:prstGeom>
          <a:gradFill flip="none" rotWithShape="1">
            <a:gsLst>
              <a:gs pos="53000">
                <a:schemeClr val="accent5">
                  <a:lumMod val="75000"/>
                  <a:shade val="30000"/>
                  <a:satMod val="115000"/>
                  <a:alpha val="36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933910" y="638472"/>
            <a:ext cx="1355049" cy="1305717"/>
          </a:xfrm>
          <a:prstGeom prst="teardrop">
            <a:avLst/>
          </a:prstGeom>
          <a:gradFill flip="none" rotWithShape="1">
            <a:gsLst>
              <a:gs pos="53000">
                <a:schemeClr val="accent5">
                  <a:lumMod val="75000"/>
                  <a:shade val="30000"/>
                  <a:satMod val="115000"/>
                  <a:alpha val="36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303646">
            <a:off x="1970053" y="1341771"/>
            <a:ext cx="1357290" cy="1357298"/>
          </a:xfrm>
          <a:prstGeom prst="teardrop">
            <a:avLst/>
          </a:prstGeom>
          <a:gradFill flip="none" rotWithShape="1">
            <a:gsLst>
              <a:gs pos="53000">
                <a:schemeClr val="accent5">
                  <a:lumMod val="75000"/>
                  <a:shade val="30000"/>
                  <a:satMod val="115000"/>
                  <a:alpha val="36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532814" y="1381964"/>
            <a:ext cx="1355049" cy="1305717"/>
          </a:xfrm>
          <a:prstGeom prst="teardrop">
            <a:avLst/>
          </a:prstGeom>
          <a:gradFill flip="none" rotWithShape="1">
            <a:gsLst>
              <a:gs pos="53000">
                <a:schemeClr val="accent5">
                  <a:lumMod val="75000"/>
                  <a:shade val="30000"/>
                  <a:satMod val="115000"/>
                  <a:alpha val="36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058068">
            <a:off x="1485514" y="2071678"/>
            <a:ext cx="1357290" cy="1357298"/>
          </a:xfrm>
          <a:prstGeom prst="teardrop">
            <a:avLst/>
          </a:prstGeom>
          <a:gradFill flip="none" rotWithShape="1">
            <a:gsLst>
              <a:gs pos="53000">
                <a:schemeClr val="accent5">
                  <a:lumMod val="75000"/>
                  <a:shade val="30000"/>
                  <a:satMod val="115000"/>
                  <a:alpha val="36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6200426" y="2000236"/>
            <a:ext cx="1357290" cy="1357298"/>
          </a:xfrm>
          <a:prstGeom prst="teardrop">
            <a:avLst/>
          </a:prstGeom>
          <a:gradFill flip="none" rotWithShape="1">
            <a:gsLst>
              <a:gs pos="53000">
                <a:schemeClr val="accent5">
                  <a:lumMod val="75000"/>
                  <a:shade val="30000"/>
                  <a:satMod val="115000"/>
                  <a:alpha val="36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1058068">
            <a:off x="940697" y="2812746"/>
            <a:ext cx="1357290" cy="1357298"/>
          </a:xfrm>
          <a:prstGeom prst="teardrop">
            <a:avLst/>
          </a:prstGeom>
          <a:gradFill flip="none" rotWithShape="1">
            <a:gsLst>
              <a:gs pos="53000">
                <a:schemeClr val="accent5">
                  <a:lumMod val="75000"/>
                  <a:shade val="30000"/>
                  <a:satMod val="115000"/>
                  <a:alpha val="36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6843368" y="2643178"/>
            <a:ext cx="1357290" cy="1357298"/>
          </a:xfrm>
          <a:prstGeom prst="teardrop">
            <a:avLst/>
          </a:prstGeom>
          <a:gradFill flip="none" rotWithShape="1">
            <a:gsLst>
              <a:gs pos="53000">
                <a:schemeClr val="accent5">
                  <a:lumMod val="75000"/>
                  <a:shade val="30000"/>
                  <a:satMod val="115000"/>
                  <a:alpha val="36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058068">
            <a:off x="440633" y="3598564"/>
            <a:ext cx="1357290" cy="1357298"/>
          </a:xfrm>
          <a:prstGeom prst="teardrop">
            <a:avLst/>
          </a:prstGeom>
          <a:gradFill flip="none" rotWithShape="1">
            <a:gsLst>
              <a:gs pos="53000">
                <a:schemeClr val="accent5">
                  <a:lumMod val="75000"/>
                  <a:shade val="30000"/>
                  <a:satMod val="115000"/>
                  <a:alpha val="36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542337">
            <a:off x="7493632" y="3350227"/>
            <a:ext cx="1357290" cy="1357298"/>
          </a:xfrm>
          <a:prstGeom prst="teardrop">
            <a:avLst/>
          </a:prstGeom>
          <a:gradFill flip="none" rotWithShape="1">
            <a:gsLst>
              <a:gs pos="53000">
                <a:schemeClr val="accent5">
                  <a:lumMod val="75000"/>
                  <a:shade val="30000"/>
                  <a:satMod val="115000"/>
                  <a:alpha val="36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5"/>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6"/>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8"/>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0"/>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2"/>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14"/>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16"/>
                                        </p:tgtEl>
                                        <p:attrNameLst>
                                          <p:attrName>r</p:attrName>
                                        </p:attrNameLst>
                                      </p:cBhvr>
                                    </p:animRot>
                                  </p:childTnLst>
                                </p:cTn>
                              </p:par>
                              <p:par>
                                <p:cTn id="32" presetID="2" presetClass="entr" presetSubtype="12"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grpId="1"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1"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6"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1+#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3000" fill="hold"/>
                                        <p:tgtEl>
                                          <p:spTgt spid="8"/>
                                        </p:tgtEl>
                                        <p:attrNameLst>
                                          <p:attrName>ppt_x</p:attrName>
                                        </p:attrNameLst>
                                      </p:cBhvr>
                                      <p:tavLst>
                                        <p:tav tm="0">
                                          <p:val>
                                            <p:strVal val="1+#ppt_w/2"/>
                                          </p:val>
                                        </p:tav>
                                        <p:tav tm="100000">
                                          <p:val>
                                            <p:strVal val="#ppt_x"/>
                                          </p:val>
                                        </p:tav>
                                      </p:tavLst>
                                    </p:anim>
                                    <p:anim calcmode="lin" valueType="num">
                                      <p:cBhvr additive="base">
                                        <p:cTn id="63" dur="3000" fill="hold"/>
                                        <p:tgtEl>
                                          <p:spTgt spid="8"/>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1+#ppt_w/2"/>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1+#ppt_w/2"/>
                                          </p:val>
                                        </p:tav>
                                        <p:tav tm="100000">
                                          <p:val>
                                            <p:strVal val="#ppt_x"/>
                                          </p:val>
                                        </p:tav>
                                      </p:tavLst>
                                    </p:anim>
                                    <p:anim calcmode="lin" valueType="num">
                                      <p:cBhvr additive="base">
                                        <p:cTn id="71" dur="3000" fill="hold"/>
                                        <p:tgtEl>
                                          <p:spTgt spid="12"/>
                                        </p:tgtEl>
                                        <p:attrNameLst>
                                          <p:attrName>ppt_y</p:attrName>
                                        </p:attrNameLst>
                                      </p:cBhvr>
                                      <p:tavLst>
                                        <p:tav tm="0">
                                          <p:val>
                                            <p:strVal val="1+#ppt_h/2"/>
                                          </p:val>
                                        </p:tav>
                                        <p:tav tm="100000">
                                          <p:val>
                                            <p:strVal val="#ppt_y"/>
                                          </p:val>
                                        </p:tav>
                                      </p:tavLst>
                                    </p:anim>
                                  </p:childTnLst>
                                </p:cTn>
                              </p:par>
                              <p:par>
                                <p:cTn id="72" presetID="2" presetClass="entr" presetSubtype="6" fill="hold" grpId="1"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3000" fill="hold"/>
                                        <p:tgtEl>
                                          <p:spTgt spid="14"/>
                                        </p:tgtEl>
                                        <p:attrNameLst>
                                          <p:attrName>ppt_x</p:attrName>
                                        </p:attrNameLst>
                                      </p:cBhvr>
                                      <p:tavLst>
                                        <p:tav tm="0">
                                          <p:val>
                                            <p:strVal val="1+#ppt_w/2"/>
                                          </p:val>
                                        </p:tav>
                                        <p:tav tm="100000">
                                          <p:val>
                                            <p:strVal val="#ppt_x"/>
                                          </p:val>
                                        </p:tav>
                                      </p:tavLst>
                                    </p:anim>
                                    <p:anim calcmode="lin" valueType="num">
                                      <p:cBhvr additive="base">
                                        <p:cTn id="75" dur="3000" fill="hold"/>
                                        <p:tgtEl>
                                          <p:spTgt spid="14"/>
                                        </p:tgtEl>
                                        <p:attrNameLst>
                                          <p:attrName>ppt_y</p:attrName>
                                        </p:attrNameLst>
                                      </p:cBhvr>
                                      <p:tavLst>
                                        <p:tav tm="0">
                                          <p:val>
                                            <p:strVal val="1+#ppt_h/2"/>
                                          </p:val>
                                        </p:tav>
                                        <p:tav tm="100000">
                                          <p:val>
                                            <p:strVal val="#ppt_y"/>
                                          </p:val>
                                        </p:tav>
                                      </p:tavLst>
                                    </p:anim>
                                  </p:childTnLst>
                                </p:cTn>
                              </p:par>
                              <p:par>
                                <p:cTn id="76" presetID="2" presetClass="entr" presetSubtype="6"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1+#ppt_h/2"/>
                                          </p:val>
                                        </p:tav>
                                        <p:tav tm="100000">
                                          <p:val>
                                            <p:strVal val="#ppt_y"/>
                                          </p:val>
                                        </p:tav>
                                      </p:tavLst>
                                    </p:anim>
                                  </p:childTnLst>
                                </p:cTn>
                              </p:par>
                            </p:childTnLst>
                          </p:cTn>
                        </p:par>
                        <p:par>
                          <p:cTn id="80" fill="hold">
                            <p:stCondLst>
                              <p:cond delay="3000"/>
                            </p:stCondLst>
                            <p:childTnLst>
                              <p:par>
                                <p:cTn id="81" presetID="2" presetClass="exit" presetSubtype="12"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0-ppt_w/2"/>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0-ppt_w/2"/>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1+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1+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strVal val="#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int-tropez-0_1024x768.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a:off x="0" y="2428868"/>
            <a:ext cx="4286248" cy="3286148"/>
          </a:xfrm>
          <a:prstGeom prst="parallelogram">
            <a:avLst>
              <a:gd name="adj" fmla="val 12208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5224434" y="3714752"/>
            <a:ext cx="3919566" cy="3143248"/>
          </a:xfrm>
          <a:prstGeom prst="parallelogram">
            <a:avLst>
              <a:gd name="adj" fmla="val 11713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2857496"/>
            <a:ext cx="4286248" cy="3286148"/>
          </a:xfrm>
          <a:prstGeom prst="parallelogram">
            <a:avLst>
              <a:gd name="adj" fmla="val 12150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0" y="3643314"/>
            <a:ext cx="4286248" cy="3214686"/>
          </a:xfrm>
          <a:prstGeom prst="parallelogram">
            <a:avLst>
              <a:gd name="adj" fmla="val 125645"/>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0" y="3214686"/>
            <a:ext cx="4286248" cy="3357586"/>
          </a:xfrm>
          <a:prstGeom prst="parallelogram">
            <a:avLst>
              <a:gd name="adj" fmla="val 119856"/>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1000108"/>
            <a:ext cx="4286248" cy="3286148"/>
          </a:xfrm>
          <a:prstGeom prst="parallelogram">
            <a:avLst>
              <a:gd name="adj" fmla="val 12208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000216"/>
            <a:ext cx="4286248" cy="3286148"/>
          </a:xfrm>
          <a:prstGeom prst="parallelogram">
            <a:avLst>
              <a:gd name="adj" fmla="val 12208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0" y="1500174"/>
            <a:ext cx="4286248" cy="3286148"/>
          </a:xfrm>
          <a:prstGeom prst="parallelogram">
            <a:avLst>
              <a:gd name="adj" fmla="val 12208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500042"/>
            <a:ext cx="4286248" cy="3286148"/>
          </a:xfrm>
          <a:prstGeom prst="parallelogram">
            <a:avLst>
              <a:gd name="adj" fmla="val 12208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0" y="0"/>
            <a:ext cx="4286248" cy="3286148"/>
          </a:xfrm>
          <a:prstGeom prst="parallelogram">
            <a:avLst>
              <a:gd name="adj" fmla="val 12208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5224434" y="3286124"/>
            <a:ext cx="3919566" cy="3143248"/>
          </a:xfrm>
          <a:prstGeom prst="parallelogram">
            <a:avLst>
              <a:gd name="adj" fmla="val 11713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5224434" y="2857496"/>
            <a:ext cx="3919566" cy="3143248"/>
          </a:xfrm>
          <a:prstGeom prst="parallelogram">
            <a:avLst>
              <a:gd name="adj" fmla="val 11713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5224434" y="2357430"/>
            <a:ext cx="3919566" cy="3143248"/>
          </a:xfrm>
          <a:prstGeom prst="parallelogram">
            <a:avLst>
              <a:gd name="adj" fmla="val 11713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5224434" y="1857364"/>
            <a:ext cx="3919566" cy="3143248"/>
          </a:xfrm>
          <a:prstGeom prst="parallelogram">
            <a:avLst>
              <a:gd name="adj" fmla="val 11713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5224434" y="1428736"/>
            <a:ext cx="3919566" cy="3143248"/>
          </a:xfrm>
          <a:prstGeom prst="parallelogram">
            <a:avLst>
              <a:gd name="adj" fmla="val 11713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5224434" y="1000108"/>
            <a:ext cx="3919566" cy="3143248"/>
          </a:xfrm>
          <a:prstGeom prst="parallelogram">
            <a:avLst>
              <a:gd name="adj" fmla="val 11713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5224434" y="500042"/>
            <a:ext cx="3919566" cy="3143248"/>
          </a:xfrm>
          <a:prstGeom prst="parallelogram">
            <a:avLst>
              <a:gd name="adj" fmla="val 11713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5224434" y="0"/>
            <a:ext cx="3919566" cy="3143248"/>
          </a:xfrm>
          <a:prstGeom prst="parallelogram">
            <a:avLst>
              <a:gd name="adj" fmla="val 117139"/>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vertical)">
                                      <p:cBhvr>
                                        <p:cTn id="19" dur="3000"/>
                                        <p:tgtEl>
                                          <p:spTgt spid="10"/>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vertical)">
                                      <p:cBhvr>
                                        <p:cTn id="22" dur="3000"/>
                                        <p:tgtEl>
                                          <p:spTgt spid="11"/>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vertical)">
                                      <p:cBhvr>
                                        <p:cTn id="25" dur="3000"/>
                                        <p:tgtEl>
                                          <p:spTgt spid="12"/>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vertical)">
                                      <p:cBhvr>
                                        <p:cTn id="28" dur="3000"/>
                                        <p:tgtEl>
                                          <p:spTgt spid="13"/>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linds(vertical)">
                                      <p:cBhvr>
                                        <p:cTn id="31" dur="3000"/>
                                        <p:tgtEl>
                                          <p:spTgt spid="14"/>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linds(vertical)">
                                      <p:cBhvr>
                                        <p:cTn id="34" dur="3000"/>
                                        <p:tgtEl>
                                          <p:spTgt spid="15"/>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vertical)">
                                      <p:cBhvr>
                                        <p:cTn id="37" dur="3000"/>
                                        <p:tgtEl>
                                          <p:spTgt spid="7"/>
                                        </p:tgtEl>
                                      </p:cBhvr>
                                    </p:animEffect>
                                  </p:childTnLst>
                                </p:cTn>
                              </p:par>
                              <p:par>
                                <p:cTn id="38" presetID="3" presetClass="entr" presetSubtype="5"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vertical)">
                                      <p:cBhvr>
                                        <p:cTn id="40" dur="3000"/>
                                        <p:tgtEl>
                                          <p:spTgt spid="16"/>
                                        </p:tgtEl>
                                      </p:cBhvr>
                                    </p:animEffect>
                                  </p:childTnLst>
                                </p:cTn>
                              </p:par>
                              <p:par>
                                <p:cTn id="41" presetID="3" presetClass="entr" presetSubtype="5"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linds(vertical)">
                                      <p:cBhvr>
                                        <p:cTn id="43" dur="3000"/>
                                        <p:tgtEl>
                                          <p:spTgt spid="17"/>
                                        </p:tgtEl>
                                      </p:cBhvr>
                                    </p:animEffect>
                                  </p:childTnLst>
                                </p:cTn>
                              </p:par>
                              <p:par>
                                <p:cTn id="44" presetID="3" presetClass="entr" presetSubtype="5"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linds(vertical)">
                                      <p:cBhvr>
                                        <p:cTn id="46" dur="3000"/>
                                        <p:tgtEl>
                                          <p:spTgt spid="18"/>
                                        </p:tgtEl>
                                      </p:cBhvr>
                                    </p:animEffect>
                                  </p:childTnLst>
                                </p:cTn>
                              </p:par>
                              <p:par>
                                <p:cTn id="47" presetID="3" presetClass="entr" presetSubtype="5"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3" presetClass="entr" presetSubtype="5"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linds(vertical)">
                                      <p:cBhvr>
                                        <p:cTn id="52" dur="3000"/>
                                        <p:tgtEl>
                                          <p:spTgt spid="20"/>
                                        </p:tgtEl>
                                      </p:cBhvr>
                                    </p:animEffect>
                                  </p:childTnLst>
                                </p:cTn>
                              </p:par>
                              <p:par>
                                <p:cTn id="53" presetID="3" presetClass="entr" presetSubtype="5"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linds(vertical)">
                                      <p:cBhvr>
                                        <p:cTn id="55" dur="3000"/>
                                        <p:tgtEl>
                                          <p:spTgt spid="21"/>
                                        </p:tgtEl>
                                      </p:cBhvr>
                                    </p:animEffect>
                                  </p:childTnLst>
                                </p:cTn>
                              </p:par>
                              <p:par>
                                <p:cTn id="56" presetID="3" presetClass="entr" presetSubtype="5"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blinds(vertical)">
                                      <p:cBhvr>
                                        <p:cTn id="58" dur="3000"/>
                                        <p:tgtEl>
                                          <p:spTgt spid="22"/>
                                        </p:tgtEl>
                                      </p:cBhvr>
                                    </p:animEffect>
                                  </p:childTnLst>
                                </p:cTn>
                              </p:par>
                              <p:par>
                                <p:cTn id="59" presetID="3" presetClass="entr" presetSubtype="5"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blinds(vertical)">
                                      <p:cBhvr>
                                        <p:cTn id="61" dur="3000"/>
                                        <p:tgtEl>
                                          <p:spTgt spid="23"/>
                                        </p:tgtEl>
                                      </p:cBhvr>
                                    </p:animEffect>
                                  </p:childTnLst>
                                </p:cTn>
                              </p:par>
                              <p:par>
                                <p:cTn id="62" presetID="2" presetClass="entr" presetSubtype="3"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additive="base">
                                        <p:cTn id="64" dur="3000" fill="hold"/>
                                        <p:tgtEl>
                                          <p:spTgt spid="6"/>
                                        </p:tgtEl>
                                        <p:attrNameLst>
                                          <p:attrName>ppt_x</p:attrName>
                                        </p:attrNameLst>
                                      </p:cBhvr>
                                      <p:tavLst>
                                        <p:tav tm="0">
                                          <p:val>
                                            <p:strVal val="1+#ppt_w/2"/>
                                          </p:val>
                                        </p:tav>
                                        <p:tav tm="100000">
                                          <p:val>
                                            <p:strVal val="#ppt_x"/>
                                          </p:val>
                                        </p:tav>
                                      </p:tavLst>
                                    </p:anim>
                                    <p:anim calcmode="lin" valueType="num">
                                      <p:cBhvr additive="base">
                                        <p:cTn id="65" dur="3000" fill="hold"/>
                                        <p:tgtEl>
                                          <p:spTgt spid="6"/>
                                        </p:tgtEl>
                                        <p:attrNameLst>
                                          <p:attrName>ppt_y</p:attrName>
                                        </p:attrNameLst>
                                      </p:cBhvr>
                                      <p:tavLst>
                                        <p:tav tm="0">
                                          <p:val>
                                            <p:strVal val="0-#ppt_h/2"/>
                                          </p:val>
                                        </p:tav>
                                        <p:tav tm="100000">
                                          <p:val>
                                            <p:strVal val="#ppt_y"/>
                                          </p:val>
                                        </p:tav>
                                      </p:tavLst>
                                    </p:anim>
                                  </p:childTnLst>
                                </p:cTn>
                              </p:par>
                              <p:par>
                                <p:cTn id="66" presetID="2" presetClass="entr" presetSubtype="3" fill="hold" grpId="1" nodeType="withEffect">
                                  <p:stCondLst>
                                    <p:cond delay="0"/>
                                  </p:stCondLst>
                                  <p:childTnLst>
                                    <p:set>
                                      <p:cBhvr>
                                        <p:cTn id="67" dur="1" fill="hold">
                                          <p:stCondLst>
                                            <p:cond delay="0"/>
                                          </p:stCondLst>
                                        </p:cTn>
                                        <p:tgtEl>
                                          <p:spTgt spid="8"/>
                                        </p:tgtEl>
                                        <p:attrNameLst>
                                          <p:attrName>style.visibility</p:attrName>
                                        </p:attrNameLst>
                                      </p:cBhvr>
                                      <p:to>
                                        <p:strVal val="visible"/>
                                      </p:to>
                                    </p:set>
                                    <p:anim calcmode="lin" valueType="num">
                                      <p:cBhvr additive="base">
                                        <p:cTn id="68" dur="3000" fill="hold"/>
                                        <p:tgtEl>
                                          <p:spTgt spid="8"/>
                                        </p:tgtEl>
                                        <p:attrNameLst>
                                          <p:attrName>ppt_x</p:attrName>
                                        </p:attrNameLst>
                                      </p:cBhvr>
                                      <p:tavLst>
                                        <p:tav tm="0">
                                          <p:val>
                                            <p:strVal val="1+#ppt_w/2"/>
                                          </p:val>
                                        </p:tav>
                                        <p:tav tm="100000">
                                          <p:val>
                                            <p:strVal val="#ppt_x"/>
                                          </p:val>
                                        </p:tav>
                                      </p:tavLst>
                                    </p:anim>
                                    <p:anim calcmode="lin" valueType="num">
                                      <p:cBhvr additive="base">
                                        <p:cTn id="69" dur="3000" fill="hold"/>
                                        <p:tgtEl>
                                          <p:spTgt spid="8"/>
                                        </p:tgtEl>
                                        <p:attrNameLst>
                                          <p:attrName>ppt_y</p:attrName>
                                        </p:attrNameLst>
                                      </p:cBhvr>
                                      <p:tavLst>
                                        <p:tav tm="0">
                                          <p:val>
                                            <p:strVal val="0-#ppt_h/2"/>
                                          </p:val>
                                        </p:tav>
                                        <p:tav tm="100000">
                                          <p:val>
                                            <p:strVal val="#ppt_y"/>
                                          </p:val>
                                        </p:tav>
                                      </p:tavLst>
                                    </p:anim>
                                  </p:childTnLst>
                                </p:cTn>
                              </p:par>
                              <p:par>
                                <p:cTn id="70" presetID="2" presetClass="entr" presetSubtype="3"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 calcmode="lin" valueType="num">
                                      <p:cBhvr additive="base">
                                        <p:cTn id="72" dur="3000" fill="hold"/>
                                        <p:tgtEl>
                                          <p:spTgt spid="9"/>
                                        </p:tgtEl>
                                        <p:attrNameLst>
                                          <p:attrName>ppt_x</p:attrName>
                                        </p:attrNameLst>
                                      </p:cBhvr>
                                      <p:tavLst>
                                        <p:tav tm="0">
                                          <p:val>
                                            <p:strVal val="1+#ppt_w/2"/>
                                          </p:val>
                                        </p:tav>
                                        <p:tav tm="100000">
                                          <p:val>
                                            <p:strVal val="#ppt_x"/>
                                          </p:val>
                                        </p:tav>
                                      </p:tavLst>
                                    </p:anim>
                                    <p:anim calcmode="lin" valueType="num">
                                      <p:cBhvr additive="base">
                                        <p:cTn id="73" dur="3000" fill="hold"/>
                                        <p:tgtEl>
                                          <p:spTgt spid="9"/>
                                        </p:tgtEl>
                                        <p:attrNameLst>
                                          <p:attrName>ppt_y</p:attrName>
                                        </p:attrNameLst>
                                      </p:cBhvr>
                                      <p:tavLst>
                                        <p:tav tm="0">
                                          <p:val>
                                            <p:strVal val="0-#ppt_h/2"/>
                                          </p:val>
                                        </p:tav>
                                        <p:tav tm="100000">
                                          <p:val>
                                            <p:strVal val="#ppt_y"/>
                                          </p:val>
                                        </p:tav>
                                      </p:tavLst>
                                    </p:anim>
                                  </p:childTnLst>
                                </p:cTn>
                              </p:par>
                              <p:par>
                                <p:cTn id="74" presetID="2" presetClass="entr" presetSubtype="3" fill="hold" grpId="1" nodeType="withEffect">
                                  <p:stCondLst>
                                    <p:cond delay="0"/>
                                  </p:stCondLst>
                                  <p:childTnLst>
                                    <p:set>
                                      <p:cBhvr>
                                        <p:cTn id="75" dur="1" fill="hold">
                                          <p:stCondLst>
                                            <p:cond delay="0"/>
                                          </p:stCondLst>
                                        </p:cTn>
                                        <p:tgtEl>
                                          <p:spTgt spid="10"/>
                                        </p:tgtEl>
                                        <p:attrNameLst>
                                          <p:attrName>style.visibility</p:attrName>
                                        </p:attrNameLst>
                                      </p:cBhvr>
                                      <p:to>
                                        <p:strVal val="visible"/>
                                      </p:to>
                                    </p:set>
                                    <p:anim calcmode="lin" valueType="num">
                                      <p:cBhvr additive="base">
                                        <p:cTn id="76" dur="3000" fill="hold"/>
                                        <p:tgtEl>
                                          <p:spTgt spid="10"/>
                                        </p:tgtEl>
                                        <p:attrNameLst>
                                          <p:attrName>ppt_x</p:attrName>
                                        </p:attrNameLst>
                                      </p:cBhvr>
                                      <p:tavLst>
                                        <p:tav tm="0">
                                          <p:val>
                                            <p:strVal val="1+#ppt_w/2"/>
                                          </p:val>
                                        </p:tav>
                                        <p:tav tm="100000">
                                          <p:val>
                                            <p:strVal val="#ppt_x"/>
                                          </p:val>
                                        </p:tav>
                                      </p:tavLst>
                                    </p:anim>
                                    <p:anim calcmode="lin" valueType="num">
                                      <p:cBhvr additive="base">
                                        <p:cTn id="77" dur="3000" fill="hold"/>
                                        <p:tgtEl>
                                          <p:spTgt spid="10"/>
                                        </p:tgtEl>
                                        <p:attrNameLst>
                                          <p:attrName>ppt_y</p:attrName>
                                        </p:attrNameLst>
                                      </p:cBhvr>
                                      <p:tavLst>
                                        <p:tav tm="0">
                                          <p:val>
                                            <p:strVal val="0-#ppt_h/2"/>
                                          </p:val>
                                        </p:tav>
                                        <p:tav tm="100000">
                                          <p:val>
                                            <p:strVal val="#ppt_y"/>
                                          </p:val>
                                        </p:tav>
                                      </p:tavLst>
                                    </p:anim>
                                  </p:childTnLst>
                                </p:cTn>
                              </p:par>
                              <p:par>
                                <p:cTn id="78" presetID="2" presetClass="entr" presetSubtype="3" fill="hold" grpId="1"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additive="base">
                                        <p:cTn id="80" dur="3000" fill="hold"/>
                                        <p:tgtEl>
                                          <p:spTgt spid="11"/>
                                        </p:tgtEl>
                                        <p:attrNameLst>
                                          <p:attrName>ppt_x</p:attrName>
                                        </p:attrNameLst>
                                      </p:cBhvr>
                                      <p:tavLst>
                                        <p:tav tm="0">
                                          <p:val>
                                            <p:strVal val="1+#ppt_w/2"/>
                                          </p:val>
                                        </p:tav>
                                        <p:tav tm="100000">
                                          <p:val>
                                            <p:strVal val="#ppt_x"/>
                                          </p:val>
                                        </p:tav>
                                      </p:tavLst>
                                    </p:anim>
                                    <p:anim calcmode="lin" valueType="num">
                                      <p:cBhvr additive="base">
                                        <p:cTn id="81" dur="3000" fill="hold"/>
                                        <p:tgtEl>
                                          <p:spTgt spid="11"/>
                                        </p:tgtEl>
                                        <p:attrNameLst>
                                          <p:attrName>ppt_y</p:attrName>
                                        </p:attrNameLst>
                                      </p:cBhvr>
                                      <p:tavLst>
                                        <p:tav tm="0">
                                          <p:val>
                                            <p:strVal val="0-#ppt_h/2"/>
                                          </p:val>
                                        </p:tav>
                                        <p:tav tm="100000">
                                          <p:val>
                                            <p:strVal val="#ppt_y"/>
                                          </p:val>
                                        </p:tav>
                                      </p:tavLst>
                                    </p:anim>
                                  </p:childTnLst>
                                </p:cTn>
                              </p:par>
                              <p:par>
                                <p:cTn id="82" presetID="2" presetClass="entr" presetSubtype="3"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additive="base">
                                        <p:cTn id="84" dur="3000" fill="hold"/>
                                        <p:tgtEl>
                                          <p:spTgt spid="12"/>
                                        </p:tgtEl>
                                        <p:attrNameLst>
                                          <p:attrName>ppt_x</p:attrName>
                                        </p:attrNameLst>
                                      </p:cBhvr>
                                      <p:tavLst>
                                        <p:tav tm="0">
                                          <p:val>
                                            <p:strVal val="1+#ppt_w/2"/>
                                          </p:val>
                                        </p:tav>
                                        <p:tav tm="100000">
                                          <p:val>
                                            <p:strVal val="#ppt_x"/>
                                          </p:val>
                                        </p:tav>
                                      </p:tavLst>
                                    </p:anim>
                                    <p:anim calcmode="lin" valueType="num">
                                      <p:cBhvr additive="base">
                                        <p:cTn id="85" dur="3000" fill="hold"/>
                                        <p:tgtEl>
                                          <p:spTgt spid="12"/>
                                        </p:tgtEl>
                                        <p:attrNameLst>
                                          <p:attrName>ppt_y</p:attrName>
                                        </p:attrNameLst>
                                      </p:cBhvr>
                                      <p:tavLst>
                                        <p:tav tm="0">
                                          <p:val>
                                            <p:strVal val="0-#ppt_h/2"/>
                                          </p:val>
                                        </p:tav>
                                        <p:tav tm="100000">
                                          <p:val>
                                            <p:strVal val="#ppt_y"/>
                                          </p:val>
                                        </p:tav>
                                      </p:tavLst>
                                    </p:anim>
                                  </p:childTnLst>
                                </p:cTn>
                              </p:par>
                              <p:par>
                                <p:cTn id="86" presetID="2" presetClass="entr" presetSubtype="3"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additive="base">
                                        <p:cTn id="88" dur="3000" fill="hold"/>
                                        <p:tgtEl>
                                          <p:spTgt spid="13"/>
                                        </p:tgtEl>
                                        <p:attrNameLst>
                                          <p:attrName>ppt_x</p:attrName>
                                        </p:attrNameLst>
                                      </p:cBhvr>
                                      <p:tavLst>
                                        <p:tav tm="0">
                                          <p:val>
                                            <p:strVal val="1+#ppt_w/2"/>
                                          </p:val>
                                        </p:tav>
                                        <p:tav tm="100000">
                                          <p:val>
                                            <p:strVal val="#ppt_x"/>
                                          </p:val>
                                        </p:tav>
                                      </p:tavLst>
                                    </p:anim>
                                    <p:anim calcmode="lin" valueType="num">
                                      <p:cBhvr additive="base">
                                        <p:cTn id="89" dur="3000" fill="hold"/>
                                        <p:tgtEl>
                                          <p:spTgt spid="13"/>
                                        </p:tgtEl>
                                        <p:attrNameLst>
                                          <p:attrName>ppt_y</p:attrName>
                                        </p:attrNameLst>
                                      </p:cBhvr>
                                      <p:tavLst>
                                        <p:tav tm="0">
                                          <p:val>
                                            <p:strVal val="0-#ppt_h/2"/>
                                          </p:val>
                                        </p:tav>
                                        <p:tav tm="100000">
                                          <p:val>
                                            <p:strVal val="#ppt_y"/>
                                          </p:val>
                                        </p:tav>
                                      </p:tavLst>
                                    </p:anim>
                                  </p:childTnLst>
                                </p:cTn>
                              </p:par>
                              <p:par>
                                <p:cTn id="90" presetID="2" presetClass="entr" presetSubtype="3" fill="hold" grpId="1" nodeType="withEffect">
                                  <p:stCondLst>
                                    <p:cond delay="0"/>
                                  </p:stCondLst>
                                  <p:childTnLst>
                                    <p:set>
                                      <p:cBhvr>
                                        <p:cTn id="91" dur="1" fill="hold">
                                          <p:stCondLst>
                                            <p:cond delay="0"/>
                                          </p:stCondLst>
                                        </p:cTn>
                                        <p:tgtEl>
                                          <p:spTgt spid="14"/>
                                        </p:tgtEl>
                                        <p:attrNameLst>
                                          <p:attrName>style.visibility</p:attrName>
                                        </p:attrNameLst>
                                      </p:cBhvr>
                                      <p:to>
                                        <p:strVal val="visible"/>
                                      </p:to>
                                    </p:set>
                                    <p:anim calcmode="lin" valueType="num">
                                      <p:cBhvr additive="base">
                                        <p:cTn id="92" dur="3000" fill="hold"/>
                                        <p:tgtEl>
                                          <p:spTgt spid="14"/>
                                        </p:tgtEl>
                                        <p:attrNameLst>
                                          <p:attrName>ppt_x</p:attrName>
                                        </p:attrNameLst>
                                      </p:cBhvr>
                                      <p:tavLst>
                                        <p:tav tm="0">
                                          <p:val>
                                            <p:strVal val="1+#ppt_w/2"/>
                                          </p:val>
                                        </p:tav>
                                        <p:tav tm="100000">
                                          <p:val>
                                            <p:strVal val="#ppt_x"/>
                                          </p:val>
                                        </p:tav>
                                      </p:tavLst>
                                    </p:anim>
                                    <p:anim calcmode="lin" valueType="num">
                                      <p:cBhvr additive="base">
                                        <p:cTn id="93" dur="3000" fill="hold"/>
                                        <p:tgtEl>
                                          <p:spTgt spid="14"/>
                                        </p:tgtEl>
                                        <p:attrNameLst>
                                          <p:attrName>ppt_y</p:attrName>
                                        </p:attrNameLst>
                                      </p:cBhvr>
                                      <p:tavLst>
                                        <p:tav tm="0">
                                          <p:val>
                                            <p:strVal val="0-#ppt_h/2"/>
                                          </p:val>
                                        </p:tav>
                                        <p:tav tm="100000">
                                          <p:val>
                                            <p:strVal val="#ppt_y"/>
                                          </p:val>
                                        </p:tav>
                                      </p:tavLst>
                                    </p:anim>
                                  </p:childTnLst>
                                </p:cTn>
                              </p:par>
                              <p:par>
                                <p:cTn id="94" presetID="2" presetClass="entr" presetSubtype="3"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1+#ppt_w/2"/>
                                          </p:val>
                                        </p:tav>
                                        <p:tav tm="100000">
                                          <p:val>
                                            <p:strVal val="#ppt_x"/>
                                          </p:val>
                                        </p:tav>
                                      </p:tavLst>
                                    </p:anim>
                                    <p:anim calcmode="lin" valueType="num">
                                      <p:cBhvr additive="base">
                                        <p:cTn id="97" dur="3000" fill="hold"/>
                                        <p:tgtEl>
                                          <p:spTgt spid="15"/>
                                        </p:tgtEl>
                                        <p:attrNameLst>
                                          <p:attrName>ppt_y</p:attrName>
                                        </p:attrNameLst>
                                      </p:cBhvr>
                                      <p:tavLst>
                                        <p:tav tm="0">
                                          <p:val>
                                            <p:strVal val="0-#ppt_h/2"/>
                                          </p:val>
                                        </p:tav>
                                        <p:tav tm="100000">
                                          <p:val>
                                            <p:strVal val="#ppt_y"/>
                                          </p:val>
                                        </p:tav>
                                      </p:tavLst>
                                    </p:anim>
                                  </p:childTnLst>
                                </p:cTn>
                              </p:par>
                              <p:par>
                                <p:cTn id="98" presetID="2" presetClass="entr" presetSubtype="9" fill="hold" grpId="1" nodeType="withEffect">
                                  <p:stCondLst>
                                    <p:cond delay="0"/>
                                  </p:stCondLst>
                                  <p:childTnLst>
                                    <p:set>
                                      <p:cBhvr>
                                        <p:cTn id="99" dur="1" fill="hold">
                                          <p:stCondLst>
                                            <p:cond delay="0"/>
                                          </p:stCondLst>
                                        </p:cTn>
                                        <p:tgtEl>
                                          <p:spTgt spid="7"/>
                                        </p:tgtEl>
                                        <p:attrNameLst>
                                          <p:attrName>style.visibility</p:attrName>
                                        </p:attrNameLst>
                                      </p:cBhvr>
                                      <p:to>
                                        <p:strVal val="visible"/>
                                      </p:to>
                                    </p:set>
                                    <p:anim calcmode="lin" valueType="num">
                                      <p:cBhvr additive="base">
                                        <p:cTn id="100" dur="3000" fill="hold"/>
                                        <p:tgtEl>
                                          <p:spTgt spid="7"/>
                                        </p:tgtEl>
                                        <p:attrNameLst>
                                          <p:attrName>ppt_x</p:attrName>
                                        </p:attrNameLst>
                                      </p:cBhvr>
                                      <p:tavLst>
                                        <p:tav tm="0">
                                          <p:val>
                                            <p:strVal val="0-#ppt_w/2"/>
                                          </p:val>
                                        </p:tav>
                                        <p:tav tm="100000">
                                          <p:val>
                                            <p:strVal val="#ppt_x"/>
                                          </p:val>
                                        </p:tav>
                                      </p:tavLst>
                                    </p:anim>
                                    <p:anim calcmode="lin" valueType="num">
                                      <p:cBhvr additive="base">
                                        <p:cTn id="101" dur="3000" fill="hold"/>
                                        <p:tgtEl>
                                          <p:spTgt spid="7"/>
                                        </p:tgtEl>
                                        <p:attrNameLst>
                                          <p:attrName>ppt_y</p:attrName>
                                        </p:attrNameLst>
                                      </p:cBhvr>
                                      <p:tavLst>
                                        <p:tav tm="0">
                                          <p:val>
                                            <p:strVal val="0-#ppt_h/2"/>
                                          </p:val>
                                        </p:tav>
                                        <p:tav tm="100000">
                                          <p:val>
                                            <p:strVal val="#ppt_y"/>
                                          </p:val>
                                        </p:tav>
                                      </p:tavLst>
                                    </p:anim>
                                  </p:childTnLst>
                                </p:cTn>
                              </p:par>
                              <p:par>
                                <p:cTn id="102" presetID="2" presetClass="entr" presetSubtype="9"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additive="base">
                                        <p:cTn id="104" dur="3000" fill="hold"/>
                                        <p:tgtEl>
                                          <p:spTgt spid="16"/>
                                        </p:tgtEl>
                                        <p:attrNameLst>
                                          <p:attrName>ppt_x</p:attrName>
                                        </p:attrNameLst>
                                      </p:cBhvr>
                                      <p:tavLst>
                                        <p:tav tm="0">
                                          <p:val>
                                            <p:strVal val="0-#ppt_w/2"/>
                                          </p:val>
                                        </p:tav>
                                        <p:tav tm="100000">
                                          <p:val>
                                            <p:strVal val="#ppt_x"/>
                                          </p:val>
                                        </p:tav>
                                      </p:tavLst>
                                    </p:anim>
                                    <p:anim calcmode="lin" valueType="num">
                                      <p:cBhvr additive="base">
                                        <p:cTn id="105" dur="3000" fill="hold"/>
                                        <p:tgtEl>
                                          <p:spTgt spid="16"/>
                                        </p:tgtEl>
                                        <p:attrNameLst>
                                          <p:attrName>ppt_y</p:attrName>
                                        </p:attrNameLst>
                                      </p:cBhvr>
                                      <p:tavLst>
                                        <p:tav tm="0">
                                          <p:val>
                                            <p:strVal val="0-#ppt_h/2"/>
                                          </p:val>
                                        </p:tav>
                                        <p:tav tm="100000">
                                          <p:val>
                                            <p:strVal val="#ppt_y"/>
                                          </p:val>
                                        </p:tav>
                                      </p:tavLst>
                                    </p:anim>
                                  </p:childTnLst>
                                </p:cTn>
                              </p:par>
                              <p:par>
                                <p:cTn id="106" presetID="2" presetClass="entr" presetSubtype="9" fill="hold" grpId="1" nodeType="withEffect">
                                  <p:stCondLst>
                                    <p:cond delay="0"/>
                                  </p:stCondLst>
                                  <p:childTnLst>
                                    <p:set>
                                      <p:cBhvr>
                                        <p:cTn id="107" dur="1" fill="hold">
                                          <p:stCondLst>
                                            <p:cond delay="0"/>
                                          </p:stCondLst>
                                        </p:cTn>
                                        <p:tgtEl>
                                          <p:spTgt spid="17"/>
                                        </p:tgtEl>
                                        <p:attrNameLst>
                                          <p:attrName>style.visibility</p:attrName>
                                        </p:attrNameLst>
                                      </p:cBhvr>
                                      <p:to>
                                        <p:strVal val="visible"/>
                                      </p:to>
                                    </p:set>
                                    <p:anim calcmode="lin" valueType="num">
                                      <p:cBhvr additive="base">
                                        <p:cTn id="108" dur="3000" fill="hold"/>
                                        <p:tgtEl>
                                          <p:spTgt spid="17"/>
                                        </p:tgtEl>
                                        <p:attrNameLst>
                                          <p:attrName>ppt_x</p:attrName>
                                        </p:attrNameLst>
                                      </p:cBhvr>
                                      <p:tavLst>
                                        <p:tav tm="0">
                                          <p:val>
                                            <p:strVal val="0-#ppt_w/2"/>
                                          </p:val>
                                        </p:tav>
                                        <p:tav tm="100000">
                                          <p:val>
                                            <p:strVal val="#ppt_x"/>
                                          </p:val>
                                        </p:tav>
                                      </p:tavLst>
                                    </p:anim>
                                    <p:anim calcmode="lin" valueType="num">
                                      <p:cBhvr additive="base">
                                        <p:cTn id="109" dur="3000" fill="hold"/>
                                        <p:tgtEl>
                                          <p:spTgt spid="17"/>
                                        </p:tgtEl>
                                        <p:attrNameLst>
                                          <p:attrName>ppt_y</p:attrName>
                                        </p:attrNameLst>
                                      </p:cBhvr>
                                      <p:tavLst>
                                        <p:tav tm="0">
                                          <p:val>
                                            <p:strVal val="0-#ppt_h/2"/>
                                          </p:val>
                                        </p:tav>
                                        <p:tav tm="100000">
                                          <p:val>
                                            <p:strVal val="#ppt_y"/>
                                          </p:val>
                                        </p:tav>
                                      </p:tavLst>
                                    </p:anim>
                                  </p:childTnLst>
                                </p:cTn>
                              </p:par>
                              <p:par>
                                <p:cTn id="110" presetID="2" presetClass="entr" presetSubtype="9" fill="hold" grpId="1" nodeType="withEffect">
                                  <p:stCondLst>
                                    <p:cond delay="0"/>
                                  </p:stCondLst>
                                  <p:childTnLst>
                                    <p:set>
                                      <p:cBhvr>
                                        <p:cTn id="111" dur="1" fill="hold">
                                          <p:stCondLst>
                                            <p:cond delay="0"/>
                                          </p:stCondLst>
                                        </p:cTn>
                                        <p:tgtEl>
                                          <p:spTgt spid="18"/>
                                        </p:tgtEl>
                                        <p:attrNameLst>
                                          <p:attrName>style.visibility</p:attrName>
                                        </p:attrNameLst>
                                      </p:cBhvr>
                                      <p:to>
                                        <p:strVal val="visible"/>
                                      </p:to>
                                    </p:set>
                                    <p:anim calcmode="lin" valueType="num">
                                      <p:cBhvr additive="base">
                                        <p:cTn id="112" dur="3000" fill="hold"/>
                                        <p:tgtEl>
                                          <p:spTgt spid="18"/>
                                        </p:tgtEl>
                                        <p:attrNameLst>
                                          <p:attrName>ppt_x</p:attrName>
                                        </p:attrNameLst>
                                      </p:cBhvr>
                                      <p:tavLst>
                                        <p:tav tm="0">
                                          <p:val>
                                            <p:strVal val="0-#ppt_w/2"/>
                                          </p:val>
                                        </p:tav>
                                        <p:tav tm="100000">
                                          <p:val>
                                            <p:strVal val="#ppt_x"/>
                                          </p:val>
                                        </p:tav>
                                      </p:tavLst>
                                    </p:anim>
                                    <p:anim calcmode="lin" valueType="num">
                                      <p:cBhvr additive="base">
                                        <p:cTn id="113" dur="3000" fill="hold"/>
                                        <p:tgtEl>
                                          <p:spTgt spid="18"/>
                                        </p:tgtEl>
                                        <p:attrNameLst>
                                          <p:attrName>ppt_y</p:attrName>
                                        </p:attrNameLst>
                                      </p:cBhvr>
                                      <p:tavLst>
                                        <p:tav tm="0">
                                          <p:val>
                                            <p:strVal val="0-#ppt_h/2"/>
                                          </p:val>
                                        </p:tav>
                                        <p:tav tm="100000">
                                          <p:val>
                                            <p:strVal val="#ppt_y"/>
                                          </p:val>
                                        </p:tav>
                                      </p:tavLst>
                                    </p:anim>
                                  </p:childTnLst>
                                </p:cTn>
                              </p:par>
                              <p:par>
                                <p:cTn id="114" presetID="2" presetClass="entr" presetSubtype="9"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 calcmode="lin" valueType="num">
                                      <p:cBhvr additive="base">
                                        <p:cTn id="116" dur="3000" fill="hold"/>
                                        <p:tgtEl>
                                          <p:spTgt spid="19"/>
                                        </p:tgtEl>
                                        <p:attrNameLst>
                                          <p:attrName>ppt_x</p:attrName>
                                        </p:attrNameLst>
                                      </p:cBhvr>
                                      <p:tavLst>
                                        <p:tav tm="0">
                                          <p:val>
                                            <p:strVal val="0-#ppt_w/2"/>
                                          </p:val>
                                        </p:tav>
                                        <p:tav tm="100000">
                                          <p:val>
                                            <p:strVal val="#ppt_x"/>
                                          </p:val>
                                        </p:tav>
                                      </p:tavLst>
                                    </p:anim>
                                    <p:anim calcmode="lin" valueType="num">
                                      <p:cBhvr additive="base">
                                        <p:cTn id="117" dur="3000" fill="hold"/>
                                        <p:tgtEl>
                                          <p:spTgt spid="19"/>
                                        </p:tgtEl>
                                        <p:attrNameLst>
                                          <p:attrName>ppt_y</p:attrName>
                                        </p:attrNameLst>
                                      </p:cBhvr>
                                      <p:tavLst>
                                        <p:tav tm="0">
                                          <p:val>
                                            <p:strVal val="0-#ppt_h/2"/>
                                          </p:val>
                                        </p:tav>
                                        <p:tav tm="100000">
                                          <p:val>
                                            <p:strVal val="#ppt_y"/>
                                          </p:val>
                                        </p:tav>
                                      </p:tavLst>
                                    </p:anim>
                                  </p:childTnLst>
                                </p:cTn>
                              </p:par>
                              <p:par>
                                <p:cTn id="118" presetID="2" presetClass="entr" presetSubtype="9" fill="hold" grpId="1" nodeType="withEffect">
                                  <p:stCondLst>
                                    <p:cond delay="0"/>
                                  </p:stCondLst>
                                  <p:childTnLst>
                                    <p:set>
                                      <p:cBhvr>
                                        <p:cTn id="119" dur="1" fill="hold">
                                          <p:stCondLst>
                                            <p:cond delay="0"/>
                                          </p:stCondLst>
                                        </p:cTn>
                                        <p:tgtEl>
                                          <p:spTgt spid="20"/>
                                        </p:tgtEl>
                                        <p:attrNameLst>
                                          <p:attrName>style.visibility</p:attrName>
                                        </p:attrNameLst>
                                      </p:cBhvr>
                                      <p:to>
                                        <p:strVal val="visible"/>
                                      </p:to>
                                    </p:set>
                                    <p:anim calcmode="lin" valueType="num">
                                      <p:cBhvr additive="base">
                                        <p:cTn id="120" dur="3000" fill="hold"/>
                                        <p:tgtEl>
                                          <p:spTgt spid="20"/>
                                        </p:tgtEl>
                                        <p:attrNameLst>
                                          <p:attrName>ppt_x</p:attrName>
                                        </p:attrNameLst>
                                      </p:cBhvr>
                                      <p:tavLst>
                                        <p:tav tm="0">
                                          <p:val>
                                            <p:strVal val="0-#ppt_w/2"/>
                                          </p:val>
                                        </p:tav>
                                        <p:tav tm="100000">
                                          <p:val>
                                            <p:strVal val="#ppt_x"/>
                                          </p:val>
                                        </p:tav>
                                      </p:tavLst>
                                    </p:anim>
                                    <p:anim calcmode="lin" valueType="num">
                                      <p:cBhvr additive="base">
                                        <p:cTn id="121" dur="3000" fill="hold"/>
                                        <p:tgtEl>
                                          <p:spTgt spid="20"/>
                                        </p:tgtEl>
                                        <p:attrNameLst>
                                          <p:attrName>ppt_y</p:attrName>
                                        </p:attrNameLst>
                                      </p:cBhvr>
                                      <p:tavLst>
                                        <p:tav tm="0">
                                          <p:val>
                                            <p:strVal val="0-#ppt_h/2"/>
                                          </p:val>
                                        </p:tav>
                                        <p:tav tm="100000">
                                          <p:val>
                                            <p:strVal val="#ppt_y"/>
                                          </p:val>
                                        </p:tav>
                                      </p:tavLst>
                                    </p:anim>
                                  </p:childTnLst>
                                </p:cTn>
                              </p:par>
                              <p:par>
                                <p:cTn id="122" presetID="2" presetClass="entr" presetSubtype="9" fill="hold" grpId="1" nodeType="withEffect">
                                  <p:stCondLst>
                                    <p:cond delay="0"/>
                                  </p:stCondLst>
                                  <p:childTnLst>
                                    <p:set>
                                      <p:cBhvr>
                                        <p:cTn id="123" dur="1" fill="hold">
                                          <p:stCondLst>
                                            <p:cond delay="0"/>
                                          </p:stCondLst>
                                        </p:cTn>
                                        <p:tgtEl>
                                          <p:spTgt spid="21"/>
                                        </p:tgtEl>
                                        <p:attrNameLst>
                                          <p:attrName>style.visibility</p:attrName>
                                        </p:attrNameLst>
                                      </p:cBhvr>
                                      <p:to>
                                        <p:strVal val="visible"/>
                                      </p:to>
                                    </p:set>
                                    <p:anim calcmode="lin" valueType="num">
                                      <p:cBhvr additive="base">
                                        <p:cTn id="124" dur="3000" fill="hold"/>
                                        <p:tgtEl>
                                          <p:spTgt spid="21"/>
                                        </p:tgtEl>
                                        <p:attrNameLst>
                                          <p:attrName>ppt_x</p:attrName>
                                        </p:attrNameLst>
                                      </p:cBhvr>
                                      <p:tavLst>
                                        <p:tav tm="0">
                                          <p:val>
                                            <p:strVal val="0-#ppt_w/2"/>
                                          </p:val>
                                        </p:tav>
                                        <p:tav tm="100000">
                                          <p:val>
                                            <p:strVal val="#ppt_x"/>
                                          </p:val>
                                        </p:tav>
                                      </p:tavLst>
                                    </p:anim>
                                    <p:anim calcmode="lin" valueType="num">
                                      <p:cBhvr additive="base">
                                        <p:cTn id="125" dur="3000" fill="hold"/>
                                        <p:tgtEl>
                                          <p:spTgt spid="21"/>
                                        </p:tgtEl>
                                        <p:attrNameLst>
                                          <p:attrName>ppt_y</p:attrName>
                                        </p:attrNameLst>
                                      </p:cBhvr>
                                      <p:tavLst>
                                        <p:tav tm="0">
                                          <p:val>
                                            <p:strVal val="0-#ppt_h/2"/>
                                          </p:val>
                                        </p:tav>
                                        <p:tav tm="100000">
                                          <p:val>
                                            <p:strVal val="#ppt_y"/>
                                          </p:val>
                                        </p:tav>
                                      </p:tavLst>
                                    </p:anim>
                                  </p:childTnLst>
                                </p:cTn>
                              </p:par>
                              <p:par>
                                <p:cTn id="126" presetID="2" presetClass="entr" presetSubtype="9" fill="hold" grpId="1" nodeType="with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additive="base">
                                        <p:cTn id="128" dur="3000" fill="hold"/>
                                        <p:tgtEl>
                                          <p:spTgt spid="22"/>
                                        </p:tgtEl>
                                        <p:attrNameLst>
                                          <p:attrName>ppt_x</p:attrName>
                                        </p:attrNameLst>
                                      </p:cBhvr>
                                      <p:tavLst>
                                        <p:tav tm="0">
                                          <p:val>
                                            <p:strVal val="0-#ppt_w/2"/>
                                          </p:val>
                                        </p:tav>
                                        <p:tav tm="100000">
                                          <p:val>
                                            <p:strVal val="#ppt_x"/>
                                          </p:val>
                                        </p:tav>
                                      </p:tavLst>
                                    </p:anim>
                                    <p:anim calcmode="lin" valueType="num">
                                      <p:cBhvr additive="base">
                                        <p:cTn id="129" dur="3000" fill="hold"/>
                                        <p:tgtEl>
                                          <p:spTgt spid="22"/>
                                        </p:tgtEl>
                                        <p:attrNameLst>
                                          <p:attrName>ppt_y</p:attrName>
                                        </p:attrNameLst>
                                      </p:cBhvr>
                                      <p:tavLst>
                                        <p:tav tm="0">
                                          <p:val>
                                            <p:strVal val="0-#ppt_h/2"/>
                                          </p:val>
                                        </p:tav>
                                        <p:tav tm="100000">
                                          <p:val>
                                            <p:strVal val="#ppt_y"/>
                                          </p:val>
                                        </p:tav>
                                      </p:tavLst>
                                    </p:anim>
                                  </p:childTnLst>
                                </p:cTn>
                              </p:par>
                              <p:par>
                                <p:cTn id="130" presetID="2" presetClass="entr" presetSubtype="9"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3000" fill="hold"/>
                                        <p:tgtEl>
                                          <p:spTgt spid="23"/>
                                        </p:tgtEl>
                                        <p:attrNameLst>
                                          <p:attrName>ppt_x</p:attrName>
                                        </p:attrNameLst>
                                      </p:cBhvr>
                                      <p:tavLst>
                                        <p:tav tm="0">
                                          <p:val>
                                            <p:strVal val="0-#ppt_w/2"/>
                                          </p:val>
                                        </p:tav>
                                        <p:tav tm="100000">
                                          <p:val>
                                            <p:strVal val="#ppt_x"/>
                                          </p:val>
                                        </p:tav>
                                      </p:tavLst>
                                    </p:anim>
                                    <p:anim calcmode="lin" valueType="num">
                                      <p:cBhvr additive="base">
                                        <p:cTn id="133" dur="3000" fill="hold"/>
                                        <p:tgtEl>
                                          <p:spTgt spid="23"/>
                                        </p:tgtEl>
                                        <p:attrNameLst>
                                          <p:attrName>ppt_y</p:attrName>
                                        </p:attrNameLst>
                                      </p:cBhvr>
                                      <p:tavLst>
                                        <p:tav tm="0">
                                          <p:val>
                                            <p:strVal val="0-#ppt_h/2"/>
                                          </p:val>
                                        </p:tav>
                                        <p:tav tm="100000">
                                          <p:val>
                                            <p:strVal val="#ppt_y"/>
                                          </p:val>
                                        </p:tav>
                                      </p:tavLst>
                                    </p:anim>
                                  </p:childTnLst>
                                </p:cTn>
                              </p:par>
                            </p:childTnLst>
                          </p:cTn>
                        </p:par>
                        <p:par>
                          <p:cTn id="134" fill="hold">
                            <p:stCondLst>
                              <p:cond delay="3000"/>
                            </p:stCondLst>
                            <p:childTnLst>
                              <p:par>
                                <p:cTn id="135" presetID="2" presetClass="exit" presetSubtype="12" fill="hold" grpId="2" nodeType="after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1+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1+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1+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3000"/>
                                        <p:tgtEl>
                                          <p:spTgt spid="10"/>
                                        </p:tgtEl>
                                        <p:attrNameLst>
                                          <p:attrName>ppt_x</p:attrName>
                                        </p:attrNameLst>
                                      </p:cBhvr>
                                      <p:tavLst>
                                        <p:tav tm="0">
                                          <p:val>
                                            <p:strVal val="ppt_x"/>
                                          </p:val>
                                        </p:tav>
                                        <p:tav tm="100000">
                                          <p:val>
                                            <p:strVal val="0-ppt_w/2"/>
                                          </p:val>
                                        </p:tav>
                                      </p:tavLst>
                                    </p:anim>
                                    <p:anim calcmode="lin" valueType="num">
                                      <p:cBhvr additive="base">
                                        <p:cTn id="149" dur="3000"/>
                                        <p:tgtEl>
                                          <p:spTgt spid="10"/>
                                        </p:tgtEl>
                                        <p:attrNameLst>
                                          <p:attrName>ppt_y</p:attrName>
                                        </p:attrNameLst>
                                      </p:cBhvr>
                                      <p:tavLst>
                                        <p:tav tm="0">
                                          <p:val>
                                            <p:strVal val="ppt_y"/>
                                          </p:val>
                                        </p:tav>
                                        <p:tav tm="100000">
                                          <p:val>
                                            <p:strVal val="1+ppt_h/2"/>
                                          </p:val>
                                        </p:tav>
                                      </p:tavLst>
                                    </p:anim>
                                    <p:set>
                                      <p:cBhvr>
                                        <p:cTn id="150" dur="1" fill="hold">
                                          <p:stCondLst>
                                            <p:cond delay="2999"/>
                                          </p:stCondLst>
                                        </p:cTn>
                                        <p:tgtEl>
                                          <p:spTgt spid="10"/>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3000"/>
                                        <p:tgtEl>
                                          <p:spTgt spid="11"/>
                                        </p:tgtEl>
                                        <p:attrNameLst>
                                          <p:attrName>ppt_x</p:attrName>
                                        </p:attrNameLst>
                                      </p:cBhvr>
                                      <p:tavLst>
                                        <p:tav tm="0">
                                          <p:val>
                                            <p:strVal val="ppt_x"/>
                                          </p:val>
                                        </p:tav>
                                        <p:tav tm="100000">
                                          <p:val>
                                            <p:strVal val="0-ppt_w/2"/>
                                          </p:val>
                                        </p:tav>
                                      </p:tavLst>
                                    </p:anim>
                                    <p:anim calcmode="lin" valueType="num">
                                      <p:cBhvr additive="base">
                                        <p:cTn id="153" dur="3000"/>
                                        <p:tgtEl>
                                          <p:spTgt spid="11"/>
                                        </p:tgtEl>
                                        <p:attrNameLst>
                                          <p:attrName>ppt_y</p:attrName>
                                        </p:attrNameLst>
                                      </p:cBhvr>
                                      <p:tavLst>
                                        <p:tav tm="0">
                                          <p:val>
                                            <p:strVal val="ppt_y"/>
                                          </p:val>
                                        </p:tav>
                                        <p:tav tm="100000">
                                          <p:val>
                                            <p:strVal val="1+ppt_h/2"/>
                                          </p:val>
                                        </p:tav>
                                      </p:tavLst>
                                    </p:anim>
                                    <p:set>
                                      <p:cBhvr>
                                        <p:cTn id="154" dur="1" fill="hold">
                                          <p:stCondLst>
                                            <p:cond delay="2999"/>
                                          </p:stCondLst>
                                        </p:cTn>
                                        <p:tgtEl>
                                          <p:spTgt spid="11"/>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3000"/>
                                        <p:tgtEl>
                                          <p:spTgt spid="12"/>
                                        </p:tgtEl>
                                        <p:attrNameLst>
                                          <p:attrName>ppt_x</p:attrName>
                                        </p:attrNameLst>
                                      </p:cBhvr>
                                      <p:tavLst>
                                        <p:tav tm="0">
                                          <p:val>
                                            <p:strVal val="ppt_x"/>
                                          </p:val>
                                        </p:tav>
                                        <p:tav tm="100000">
                                          <p:val>
                                            <p:strVal val="0-ppt_w/2"/>
                                          </p:val>
                                        </p:tav>
                                      </p:tavLst>
                                    </p:anim>
                                    <p:anim calcmode="lin" valueType="num">
                                      <p:cBhvr additive="base">
                                        <p:cTn id="157" dur="3000"/>
                                        <p:tgtEl>
                                          <p:spTgt spid="12"/>
                                        </p:tgtEl>
                                        <p:attrNameLst>
                                          <p:attrName>ppt_y</p:attrName>
                                        </p:attrNameLst>
                                      </p:cBhvr>
                                      <p:tavLst>
                                        <p:tav tm="0">
                                          <p:val>
                                            <p:strVal val="ppt_y"/>
                                          </p:val>
                                        </p:tav>
                                        <p:tav tm="100000">
                                          <p:val>
                                            <p:strVal val="1+ppt_h/2"/>
                                          </p:val>
                                        </p:tav>
                                      </p:tavLst>
                                    </p:anim>
                                    <p:set>
                                      <p:cBhvr>
                                        <p:cTn id="158" dur="1" fill="hold">
                                          <p:stCondLst>
                                            <p:cond delay="2999"/>
                                          </p:stCondLst>
                                        </p:cTn>
                                        <p:tgtEl>
                                          <p:spTgt spid="12"/>
                                        </p:tgtEl>
                                        <p:attrNameLst>
                                          <p:attrName>style.visibility</p:attrName>
                                        </p:attrNameLst>
                                      </p:cBhvr>
                                      <p:to>
                                        <p:strVal val="hidden"/>
                                      </p:to>
                                    </p:set>
                                  </p:childTnLst>
                                </p:cTn>
                              </p:par>
                              <p:par>
                                <p:cTn id="159" presetID="2" presetClass="exit" presetSubtype="12" fill="hold" grpId="2" nodeType="withEffect">
                                  <p:stCondLst>
                                    <p:cond delay="0"/>
                                  </p:stCondLst>
                                  <p:childTnLst>
                                    <p:anim calcmode="lin" valueType="num">
                                      <p:cBhvr additive="base">
                                        <p:cTn id="160" dur="3000"/>
                                        <p:tgtEl>
                                          <p:spTgt spid="13"/>
                                        </p:tgtEl>
                                        <p:attrNameLst>
                                          <p:attrName>ppt_x</p:attrName>
                                        </p:attrNameLst>
                                      </p:cBhvr>
                                      <p:tavLst>
                                        <p:tav tm="0">
                                          <p:val>
                                            <p:strVal val="ppt_x"/>
                                          </p:val>
                                        </p:tav>
                                        <p:tav tm="100000">
                                          <p:val>
                                            <p:strVal val="0-ppt_w/2"/>
                                          </p:val>
                                        </p:tav>
                                      </p:tavLst>
                                    </p:anim>
                                    <p:anim calcmode="lin" valueType="num">
                                      <p:cBhvr additive="base">
                                        <p:cTn id="161" dur="3000"/>
                                        <p:tgtEl>
                                          <p:spTgt spid="13"/>
                                        </p:tgtEl>
                                        <p:attrNameLst>
                                          <p:attrName>ppt_y</p:attrName>
                                        </p:attrNameLst>
                                      </p:cBhvr>
                                      <p:tavLst>
                                        <p:tav tm="0">
                                          <p:val>
                                            <p:strVal val="ppt_y"/>
                                          </p:val>
                                        </p:tav>
                                        <p:tav tm="100000">
                                          <p:val>
                                            <p:strVal val="1+ppt_h/2"/>
                                          </p:val>
                                        </p:tav>
                                      </p:tavLst>
                                    </p:anim>
                                    <p:set>
                                      <p:cBhvr>
                                        <p:cTn id="162" dur="1" fill="hold">
                                          <p:stCondLst>
                                            <p:cond delay="2999"/>
                                          </p:stCondLst>
                                        </p:cTn>
                                        <p:tgtEl>
                                          <p:spTgt spid="13"/>
                                        </p:tgtEl>
                                        <p:attrNameLst>
                                          <p:attrName>style.visibility</p:attrName>
                                        </p:attrNameLst>
                                      </p:cBhvr>
                                      <p:to>
                                        <p:strVal val="hidden"/>
                                      </p:to>
                                    </p:set>
                                  </p:childTnLst>
                                </p:cTn>
                              </p:par>
                              <p:par>
                                <p:cTn id="163" presetID="2" presetClass="exit" presetSubtype="12" fill="hold" grpId="2" nodeType="withEffect">
                                  <p:stCondLst>
                                    <p:cond delay="0"/>
                                  </p:stCondLst>
                                  <p:childTnLst>
                                    <p:anim calcmode="lin" valueType="num">
                                      <p:cBhvr additive="base">
                                        <p:cTn id="164" dur="3000"/>
                                        <p:tgtEl>
                                          <p:spTgt spid="14"/>
                                        </p:tgtEl>
                                        <p:attrNameLst>
                                          <p:attrName>ppt_x</p:attrName>
                                        </p:attrNameLst>
                                      </p:cBhvr>
                                      <p:tavLst>
                                        <p:tav tm="0">
                                          <p:val>
                                            <p:strVal val="ppt_x"/>
                                          </p:val>
                                        </p:tav>
                                        <p:tav tm="100000">
                                          <p:val>
                                            <p:strVal val="0-ppt_w/2"/>
                                          </p:val>
                                        </p:tav>
                                      </p:tavLst>
                                    </p:anim>
                                    <p:anim calcmode="lin" valueType="num">
                                      <p:cBhvr additive="base">
                                        <p:cTn id="165" dur="3000"/>
                                        <p:tgtEl>
                                          <p:spTgt spid="14"/>
                                        </p:tgtEl>
                                        <p:attrNameLst>
                                          <p:attrName>ppt_y</p:attrName>
                                        </p:attrNameLst>
                                      </p:cBhvr>
                                      <p:tavLst>
                                        <p:tav tm="0">
                                          <p:val>
                                            <p:strVal val="ppt_y"/>
                                          </p:val>
                                        </p:tav>
                                        <p:tav tm="100000">
                                          <p:val>
                                            <p:strVal val="1+ppt_h/2"/>
                                          </p:val>
                                        </p:tav>
                                      </p:tavLst>
                                    </p:anim>
                                    <p:set>
                                      <p:cBhvr>
                                        <p:cTn id="166" dur="1" fill="hold">
                                          <p:stCondLst>
                                            <p:cond delay="2999"/>
                                          </p:stCondLst>
                                        </p:cTn>
                                        <p:tgtEl>
                                          <p:spTgt spid="14"/>
                                        </p:tgtEl>
                                        <p:attrNameLst>
                                          <p:attrName>style.visibility</p:attrName>
                                        </p:attrNameLst>
                                      </p:cBhvr>
                                      <p:to>
                                        <p:strVal val="hidden"/>
                                      </p:to>
                                    </p:set>
                                  </p:childTnLst>
                                </p:cTn>
                              </p:par>
                              <p:par>
                                <p:cTn id="167" presetID="2" presetClass="exit" presetSubtype="12" fill="hold" grpId="2" nodeType="withEffect">
                                  <p:stCondLst>
                                    <p:cond delay="0"/>
                                  </p:stCondLst>
                                  <p:childTnLst>
                                    <p:anim calcmode="lin" valueType="num">
                                      <p:cBhvr additive="base">
                                        <p:cTn id="168" dur="3000"/>
                                        <p:tgtEl>
                                          <p:spTgt spid="15"/>
                                        </p:tgtEl>
                                        <p:attrNameLst>
                                          <p:attrName>ppt_x</p:attrName>
                                        </p:attrNameLst>
                                      </p:cBhvr>
                                      <p:tavLst>
                                        <p:tav tm="0">
                                          <p:val>
                                            <p:strVal val="ppt_x"/>
                                          </p:val>
                                        </p:tav>
                                        <p:tav tm="100000">
                                          <p:val>
                                            <p:strVal val="0-ppt_w/2"/>
                                          </p:val>
                                        </p:tav>
                                      </p:tavLst>
                                    </p:anim>
                                    <p:anim calcmode="lin" valueType="num">
                                      <p:cBhvr additive="base">
                                        <p:cTn id="169" dur="3000"/>
                                        <p:tgtEl>
                                          <p:spTgt spid="15"/>
                                        </p:tgtEl>
                                        <p:attrNameLst>
                                          <p:attrName>ppt_y</p:attrName>
                                        </p:attrNameLst>
                                      </p:cBhvr>
                                      <p:tavLst>
                                        <p:tav tm="0">
                                          <p:val>
                                            <p:strVal val="ppt_y"/>
                                          </p:val>
                                        </p:tav>
                                        <p:tav tm="100000">
                                          <p:val>
                                            <p:strVal val="1+ppt_h/2"/>
                                          </p:val>
                                        </p:tav>
                                      </p:tavLst>
                                    </p:anim>
                                    <p:set>
                                      <p:cBhvr>
                                        <p:cTn id="170" dur="1" fill="hold">
                                          <p:stCondLst>
                                            <p:cond delay="2999"/>
                                          </p:stCondLst>
                                        </p:cTn>
                                        <p:tgtEl>
                                          <p:spTgt spid="15"/>
                                        </p:tgtEl>
                                        <p:attrNameLst>
                                          <p:attrName>style.visibility</p:attrName>
                                        </p:attrNameLst>
                                      </p:cBhvr>
                                      <p:to>
                                        <p:strVal val="hidden"/>
                                      </p:to>
                                    </p:set>
                                  </p:childTnLst>
                                </p:cTn>
                              </p:par>
                              <p:par>
                                <p:cTn id="171" presetID="2" presetClass="exit" presetSubtype="6" fill="hold" grpId="2" nodeType="withEffect">
                                  <p:stCondLst>
                                    <p:cond delay="0"/>
                                  </p:stCondLst>
                                  <p:childTnLst>
                                    <p:anim calcmode="lin" valueType="num">
                                      <p:cBhvr additive="base">
                                        <p:cTn id="172" dur="3000"/>
                                        <p:tgtEl>
                                          <p:spTgt spid="7"/>
                                        </p:tgtEl>
                                        <p:attrNameLst>
                                          <p:attrName>ppt_x</p:attrName>
                                        </p:attrNameLst>
                                      </p:cBhvr>
                                      <p:tavLst>
                                        <p:tav tm="0">
                                          <p:val>
                                            <p:strVal val="ppt_x"/>
                                          </p:val>
                                        </p:tav>
                                        <p:tav tm="100000">
                                          <p:val>
                                            <p:strVal val="1+ppt_w/2"/>
                                          </p:val>
                                        </p:tav>
                                      </p:tavLst>
                                    </p:anim>
                                    <p:anim calcmode="lin" valueType="num">
                                      <p:cBhvr additive="base">
                                        <p:cTn id="173" dur="3000"/>
                                        <p:tgtEl>
                                          <p:spTgt spid="7"/>
                                        </p:tgtEl>
                                        <p:attrNameLst>
                                          <p:attrName>ppt_y</p:attrName>
                                        </p:attrNameLst>
                                      </p:cBhvr>
                                      <p:tavLst>
                                        <p:tav tm="0">
                                          <p:val>
                                            <p:strVal val="ppt_y"/>
                                          </p:val>
                                        </p:tav>
                                        <p:tav tm="100000">
                                          <p:val>
                                            <p:strVal val="1+ppt_h/2"/>
                                          </p:val>
                                        </p:tav>
                                      </p:tavLst>
                                    </p:anim>
                                    <p:set>
                                      <p:cBhvr>
                                        <p:cTn id="174" dur="1" fill="hold">
                                          <p:stCondLst>
                                            <p:cond delay="2999"/>
                                          </p:stCondLst>
                                        </p:cTn>
                                        <p:tgtEl>
                                          <p:spTgt spid="7"/>
                                        </p:tgtEl>
                                        <p:attrNameLst>
                                          <p:attrName>style.visibility</p:attrName>
                                        </p:attrNameLst>
                                      </p:cBhvr>
                                      <p:to>
                                        <p:strVal val="hidden"/>
                                      </p:to>
                                    </p:set>
                                  </p:childTnLst>
                                </p:cTn>
                              </p:par>
                              <p:par>
                                <p:cTn id="175" presetID="2" presetClass="exit" presetSubtype="6" fill="hold" grpId="2" nodeType="withEffect">
                                  <p:stCondLst>
                                    <p:cond delay="0"/>
                                  </p:stCondLst>
                                  <p:childTnLst>
                                    <p:anim calcmode="lin" valueType="num">
                                      <p:cBhvr additive="base">
                                        <p:cTn id="176" dur="3000"/>
                                        <p:tgtEl>
                                          <p:spTgt spid="16"/>
                                        </p:tgtEl>
                                        <p:attrNameLst>
                                          <p:attrName>ppt_x</p:attrName>
                                        </p:attrNameLst>
                                      </p:cBhvr>
                                      <p:tavLst>
                                        <p:tav tm="0">
                                          <p:val>
                                            <p:strVal val="ppt_x"/>
                                          </p:val>
                                        </p:tav>
                                        <p:tav tm="100000">
                                          <p:val>
                                            <p:strVal val="1+ppt_w/2"/>
                                          </p:val>
                                        </p:tav>
                                      </p:tavLst>
                                    </p:anim>
                                    <p:anim calcmode="lin" valueType="num">
                                      <p:cBhvr additive="base">
                                        <p:cTn id="177" dur="3000"/>
                                        <p:tgtEl>
                                          <p:spTgt spid="16"/>
                                        </p:tgtEl>
                                        <p:attrNameLst>
                                          <p:attrName>ppt_y</p:attrName>
                                        </p:attrNameLst>
                                      </p:cBhvr>
                                      <p:tavLst>
                                        <p:tav tm="0">
                                          <p:val>
                                            <p:strVal val="ppt_y"/>
                                          </p:val>
                                        </p:tav>
                                        <p:tav tm="100000">
                                          <p:val>
                                            <p:strVal val="1+ppt_h/2"/>
                                          </p:val>
                                        </p:tav>
                                      </p:tavLst>
                                    </p:anim>
                                    <p:set>
                                      <p:cBhvr>
                                        <p:cTn id="178" dur="1" fill="hold">
                                          <p:stCondLst>
                                            <p:cond delay="2999"/>
                                          </p:stCondLst>
                                        </p:cTn>
                                        <p:tgtEl>
                                          <p:spTgt spid="16"/>
                                        </p:tgtEl>
                                        <p:attrNameLst>
                                          <p:attrName>style.visibility</p:attrName>
                                        </p:attrNameLst>
                                      </p:cBhvr>
                                      <p:to>
                                        <p:strVal val="hidden"/>
                                      </p:to>
                                    </p:set>
                                  </p:childTnLst>
                                </p:cTn>
                              </p:par>
                              <p:par>
                                <p:cTn id="179" presetID="2" presetClass="exit" presetSubtype="6" fill="hold" grpId="2" nodeType="withEffect">
                                  <p:stCondLst>
                                    <p:cond delay="0"/>
                                  </p:stCondLst>
                                  <p:childTnLst>
                                    <p:anim calcmode="lin" valueType="num">
                                      <p:cBhvr additive="base">
                                        <p:cTn id="180" dur="3000"/>
                                        <p:tgtEl>
                                          <p:spTgt spid="17"/>
                                        </p:tgtEl>
                                        <p:attrNameLst>
                                          <p:attrName>ppt_x</p:attrName>
                                        </p:attrNameLst>
                                      </p:cBhvr>
                                      <p:tavLst>
                                        <p:tav tm="0">
                                          <p:val>
                                            <p:strVal val="ppt_x"/>
                                          </p:val>
                                        </p:tav>
                                        <p:tav tm="100000">
                                          <p:val>
                                            <p:strVal val="1+ppt_w/2"/>
                                          </p:val>
                                        </p:tav>
                                      </p:tavLst>
                                    </p:anim>
                                    <p:anim calcmode="lin" valueType="num">
                                      <p:cBhvr additive="base">
                                        <p:cTn id="181" dur="3000"/>
                                        <p:tgtEl>
                                          <p:spTgt spid="17"/>
                                        </p:tgtEl>
                                        <p:attrNameLst>
                                          <p:attrName>ppt_y</p:attrName>
                                        </p:attrNameLst>
                                      </p:cBhvr>
                                      <p:tavLst>
                                        <p:tav tm="0">
                                          <p:val>
                                            <p:strVal val="ppt_y"/>
                                          </p:val>
                                        </p:tav>
                                        <p:tav tm="100000">
                                          <p:val>
                                            <p:strVal val="1+ppt_h/2"/>
                                          </p:val>
                                        </p:tav>
                                      </p:tavLst>
                                    </p:anim>
                                    <p:set>
                                      <p:cBhvr>
                                        <p:cTn id="182" dur="1" fill="hold">
                                          <p:stCondLst>
                                            <p:cond delay="2999"/>
                                          </p:stCondLst>
                                        </p:cTn>
                                        <p:tgtEl>
                                          <p:spTgt spid="17"/>
                                        </p:tgtEl>
                                        <p:attrNameLst>
                                          <p:attrName>style.visibility</p:attrName>
                                        </p:attrNameLst>
                                      </p:cBhvr>
                                      <p:to>
                                        <p:strVal val="hidden"/>
                                      </p:to>
                                    </p:set>
                                  </p:childTnLst>
                                </p:cTn>
                              </p:par>
                              <p:par>
                                <p:cTn id="183" presetID="2" presetClass="exit" presetSubtype="6" fill="hold" grpId="2" nodeType="withEffect">
                                  <p:stCondLst>
                                    <p:cond delay="0"/>
                                  </p:stCondLst>
                                  <p:childTnLst>
                                    <p:anim calcmode="lin" valueType="num">
                                      <p:cBhvr additive="base">
                                        <p:cTn id="184" dur="3000"/>
                                        <p:tgtEl>
                                          <p:spTgt spid="18"/>
                                        </p:tgtEl>
                                        <p:attrNameLst>
                                          <p:attrName>ppt_x</p:attrName>
                                        </p:attrNameLst>
                                      </p:cBhvr>
                                      <p:tavLst>
                                        <p:tav tm="0">
                                          <p:val>
                                            <p:strVal val="ppt_x"/>
                                          </p:val>
                                        </p:tav>
                                        <p:tav tm="100000">
                                          <p:val>
                                            <p:strVal val="1+ppt_w/2"/>
                                          </p:val>
                                        </p:tav>
                                      </p:tavLst>
                                    </p:anim>
                                    <p:anim calcmode="lin" valueType="num">
                                      <p:cBhvr additive="base">
                                        <p:cTn id="185" dur="3000"/>
                                        <p:tgtEl>
                                          <p:spTgt spid="18"/>
                                        </p:tgtEl>
                                        <p:attrNameLst>
                                          <p:attrName>ppt_y</p:attrName>
                                        </p:attrNameLst>
                                      </p:cBhvr>
                                      <p:tavLst>
                                        <p:tav tm="0">
                                          <p:val>
                                            <p:strVal val="ppt_y"/>
                                          </p:val>
                                        </p:tav>
                                        <p:tav tm="100000">
                                          <p:val>
                                            <p:strVal val="1+ppt_h/2"/>
                                          </p:val>
                                        </p:tav>
                                      </p:tavLst>
                                    </p:anim>
                                    <p:set>
                                      <p:cBhvr>
                                        <p:cTn id="186" dur="1" fill="hold">
                                          <p:stCondLst>
                                            <p:cond delay="2999"/>
                                          </p:stCondLst>
                                        </p:cTn>
                                        <p:tgtEl>
                                          <p:spTgt spid="18"/>
                                        </p:tgtEl>
                                        <p:attrNameLst>
                                          <p:attrName>style.visibility</p:attrName>
                                        </p:attrNameLst>
                                      </p:cBhvr>
                                      <p:to>
                                        <p:strVal val="hidden"/>
                                      </p:to>
                                    </p:set>
                                  </p:childTnLst>
                                </p:cTn>
                              </p:par>
                              <p:par>
                                <p:cTn id="187" presetID="2" presetClass="exit" presetSubtype="6" fill="hold" grpId="2" nodeType="withEffect">
                                  <p:stCondLst>
                                    <p:cond delay="0"/>
                                  </p:stCondLst>
                                  <p:childTnLst>
                                    <p:anim calcmode="lin" valueType="num">
                                      <p:cBhvr additive="base">
                                        <p:cTn id="188" dur="3000"/>
                                        <p:tgtEl>
                                          <p:spTgt spid="19"/>
                                        </p:tgtEl>
                                        <p:attrNameLst>
                                          <p:attrName>ppt_x</p:attrName>
                                        </p:attrNameLst>
                                      </p:cBhvr>
                                      <p:tavLst>
                                        <p:tav tm="0">
                                          <p:val>
                                            <p:strVal val="ppt_x"/>
                                          </p:val>
                                        </p:tav>
                                        <p:tav tm="100000">
                                          <p:val>
                                            <p:strVal val="1+ppt_w/2"/>
                                          </p:val>
                                        </p:tav>
                                      </p:tavLst>
                                    </p:anim>
                                    <p:anim calcmode="lin" valueType="num">
                                      <p:cBhvr additive="base">
                                        <p:cTn id="189" dur="3000"/>
                                        <p:tgtEl>
                                          <p:spTgt spid="19"/>
                                        </p:tgtEl>
                                        <p:attrNameLst>
                                          <p:attrName>ppt_y</p:attrName>
                                        </p:attrNameLst>
                                      </p:cBhvr>
                                      <p:tavLst>
                                        <p:tav tm="0">
                                          <p:val>
                                            <p:strVal val="ppt_y"/>
                                          </p:val>
                                        </p:tav>
                                        <p:tav tm="100000">
                                          <p:val>
                                            <p:strVal val="1+ppt_h/2"/>
                                          </p:val>
                                        </p:tav>
                                      </p:tavLst>
                                    </p:anim>
                                    <p:set>
                                      <p:cBhvr>
                                        <p:cTn id="190" dur="1" fill="hold">
                                          <p:stCondLst>
                                            <p:cond delay="2999"/>
                                          </p:stCondLst>
                                        </p:cTn>
                                        <p:tgtEl>
                                          <p:spTgt spid="19"/>
                                        </p:tgtEl>
                                        <p:attrNameLst>
                                          <p:attrName>style.visibility</p:attrName>
                                        </p:attrNameLst>
                                      </p:cBhvr>
                                      <p:to>
                                        <p:strVal val="hidden"/>
                                      </p:to>
                                    </p:set>
                                  </p:childTnLst>
                                </p:cTn>
                              </p:par>
                              <p:par>
                                <p:cTn id="191" presetID="2" presetClass="exit" presetSubtype="6" fill="hold" grpId="2" nodeType="withEffect">
                                  <p:stCondLst>
                                    <p:cond delay="0"/>
                                  </p:stCondLst>
                                  <p:childTnLst>
                                    <p:anim calcmode="lin" valueType="num">
                                      <p:cBhvr additive="base">
                                        <p:cTn id="192" dur="3000"/>
                                        <p:tgtEl>
                                          <p:spTgt spid="20"/>
                                        </p:tgtEl>
                                        <p:attrNameLst>
                                          <p:attrName>ppt_x</p:attrName>
                                        </p:attrNameLst>
                                      </p:cBhvr>
                                      <p:tavLst>
                                        <p:tav tm="0">
                                          <p:val>
                                            <p:strVal val="ppt_x"/>
                                          </p:val>
                                        </p:tav>
                                        <p:tav tm="100000">
                                          <p:val>
                                            <p:strVal val="1+ppt_w/2"/>
                                          </p:val>
                                        </p:tav>
                                      </p:tavLst>
                                    </p:anim>
                                    <p:anim calcmode="lin" valueType="num">
                                      <p:cBhvr additive="base">
                                        <p:cTn id="193" dur="3000"/>
                                        <p:tgtEl>
                                          <p:spTgt spid="20"/>
                                        </p:tgtEl>
                                        <p:attrNameLst>
                                          <p:attrName>ppt_y</p:attrName>
                                        </p:attrNameLst>
                                      </p:cBhvr>
                                      <p:tavLst>
                                        <p:tav tm="0">
                                          <p:val>
                                            <p:strVal val="ppt_y"/>
                                          </p:val>
                                        </p:tav>
                                        <p:tav tm="100000">
                                          <p:val>
                                            <p:strVal val="1+ppt_h/2"/>
                                          </p:val>
                                        </p:tav>
                                      </p:tavLst>
                                    </p:anim>
                                    <p:set>
                                      <p:cBhvr>
                                        <p:cTn id="194" dur="1" fill="hold">
                                          <p:stCondLst>
                                            <p:cond delay="2999"/>
                                          </p:stCondLst>
                                        </p:cTn>
                                        <p:tgtEl>
                                          <p:spTgt spid="20"/>
                                        </p:tgtEl>
                                        <p:attrNameLst>
                                          <p:attrName>style.visibility</p:attrName>
                                        </p:attrNameLst>
                                      </p:cBhvr>
                                      <p:to>
                                        <p:strVal val="hidden"/>
                                      </p:to>
                                    </p:set>
                                  </p:childTnLst>
                                </p:cTn>
                              </p:par>
                              <p:par>
                                <p:cTn id="195" presetID="2" presetClass="exit" presetSubtype="6" fill="hold" grpId="2" nodeType="withEffect">
                                  <p:stCondLst>
                                    <p:cond delay="0"/>
                                  </p:stCondLst>
                                  <p:childTnLst>
                                    <p:anim calcmode="lin" valueType="num">
                                      <p:cBhvr additive="base">
                                        <p:cTn id="196" dur="3000"/>
                                        <p:tgtEl>
                                          <p:spTgt spid="21"/>
                                        </p:tgtEl>
                                        <p:attrNameLst>
                                          <p:attrName>ppt_x</p:attrName>
                                        </p:attrNameLst>
                                      </p:cBhvr>
                                      <p:tavLst>
                                        <p:tav tm="0">
                                          <p:val>
                                            <p:strVal val="ppt_x"/>
                                          </p:val>
                                        </p:tav>
                                        <p:tav tm="100000">
                                          <p:val>
                                            <p:strVal val="1+ppt_w/2"/>
                                          </p:val>
                                        </p:tav>
                                      </p:tavLst>
                                    </p:anim>
                                    <p:anim calcmode="lin" valueType="num">
                                      <p:cBhvr additive="base">
                                        <p:cTn id="197" dur="3000"/>
                                        <p:tgtEl>
                                          <p:spTgt spid="21"/>
                                        </p:tgtEl>
                                        <p:attrNameLst>
                                          <p:attrName>ppt_y</p:attrName>
                                        </p:attrNameLst>
                                      </p:cBhvr>
                                      <p:tavLst>
                                        <p:tav tm="0">
                                          <p:val>
                                            <p:strVal val="ppt_y"/>
                                          </p:val>
                                        </p:tav>
                                        <p:tav tm="100000">
                                          <p:val>
                                            <p:strVal val="1+ppt_h/2"/>
                                          </p:val>
                                        </p:tav>
                                      </p:tavLst>
                                    </p:anim>
                                    <p:set>
                                      <p:cBhvr>
                                        <p:cTn id="198" dur="1" fill="hold">
                                          <p:stCondLst>
                                            <p:cond delay="2999"/>
                                          </p:stCondLst>
                                        </p:cTn>
                                        <p:tgtEl>
                                          <p:spTgt spid="21"/>
                                        </p:tgtEl>
                                        <p:attrNameLst>
                                          <p:attrName>style.visibility</p:attrName>
                                        </p:attrNameLst>
                                      </p:cBhvr>
                                      <p:to>
                                        <p:strVal val="hidden"/>
                                      </p:to>
                                    </p:set>
                                  </p:childTnLst>
                                </p:cTn>
                              </p:par>
                              <p:par>
                                <p:cTn id="199" presetID="2" presetClass="exit" presetSubtype="6" fill="hold" grpId="2" nodeType="withEffect">
                                  <p:stCondLst>
                                    <p:cond delay="0"/>
                                  </p:stCondLst>
                                  <p:childTnLst>
                                    <p:anim calcmode="lin" valueType="num">
                                      <p:cBhvr additive="base">
                                        <p:cTn id="200" dur="3000"/>
                                        <p:tgtEl>
                                          <p:spTgt spid="22"/>
                                        </p:tgtEl>
                                        <p:attrNameLst>
                                          <p:attrName>ppt_x</p:attrName>
                                        </p:attrNameLst>
                                      </p:cBhvr>
                                      <p:tavLst>
                                        <p:tav tm="0">
                                          <p:val>
                                            <p:strVal val="ppt_x"/>
                                          </p:val>
                                        </p:tav>
                                        <p:tav tm="100000">
                                          <p:val>
                                            <p:strVal val="1+ppt_w/2"/>
                                          </p:val>
                                        </p:tav>
                                      </p:tavLst>
                                    </p:anim>
                                    <p:anim calcmode="lin" valueType="num">
                                      <p:cBhvr additive="base">
                                        <p:cTn id="201" dur="3000"/>
                                        <p:tgtEl>
                                          <p:spTgt spid="22"/>
                                        </p:tgtEl>
                                        <p:attrNameLst>
                                          <p:attrName>ppt_y</p:attrName>
                                        </p:attrNameLst>
                                      </p:cBhvr>
                                      <p:tavLst>
                                        <p:tav tm="0">
                                          <p:val>
                                            <p:strVal val="ppt_y"/>
                                          </p:val>
                                        </p:tav>
                                        <p:tav tm="100000">
                                          <p:val>
                                            <p:strVal val="1+ppt_h/2"/>
                                          </p:val>
                                        </p:tav>
                                      </p:tavLst>
                                    </p:anim>
                                    <p:set>
                                      <p:cBhvr>
                                        <p:cTn id="202" dur="1" fill="hold">
                                          <p:stCondLst>
                                            <p:cond delay="2999"/>
                                          </p:stCondLst>
                                        </p:cTn>
                                        <p:tgtEl>
                                          <p:spTgt spid="22"/>
                                        </p:tgtEl>
                                        <p:attrNameLst>
                                          <p:attrName>style.visibility</p:attrName>
                                        </p:attrNameLst>
                                      </p:cBhvr>
                                      <p:to>
                                        <p:strVal val="hidden"/>
                                      </p:to>
                                    </p:set>
                                  </p:childTnLst>
                                </p:cTn>
                              </p:par>
                              <p:par>
                                <p:cTn id="203" presetID="2" presetClass="exit" presetSubtype="6" fill="hold" grpId="2" nodeType="withEffect">
                                  <p:stCondLst>
                                    <p:cond delay="0"/>
                                  </p:stCondLst>
                                  <p:childTnLst>
                                    <p:anim calcmode="lin" valueType="num">
                                      <p:cBhvr additive="base">
                                        <p:cTn id="204" dur="3000"/>
                                        <p:tgtEl>
                                          <p:spTgt spid="23"/>
                                        </p:tgtEl>
                                        <p:attrNameLst>
                                          <p:attrName>ppt_x</p:attrName>
                                        </p:attrNameLst>
                                      </p:cBhvr>
                                      <p:tavLst>
                                        <p:tav tm="0">
                                          <p:val>
                                            <p:strVal val="ppt_x"/>
                                          </p:val>
                                        </p:tav>
                                        <p:tav tm="100000">
                                          <p:val>
                                            <p:strVal val="1+ppt_w/2"/>
                                          </p:val>
                                        </p:tav>
                                      </p:tavLst>
                                    </p:anim>
                                    <p:anim calcmode="lin" valueType="num">
                                      <p:cBhvr additive="base">
                                        <p:cTn id="205" dur="3000"/>
                                        <p:tgtEl>
                                          <p:spTgt spid="23"/>
                                        </p:tgtEl>
                                        <p:attrNameLst>
                                          <p:attrName>ppt_y</p:attrName>
                                        </p:attrNameLst>
                                      </p:cBhvr>
                                      <p:tavLst>
                                        <p:tav tm="0">
                                          <p:val>
                                            <p:strVal val="ppt_y"/>
                                          </p:val>
                                        </p:tav>
                                        <p:tav tm="100000">
                                          <p:val>
                                            <p:strVal val="1+ppt_h/2"/>
                                          </p:val>
                                        </p:tav>
                                      </p:tavLst>
                                    </p:anim>
                                    <p:set>
                                      <p:cBhvr>
                                        <p:cTn id="206" dur="1" fill="hold">
                                          <p:stCondLst>
                                            <p:cond delay="2999"/>
                                          </p:stCondLst>
                                        </p:cTn>
                                        <p:tgtEl>
                                          <p:spTgt spid="23"/>
                                        </p:tgtEl>
                                        <p:attrNameLst>
                                          <p:attrName>style.visibility</p:attrName>
                                        </p:attrNameLst>
                                      </p:cBhvr>
                                      <p:to>
                                        <p:strVal val="hidden"/>
                                      </p:to>
                                    </p:set>
                                  </p:childTnLst>
                                </p:cTn>
                              </p:par>
                              <p:par>
                                <p:cTn id="207" presetID="3" presetClass="exit" presetSubtype="10" fill="hold" grpId="3" nodeType="withEffect">
                                  <p:stCondLst>
                                    <p:cond delay="0"/>
                                  </p:stCondLst>
                                  <p:childTnLst>
                                    <p:animEffect transition="out" filter="blinds(horizontal)">
                                      <p:cBhvr>
                                        <p:cTn id="208" dur="3000"/>
                                        <p:tgtEl>
                                          <p:spTgt spid="6"/>
                                        </p:tgtEl>
                                      </p:cBhvr>
                                    </p:animEffect>
                                    <p:set>
                                      <p:cBhvr>
                                        <p:cTn id="209" dur="1" fill="hold">
                                          <p:stCondLst>
                                            <p:cond delay="2999"/>
                                          </p:stCondLst>
                                        </p:cTn>
                                        <p:tgtEl>
                                          <p:spTgt spid="6"/>
                                        </p:tgtEl>
                                        <p:attrNameLst>
                                          <p:attrName>style.visibility</p:attrName>
                                        </p:attrNameLst>
                                      </p:cBhvr>
                                      <p:to>
                                        <p:strVal val="hidden"/>
                                      </p:to>
                                    </p:set>
                                  </p:childTnLst>
                                </p:cTn>
                              </p:par>
                              <p:par>
                                <p:cTn id="210" presetID="3" presetClass="exit" presetSubtype="10" fill="hold" grpId="3" nodeType="withEffect">
                                  <p:stCondLst>
                                    <p:cond delay="0"/>
                                  </p:stCondLst>
                                  <p:childTnLst>
                                    <p:animEffect transition="out" filter="blinds(horizontal)">
                                      <p:cBhvr>
                                        <p:cTn id="211" dur="3000"/>
                                        <p:tgtEl>
                                          <p:spTgt spid="8"/>
                                        </p:tgtEl>
                                      </p:cBhvr>
                                    </p:animEffect>
                                    <p:set>
                                      <p:cBhvr>
                                        <p:cTn id="212" dur="1" fill="hold">
                                          <p:stCondLst>
                                            <p:cond delay="2999"/>
                                          </p:stCondLst>
                                        </p:cTn>
                                        <p:tgtEl>
                                          <p:spTgt spid="8"/>
                                        </p:tgtEl>
                                        <p:attrNameLst>
                                          <p:attrName>style.visibility</p:attrName>
                                        </p:attrNameLst>
                                      </p:cBhvr>
                                      <p:to>
                                        <p:strVal val="hidden"/>
                                      </p:to>
                                    </p:set>
                                  </p:childTnLst>
                                </p:cTn>
                              </p:par>
                              <p:par>
                                <p:cTn id="213" presetID="3" presetClass="exit" presetSubtype="10" fill="hold" grpId="3" nodeType="withEffect">
                                  <p:stCondLst>
                                    <p:cond delay="0"/>
                                  </p:stCondLst>
                                  <p:childTnLst>
                                    <p:animEffect transition="out" filter="blinds(horizontal)">
                                      <p:cBhvr>
                                        <p:cTn id="214" dur="3000"/>
                                        <p:tgtEl>
                                          <p:spTgt spid="9"/>
                                        </p:tgtEl>
                                      </p:cBhvr>
                                    </p:animEffect>
                                    <p:set>
                                      <p:cBhvr>
                                        <p:cTn id="215" dur="1" fill="hold">
                                          <p:stCondLst>
                                            <p:cond delay="2999"/>
                                          </p:stCondLst>
                                        </p:cTn>
                                        <p:tgtEl>
                                          <p:spTgt spid="9"/>
                                        </p:tgtEl>
                                        <p:attrNameLst>
                                          <p:attrName>style.visibility</p:attrName>
                                        </p:attrNameLst>
                                      </p:cBhvr>
                                      <p:to>
                                        <p:strVal val="hidden"/>
                                      </p:to>
                                    </p:set>
                                  </p:childTnLst>
                                </p:cTn>
                              </p:par>
                              <p:par>
                                <p:cTn id="216" presetID="3" presetClass="exit" presetSubtype="10" fill="hold" grpId="3" nodeType="withEffect">
                                  <p:stCondLst>
                                    <p:cond delay="0"/>
                                  </p:stCondLst>
                                  <p:childTnLst>
                                    <p:animEffect transition="out" filter="blinds(horizontal)">
                                      <p:cBhvr>
                                        <p:cTn id="217" dur="3000"/>
                                        <p:tgtEl>
                                          <p:spTgt spid="10"/>
                                        </p:tgtEl>
                                      </p:cBhvr>
                                    </p:animEffect>
                                    <p:set>
                                      <p:cBhvr>
                                        <p:cTn id="218" dur="1" fill="hold">
                                          <p:stCondLst>
                                            <p:cond delay="2999"/>
                                          </p:stCondLst>
                                        </p:cTn>
                                        <p:tgtEl>
                                          <p:spTgt spid="10"/>
                                        </p:tgtEl>
                                        <p:attrNameLst>
                                          <p:attrName>style.visibility</p:attrName>
                                        </p:attrNameLst>
                                      </p:cBhvr>
                                      <p:to>
                                        <p:strVal val="hidden"/>
                                      </p:to>
                                    </p:set>
                                  </p:childTnLst>
                                </p:cTn>
                              </p:par>
                              <p:par>
                                <p:cTn id="219" presetID="3" presetClass="exit" presetSubtype="10" fill="hold" grpId="3" nodeType="withEffect">
                                  <p:stCondLst>
                                    <p:cond delay="0"/>
                                  </p:stCondLst>
                                  <p:childTnLst>
                                    <p:animEffect transition="out" filter="blinds(horizontal)">
                                      <p:cBhvr>
                                        <p:cTn id="220" dur="3000"/>
                                        <p:tgtEl>
                                          <p:spTgt spid="11"/>
                                        </p:tgtEl>
                                      </p:cBhvr>
                                    </p:animEffect>
                                    <p:set>
                                      <p:cBhvr>
                                        <p:cTn id="221" dur="1" fill="hold">
                                          <p:stCondLst>
                                            <p:cond delay="2999"/>
                                          </p:stCondLst>
                                        </p:cTn>
                                        <p:tgtEl>
                                          <p:spTgt spid="11"/>
                                        </p:tgtEl>
                                        <p:attrNameLst>
                                          <p:attrName>style.visibility</p:attrName>
                                        </p:attrNameLst>
                                      </p:cBhvr>
                                      <p:to>
                                        <p:strVal val="hidden"/>
                                      </p:to>
                                    </p:set>
                                  </p:childTnLst>
                                </p:cTn>
                              </p:par>
                              <p:par>
                                <p:cTn id="222" presetID="3" presetClass="exit" presetSubtype="10" fill="hold" grpId="3" nodeType="withEffect">
                                  <p:stCondLst>
                                    <p:cond delay="0"/>
                                  </p:stCondLst>
                                  <p:childTnLst>
                                    <p:animEffect transition="out" filter="blinds(horizontal)">
                                      <p:cBhvr>
                                        <p:cTn id="223" dur="3000"/>
                                        <p:tgtEl>
                                          <p:spTgt spid="12"/>
                                        </p:tgtEl>
                                      </p:cBhvr>
                                    </p:animEffect>
                                    <p:set>
                                      <p:cBhvr>
                                        <p:cTn id="224" dur="1" fill="hold">
                                          <p:stCondLst>
                                            <p:cond delay="2999"/>
                                          </p:stCondLst>
                                        </p:cTn>
                                        <p:tgtEl>
                                          <p:spTgt spid="12"/>
                                        </p:tgtEl>
                                        <p:attrNameLst>
                                          <p:attrName>style.visibility</p:attrName>
                                        </p:attrNameLst>
                                      </p:cBhvr>
                                      <p:to>
                                        <p:strVal val="hidden"/>
                                      </p:to>
                                    </p:set>
                                  </p:childTnLst>
                                </p:cTn>
                              </p:par>
                              <p:par>
                                <p:cTn id="225" presetID="3" presetClass="exit" presetSubtype="10" fill="hold" grpId="3" nodeType="withEffect">
                                  <p:stCondLst>
                                    <p:cond delay="0"/>
                                  </p:stCondLst>
                                  <p:childTnLst>
                                    <p:animEffect transition="out" filter="blinds(horizontal)">
                                      <p:cBhvr>
                                        <p:cTn id="226" dur="3000"/>
                                        <p:tgtEl>
                                          <p:spTgt spid="13"/>
                                        </p:tgtEl>
                                      </p:cBhvr>
                                    </p:animEffect>
                                    <p:set>
                                      <p:cBhvr>
                                        <p:cTn id="227" dur="1" fill="hold">
                                          <p:stCondLst>
                                            <p:cond delay="2999"/>
                                          </p:stCondLst>
                                        </p:cTn>
                                        <p:tgtEl>
                                          <p:spTgt spid="13"/>
                                        </p:tgtEl>
                                        <p:attrNameLst>
                                          <p:attrName>style.visibility</p:attrName>
                                        </p:attrNameLst>
                                      </p:cBhvr>
                                      <p:to>
                                        <p:strVal val="hidden"/>
                                      </p:to>
                                    </p:set>
                                  </p:childTnLst>
                                </p:cTn>
                              </p:par>
                              <p:par>
                                <p:cTn id="228" presetID="3" presetClass="exit" presetSubtype="10" fill="hold" grpId="3" nodeType="withEffect">
                                  <p:stCondLst>
                                    <p:cond delay="0"/>
                                  </p:stCondLst>
                                  <p:childTnLst>
                                    <p:animEffect transition="out" filter="blinds(horizontal)">
                                      <p:cBhvr>
                                        <p:cTn id="229" dur="3000"/>
                                        <p:tgtEl>
                                          <p:spTgt spid="14"/>
                                        </p:tgtEl>
                                      </p:cBhvr>
                                    </p:animEffect>
                                    <p:set>
                                      <p:cBhvr>
                                        <p:cTn id="230" dur="1" fill="hold">
                                          <p:stCondLst>
                                            <p:cond delay="2999"/>
                                          </p:stCondLst>
                                        </p:cTn>
                                        <p:tgtEl>
                                          <p:spTgt spid="14"/>
                                        </p:tgtEl>
                                        <p:attrNameLst>
                                          <p:attrName>style.visibility</p:attrName>
                                        </p:attrNameLst>
                                      </p:cBhvr>
                                      <p:to>
                                        <p:strVal val="hidden"/>
                                      </p:to>
                                    </p:set>
                                  </p:childTnLst>
                                </p:cTn>
                              </p:par>
                              <p:par>
                                <p:cTn id="231" presetID="3" presetClass="exit" presetSubtype="10" fill="hold" grpId="3" nodeType="withEffect">
                                  <p:stCondLst>
                                    <p:cond delay="0"/>
                                  </p:stCondLst>
                                  <p:childTnLst>
                                    <p:animEffect transition="out" filter="blinds(horizontal)">
                                      <p:cBhvr>
                                        <p:cTn id="232" dur="3000"/>
                                        <p:tgtEl>
                                          <p:spTgt spid="15"/>
                                        </p:tgtEl>
                                      </p:cBhvr>
                                    </p:animEffect>
                                    <p:set>
                                      <p:cBhvr>
                                        <p:cTn id="233" dur="1" fill="hold">
                                          <p:stCondLst>
                                            <p:cond delay="2999"/>
                                          </p:stCondLst>
                                        </p:cTn>
                                        <p:tgtEl>
                                          <p:spTgt spid="15"/>
                                        </p:tgtEl>
                                        <p:attrNameLst>
                                          <p:attrName>style.visibility</p:attrName>
                                        </p:attrNameLst>
                                      </p:cBhvr>
                                      <p:to>
                                        <p:strVal val="hidden"/>
                                      </p:to>
                                    </p:set>
                                  </p:childTnLst>
                                </p:cTn>
                              </p:par>
                              <p:par>
                                <p:cTn id="234" presetID="2" presetClass="exit" presetSubtype="12" fill="hold" grpId="4" nodeType="withEffect">
                                  <p:stCondLst>
                                    <p:cond delay="0"/>
                                  </p:stCondLst>
                                  <p:childTnLst>
                                    <p:anim calcmode="lin" valueType="num">
                                      <p:cBhvr additive="base">
                                        <p:cTn id="235" dur="3000"/>
                                        <p:tgtEl>
                                          <p:spTgt spid="6"/>
                                        </p:tgtEl>
                                        <p:attrNameLst>
                                          <p:attrName>ppt_x</p:attrName>
                                        </p:attrNameLst>
                                      </p:cBhvr>
                                      <p:tavLst>
                                        <p:tav tm="0">
                                          <p:val>
                                            <p:strVal val="ppt_x"/>
                                          </p:val>
                                        </p:tav>
                                        <p:tav tm="100000">
                                          <p:val>
                                            <p:strVal val="0-ppt_w/2"/>
                                          </p:val>
                                        </p:tav>
                                      </p:tavLst>
                                    </p:anim>
                                    <p:anim calcmode="lin" valueType="num">
                                      <p:cBhvr additive="base">
                                        <p:cTn id="236" dur="3000"/>
                                        <p:tgtEl>
                                          <p:spTgt spid="6"/>
                                        </p:tgtEl>
                                        <p:attrNameLst>
                                          <p:attrName>ppt_y</p:attrName>
                                        </p:attrNameLst>
                                      </p:cBhvr>
                                      <p:tavLst>
                                        <p:tav tm="0">
                                          <p:val>
                                            <p:strVal val="ppt_y"/>
                                          </p:val>
                                        </p:tav>
                                        <p:tav tm="100000">
                                          <p:val>
                                            <p:strVal val="1+ppt_h/2"/>
                                          </p:val>
                                        </p:tav>
                                      </p:tavLst>
                                    </p:anim>
                                    <p:set>
                                      <p:cBhvr>
                                        <p:cTn id="237" dur="1" fill="hold">
                                          <p:stCondLst>
                                            <p:cond delay="2999"/>
                                          </p:stCondLst>
                                        </p:cTn>
                                        <p:tgtEl>
                                          <p:spTgt spid="6"/>
                                        </p:tgtEl>
                                        <p:attrNameLst>
                                          <p:attrName>style.visibility</p:attrName>
                                        </p:attrNameLst>
                                      </p:cBhvr>
                                      <p:to>
                                        <p:strVal val="hidden"/>
                                      </p:to>
                                    </p:set>
                                  </p:childTnLst>
                                </p:cTn>
                              </p:par>
                              <p:par>
                                <p:cTn id="238" presetID="2" presetClass="exit" presetSubtype="12" fill="hold" grpId="4" nodeType="withEffect">
                                  <p:stCondLst>
                                    <p:cond delay="0"/>
                                  </p:stCondLst>
                                  <p:childTnLst>
                                    <p:anim calcmode="lin" valueType="num">
                                      <p:cBhvr additive="base">
                                        <p:cTn id="239" dur="3000"/>
                                        <p:tgtEl>
                                          <p:spTgt spid="8"/>
                                        </p:tgtEl>
                                        <p:attrNameLst>
                                          <p:attrName>ppt_x</p:attrName>
                                        </p:attrNameLst>
                                      </p:cBhvr>
                                      <p:tavLst>
                                        <p:tav tm="0">
                                          <p:val>
                                            <p:strVal val="ppt_x"/>
                                          </p:val>
                                        </p:tav>
                                        <p:tav tm="100000">
                                          <p:val>
                                            <p:strVal val="0-ppt_w/2"/>
                                          </p:val>
                                        </p:tav>
                                      </p:tavLst>
                                    </p:anim>
                                    <p:anim calcmode="lin" valueType="num">
                                      <p:cBhvr additive="base">
                                        <p:cTn id="240" dur="3000"/>
                                        <p:tgtEl>
                                          <p:spTgt spid="8"/>
                                        </p:tgtEl>
                                        <p:attrNameLst>
                                          <p:attrName>ppt_y</p:attrName>
                                        </p:attrNameLst>
                                      </p:cBhvr>
                                      <p:tavLst>
                                        <p:tav tm="0">
                                          <p:val>
                                            <p:strVal val="ppt_y"/>
                                          </p:val>
                                        </p:tav>
                                        <p:tav tm="100000">
                                          <p:val>
                                            <p:strVal val="1+ppt_h/2"/>
                                          </p:val>
                                        </p:tav>
                                      </p:tavLst>
                                    </p:anim>
                                    <p:set>
                                      <p:cBhvr>
                                        <p:cTn id="241" dur="1" fill="hold">
                                          <p:stCondLst>
                                            <p:cond delay="2999"/>
                                          </p:stCondLst>
                                        </p:cTn>
                                        <p:tgtEl>
                                          <p:spTgt spid="8"/>
                                        </p:tgtEl>
                                        <p:attrNameLst>
                                          <p:attrName>style.visibility</p:attrName>
                                        </p:attrNameLst>
                                      </p:cBhvr>
                                      <p:to>
                                        <p:strVal val="hidden"/>
                                      </p:to>
                                    </p:set>
                                  </p:childTnLst>
                                </p:cTn>
                              </p:par>
                              <p:par>
                                <p:cTn id="242" presetID="2" presetClass="exit" presetSubtype="12" fill="hold" grpId="4" nodeType="withEffect">
                                  <p:stCondLst>
                                    <p:cond delay="0"/>
                                  </p:stCondLst>
                                  <p:childTnLst>
                                    <p:anim calcmode="lin" valueType="num">
                                      <p:cBhvr additive="base">
                                        <p:cTn id="243" dur="3000"/>
                                        <p:tgtEl>
                                          <p:spTgt spid="9"/>
                                        </p:tgtEl>
                                        <p:attrNameLst>
                                          <p:attrName>ppt_x</p:attrName>
                                        </p:attrNameLst>
                                      </p:cBhvr>
                                      <p:tavLst>
                                        <p:tav tm="0">
                                          <p:val>
                                            <p:strVal val="ppt_x"/>
                                          </p:val>
                                        </p:tav>
                                        <p:tav tm="100000">
                                          <p:val>
                                            <p:strVal val="0-ppt_w/2"/>
                                          </p:val>
                                        </p:tav>
                                      </p:tavLst>
                                    </p:anim>
                                    <p:anim calcmode="lin" valueType="num">
                                      <p:cBhvr additive="base">
                                        <p:cTn id="244" dur="3000"/>
                                        <p:tgtEl>
                                          <p:spTgt spid="9"/>
                                        </p:tgtEl>
                                        <p:attrNameLst>
                                          <p:attrName>ppt_y</p:attrName>
                                        </p:attrNameLst>
                                      </p:cBhvr>
                                      <p:tavLst>
                                        <p:tav tm="0">
                                          <p:val>
                                            <p:strVal val="ppt_y"/>
                                          </p:val>
                                        </p:tav>
                                        <p:tav tm="100000">
                                          <p:val>
                                            <p:strVal val="1+ppt_h/2"/>
                                          </p:val>
                                        </p:tav>
                                      </p:tavLst>
                                    </p:anim>
                                    <p:set>
                                      <p:cBhvr>
                                        <p:cTn id="245" dur="1" fill="hold">
                                          <p:stCondLst>
                                            <p:cond delay="2999"/>
                                          </p:stCondLst>
                                        </p:cTn>
                                        <p:tgtEl>
                                          <p:spTgt spid="9"/>
                                        </p:tgtEl>
                                        <p:attrNameLst>
                                          <p:attrName>style.visibility</p:attrName>
                                        </p:attrNameLst>
                                      </p:cBhvr>
                                      <p:to>
                                        <p:strVal val="hidden"/>
                                      </p:to>
                                    </p:set>
                                  </p:childTnLst>
                                </p:cTn>
                              </p:par>
                              <p:par>
                                <p:cTn id="246" presetID="2" presetClass="exit" presetSubtype="12" fill="hold" grpId="4" nodeType="withEffect">
                                  <p:stCondLst>
                                    <p:cond delay="0"/>
                                  </p:stCondLst>
                                  <p:childTnLst>
                                    <p:anim calcmode="lin" valueType="num">
                                      <p:cBhvr additive="base">
                                        <p:cTn id="247" dur="3000"/>
                                        <p:tgtEl>
                                          <p:spTgt spid="10"/>
                                        </p:tgtEl>
                                        <p:attrNameLst>
                                          <p:attrName>ppt_x</p:attrName>
                                        </p:attrNameLst>
                                      </p:cBhvr>
                                      <p:tavLst>
                                        <p:tav tm="0">
                                          <p:val>
                                            <p:strVal val="ppt_x"/>
                                          </p:val>
                                        </p:tav>
                                        <p:tav tm="100000">
                                          <p:val>
                                            <p:strVal val="0-ppt_w/2"/>
                                          </p:val>
                                        </p:tav>
                                      </p:tavLst>
                                    </p:anim>
                                    <p:anim calcmode="lin" valueType="num">
                                      <p:cBhvr additive="base">
                                        <p:cTn id="248" dur="3000"/>
                                        <p:tgtEl>
                                          <p:spTgt spid="10"/>
                                        </p:tgtEl>
                                        <p:attrNameLst>
                                          <p:attrName>ppt_y</p:attrName>
                                        </p:attrNameLst>
                                      </p:cBhvr>
                                      <p:tavLst>
                                        <p:tav tm="0">
                                          <p:val>
                                            <p:strVal val="ppt_y"/>
                                          </p:val>
                                        </p:tav>
                                        <p:tav tm="100000">
                                          <p:val>
                                            <p:strVal val="1+ppt_h/2"/>
                                          </p:val>
                                        </p:tav>
                                      </p:tavLst>
                                    </p:anim>
                                    <p:set>
                                      <p:cBhvr>
                                        <p:cTn id="249" dur="1" fill="hold">
                                          <p:stCondLst>
                                            <p:cond delay="2999"/>
                                          </p:stCondLst>
                                        </p:cTn>
                                        <p:tgtEl>
                                          <p:spTgt spid="10"/>
                                        </p:tgtEl>
                                        <p:attrNameLst>
                                          <p:attrName>style.visibility</p:attrName>
                                        </p:attrNameLst>
                                      </p:cBhvr>
                                      <p:to>
                                        <p:strVal val="hidden"/>
                                      </p:to>
                                    </p:set>
                                  </p:childTnLst>
                                </p:cTn>
                              </p:par>
                              <p:par>
                                <p:cTn id="250" presetID="2" presetClass="exit" presetSubtype="12" fill="hold" grpId="4" nodeType="withEffect">
                                  <p:stCondLst>
                                    <p:cond delay="0"/>
                                  </p:stCondLst>
                                  <p:childTnLst>
                                    <p:anim calcmode="lin" valueType="num">
                                      <p:cBhvr additive="base">
                                        <p:cTn id="251" dur="3000"/>
                                        <p:tgtEl>
                                          <p:spTgt spid="11"/>
                                        </p:tgtEl>
                                        <p:attrNameLst>
                                          <p:attrName>ppt_x</p:attrName>
                                        </p:attrNameLst>
                                      </p:cBhvr>
                                      <p:tavLst>
                                        <p:tav tm="0">
                                          <p:val>
                                            <p:strVal val="ppt_x"/>
                                          </p:val>
                                        </p:tav>
                                        <p:tav tm="100000">
                                          <p:val>
                                            <p:strVal val="0-ppt_w/2"/>
                                          </p:val>
                                        </p:tav>
                                      </p:tavLst>
                                    </p:anim>
                                    <p:anim calcmode="lin" valueType="num">
                                      <p:cBhvr additive="base">
                                        <p:cTn id="252" dur="3000"/>
                                        <p:tgtEl>
                                          <p:spTgt spid="11"/>
                                        </p:tgtEl>
                                        <p:attrNameLst>
                                          <p:attrName>ppt_y</p:attrName>
                                        </p:attrNameLst>
                                      </p:cBhvr>
                                      <p:tavLst>
                                        <p:tav tm="0">
                                          <p:val>
                                            <p:strVal val="ppt_y"/>
                                          </p:val>
                                        </p:tav>
                                        <p:tav tm="100000">
                                          <p:val>
                                            <p:strVal val="1+ppt_h/2"/>
                                          </p:val>
                                        </p:tav>
                                      </p:tavLst>
                                    </p:anim>
                                    <p:set>
                                      <p:cBhvr>
                                        <p:cTn id="253" dur="1" fill="hold">
                                          <p:stCondLst>
                                            <p:cond delay="2999"/>
                                          </p:stCondLst>
                                        </p:cTn>
                                        <p:tgtEl>
                                          <p:spTgt spid="11"/>
                                        </p:tgtEl>
                                        <p:attrNameLst>
                                          <p:attrName>style.visibility</p:attrName>
                                        </p:attrNameLst>
                                      </p:cBhvr>
                                      <p:to>
                                        <p:strVal val="hidden"/>
                                      </p:to>
                                    </p:set>
                                  </p:childTnLst>
                                </p:cTn>
                              </p:par>
                              <p:par>
                                <p:cTn id="254" presetID="2" presetClass="exit" presetSubtype="12" fill="hold" grpId="4" nodeType="withEffect">
                                  <p:stCondLst>
                                    <p:cond delay="0"/>
                                  </p:stCondLst>
                                  <p:childTnLst>
                                    <p:anim calcmode="lin" valueType="num">
                                      <p:cBhvr additive="base">
                                        <p:cTn id="255" dur="3000"/>
                                        <p:tgtEl>
                                          <p:spTgt spid="12"/>
                                        </p:tgtEl>
                                        <p:attrNameLst>
                                          <p:attrName>ppt_x</p:attrName>
                                        </p:attrNameLst>
                                      </p:cBhvr>
                                      <p:tavLst>
                                        <p:tav tm="0">
                                          <p:val>
                                            <p:strVal val="ppt_x"/>
                                          </p:val>
                                        </p:tav>
                                        <p:tav tm="100000">
                                          <p:val>
                                            <p:strVal val="0-ppt_w/2"/>
                                          </p:val>
                                        </p:tav>
                                      </p:tavLst>
                                    </p:anim>
                                    <p:anim calcmode="lin" valueType="num">
                                      <p:cBhvr additive="base">
                                        <p:cTn id="256" dur="3000"/>
                                        <p:tgtEl>
                                          <p:spTgt spid="12"/>
                                        </p:tgtEl>
                                        <p:attrNameLst>
                                          <p:attrName>ppt_y</p:attrName>
                                        </p:attrNameLst>
                                      </p:cBhvr>
                                      <p:tavLst>
                                        <p:tav tm="0">
                                          <p:val>
                                            <p:strVal val="ppt_y"/>
                                          </p:val>
                                        </p:tav>
                                        <p:tav tm="100000">
                                          <p:val>
                                            <p:strVal val="1+ppt_h/2"/>
                                          </p:val>
                                        </p:tav>
                                      </p:tavLst>
                                    </p:anim>
                                    <p:set>
                                      <p:cBhvr>
                                        <p:cTn id="257" dur="1" fill="hold">
                                          <p:stCondLst>
                                            <p:cond delay="2999"/>
                                          </p:stCondLst>
                                        </p:cTn>
                                        <p:tgtEl>
                                          <p:spTgt spid="12"/>
                                        </p:tgtEl>
                                        <p:attrNameLst>
                                          <p:attrName>style.visibility</p:attrName>
                                        </p:attrNameLst>
                                      </p:cBhvr>
                                      <p:to>
                                        <p:strVal val="hidden"/>
                                      </p:to>
                                    </p:set>
                                  </p:childTnLst>
                                </p:cTn>
                              </p:par>
                              <p:par>
                                <p:cTn id="258" presetID="2" presetClass="exit" presetSubtype="12" fill="hold" grpId="4" nodeType="withEffect">
                                  <p:stCondLst>
                                    <p:cond delay="0"/>
                                  </p:stCondLst>
                                  <p:childTnLst>
                                    <p:anim calcmode="lin" valueType="num">
                                      <p:cBhvr additive="base">
                                        <p:cTn id="259" dur="3000"/>
                                        <p:tgtEl>
                                          <p:spTgt spid="13"/>
                                        </p:tgtEl>
                                        <p:attrNameLst>
                                          <p:attrName>ppt_x</p:attrName>
                                        </p:attrNameLst>
                                      </p:cBhvr>
                                      <p:tavLst>
                                        <p:tav tm="0">
                                          <p:val>
                                            <p:strVal val="ppt_x"/>
                                          </p:val>
                                        </p:tav>
                                        <p:tav tm="100000">
                                          <p:val>
                                            <p:strVal val="0-ppt_w/2"/>
                                          </p:val>
                                        </p:tav>
                                      </p:tavLst>
                                    </p:anim>
                                    <p:anim calcmode="lin" valueType="num">
                                      <p:cBhvr additive="base">
                                        <p:cTn id="260" dur="3000"/>
                                        <p:tgtEl>
                                          <p:spTgt spid="13"/>
                                        </p:tgtEl>
                                        <p:attrNameLst>
                                          <p:attrName>ppt_y</p:attrName>
                                        </p:attrNameLst>
                                      </p:cBhvr>
                                      <p:tavLst>
                                        <p:tav tm="0">
                                          <p:val>
                                            <p:strVal val="ppt_y"/>
                                          </p:val>
                                        </p:tav>
                                        <p:tav tm="100000">
                                          <p:val>
                                            <p:strVal val="1+ppt_h/2"/>
                                          </p:val>
                                        </p:tav>
                                      </p:tavLst>
                                    </p:anim>
                                    <p:set>
                                      <p:cBhvr>
                                        <p:cTn id="261" dur="1" fill="hold">
                                          <p:stCondLst>
                                            <p:cond delay="2999"/>
                                          </p:stCondLst>
                                        </p:cTn>
                                        <p:tgtEl>
                                          <p:spTgt spid="13"/>
                                        </p:tgtEl>
                                        <p:attrNameLst>
                                          <p:attrName>style.visibility</p:attrName>
                                        </p:attrNameLst>
                                      </p:cBhvr>
                                      <p:to>
                                        <p:strVal val="hidden"/>
                                      </p:to>
                                    </p:set>
                                  </p:childTnLst>
                                </p:cTn>
                              </p:par>
                              <p:par>
                                <p:cTn id="262" presetID="2" presetClass="exit" presetSubtype="12" fill="hold" grpId="4" nodeType="withEffect">
                                  <p:stCondLst>
                                    <p:cond delay="0"/>
                                  </p:stCondLst>
                                  <p:childTnLst>
                                    <p:anim calcmode="lin" valueType="num">
                                      <p:cBhvr additive="base">
                                        <p:cTn id="263" dur="3000"/>
                                        <p:tgtEl>
                                          <p:spTgt spid="14"/>
                                        </p:tgtEl>
                                        <p:attrNameLst>
                                          <p:attrName>ppt_x</p:attrName>
                                        </p:attrNameLst>
                                      </p:cBhvr>
                                      <p:tavLst>
                                        <p:tav tm="0">
                                          <p:val>
                                            <p:strVal val="ppt_x"/>
                                          </p:val>
                                        </p:tav>
                                        <p:tav tm="100000">
                                          <p:val>
                                            <p:strVal val="0-ppt_w/2"/>
                                          </p:val>
                                        </p:tav>
                                      </p:tavLst>
                                    </p:anim>
                                    <p:anim calcmode="lin" valueType="num">
                                      <p:cBhvr additive="base">
                                        <p:cTn id="264" dur="3000"/>
                                        <p:tgtEl>
                                          <p:spTgt spid="14"/>
                                        </p:tgtEl>
                                        <p:attrNameLst>
                                          <p:attrName>ppt_y</p:attrName>
                                        </p:attrNameLst>
                                      </p:cBhvr>
                                      <p:tavLst>
                                        <p:tav tm="0">
                                          <p:val>
                                            <p:strVal val="ppt_y"/>
                                          </p:val>
                                        </p:tav>
                                        <p:tav tm="100000">
                                          <p:val>
                                            <p:strVal val="1+ppt_h/2"/>
                                          </p:val>
                                        </p:tav>
                                      </p:tavLst>
                                    </p:anim>
                                    <p:set>
                                      <p:cBhvr>
                                        <p:cTn id="265" dur="1" fill="hold">
                                          <p:stCondLst>
                                            <p:cond delay="2999"/>
                                          </p:stCondLst>
                                        </p:cTn>
                                        <p:tgtEl>
                                          <p:spTgt spid="14"/>
                                        </p:tgtEl>
                                        <p:attrNameLst>
                                          <p:attrName>style.visibility</p:attrName>
                                        </p:attrNameLst>
                                      </p:cBhvr>
                                      <p:to>
                                        <p:strVal val="hidden"/>
                                      </p:to>
                                    </p:set>
                                  </p:childTnLst>
                                </p:cTn>
                              </p:par>
                              <p:par>
                                <p:cTn id="266" presetID="2" presetClass="exit" presetSubtype="12" fill="hold" grpId="4" nodeType="withEffect">
                                  <p:stCondLst>
                                    <p:cond delay="0"/>
                                  </p:stCondLst>
                                  <p:childTnLst>
                                    <p:anim calcmode="lin" valueType="num">
                                      <p:cBhvr additive="base">
                                        <p:cTn id="267" dur="3000"/>
                                        <p:tgtEl>
                                          <p:spTgt spid="15"/>
                                        </p:tgtEl>
                                        <p:attrNameLst>
                                          <p:attrName>ppt_x</p:attrName>
                                        </p:attrNameLst>
                                      </p:cBhvr>
                                      <p:tavLst>
                                        <p:tav tm="0">
                                          <p:val>
                                            <p:strVal val="ppt_x"/>
                                          </p:val>
                                        </p:tav>
                                        <p:tav tm="100000">
                                          <p:val>
                                            <p:strVal val="0-ppt_w/2"/>
                                          </p:val>
                                        </p:tav>
                                      </p:tavLst>
                                    </p:anim>
                                    <p:anim calcmode="lin" valueType="num">
                                      <p:cBhvr additive="base">
                                        <p:cTn id="268" dur="3000"/>
                                        <p:tgtEl>
                                          <p:spTgt spid="15"/>
                                        </p:tgtEl>
                                        <p:attrNameLst>
                                          <p:attrName>ppt_y</p:attrName>
                                        </p:attrNameLst>
                                      </p:cBhvr>
                                      <p:tavLst>
                                        <p:tav tm="0">
                                          <p:val>
                                            <p:strVal val="ppt_y"/>
                                          </p:val>
                                        </p:tav>
                                        <p:tav tm="100000">
                                          <p:val>
                                            <p:strVal val="1+ppt_h/2"/>
                                          </p:val>
                                        </p:tav>
                                      </p:tavLst>
                                    </p:anim>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grpId="5" nodeType="withEffect">
                                  <p:stCondLst>
                                    <p:cond delay="0"/>
                                  </p:stCondLst>
                                  <p:childTnLst>
                                    <p:animEffect transition="out" filter="blinds(horizontal)">
                                      <p:cBhvr>
                                        <p:cTn id="271" dur="3000"/>
                                        <p:tgtEl>
                                          <p:spTgt spid="6"/>
                                        </p:tgtEl>
                                      </p:cBhvr>
                                    </p:animEffect>
                                    <p:set>
                                      <p:cBhvr>
                                        <p:cTn id="272" dur="1" fill="hold">
                                          <p:stCondLst>
                                            <p:cond delay="2999"/>
                                          </p:stCondLst>
                                        </p:cTn>
                                        <p:tgtEl>
                                          <p:spTgt spid="6"/>
                                        </p:tgtEl>
                                        <p:attrNameLst>
                                          <p:attrName>style.visibility</p:attrName>
                                        </p:attrNameLst>
                                      </p:cBhvr>
                                      <p:to>
                                        <p:strVal val="hidden"/>
                                      </p:to>
                                    </p:set>
                                  </p:childTnLst>
                                </p:cTn>
                              </p:par>
                              <p:par>
                                <p:cTn id="273" presetID="3" presetClass="exit" presetSubtype="10" fill="hold" grpId="5" nodeType="withEffect">
                                  <p:stCondLst>
                                    <p:cond delay="0"/>
                                  </p:stCondLst>
                                  <p:childTnLst>
                                    <p:animEffect transition="out" filter="blinds(horizontal)">
                                      <p:cBhvr>
                                        <p:cTn id="274" dur="3000"/>
                                        <p:tgtEl>
                                          <p:spTgt spid="8"/>
                                        </p:tgtEl>
                                      </p:cBhvr>
                                    </p:animEffect>
                                    <p:set>
                                      <p:cBhvr>
                                        <p:cTn id="275" dur="1" fill="hold">
                                          <p:stCondLst>
                                            <p:cond delay="2999"/>
                                          </p:stCondLst>
                                        </p:cTn>
                                        <p:tgtEl>
                                          <p:spTgt spid="8"/>
                                        </p:tgtEl>
                                        <p:attrNameLst>
                                          <p:attrName>style.visibility</p:attrName>
                                        </p:attrNameLst>
                                      </p:cBhvr>
                                      <p:to>
                                        <p:strVal val="hidden"/>
                                      </p:to>
                                    </p:set>
                                  </p:childTnLst>
                                </p:cTn>
                              </p:par>
                              <p:par>
                                <p:cTn id="276" presetID="3" presetClass="exit" presetSubtype="10" fill="hold" grpId="5" nodeType="withEffect">
                                  <p:stCondLst>
                                    <p:cond delay="0"/>
                                  </p:stCondLst>
                                  <p:childTnLst>
                                    <p:animEffect transition="out" filter="blinds(horizontal)">
                                      <p:cBhvr>
                                        <p:cTn id="277" dur="3000"/>
                                        <p:tgtEl>
                                          <p:spTgt spid="9"/>
                                        </p:tgtEl>
                                      </p:cBhvr>
                                    </p:animEffect>
                                    <p:set>
                                      <p:cBhvr>
                                        <p:cTn id="278" dur="1" fill="hold">
                                          <p:stCondLst>
                                            <p:cond delay="2999"/>
                                          </p:stCondLst>
                                        </p:cTn>
                                        <p:tgtEl>
                                          <p:spTgt spid="9"/>
                                        </p:tgtEl>
                                        <p:attrNameLst>
                                          <p:attrName>style.visibility</p:attrName>
                                        </p:attrNameLst>
                                      </p:cBhvr>
                                      <p:to>
                                        <p:strVal val="hidden"/>
                                      </p:to>
                                    </p:set>
                                  </p:childTnLst>
                                </p:cTn>
                              </p:par>
                              <p:par>
                                <p:cTn id="279" presetID="3" presetClass="exit" presetSubtype="10" fill="hold" grpId="5" nodeType="withEffect">
                                  <p:stCondLst>
                                    <p:cond delay="0"/>
                                  </p:stCondLst>
                                  <p:childTnLst>
                                    <p:animEffect transition="out" filter="blinds(horizontal)">
                                      <p:cBhvr>
                                        <p:cTn id="280" dur="3000"/>
                                        <p:tgtEl>
                                          <p:spTgt spid="10"/>
                                        </p:tgtEl>
                                      </p:cBhvr>
                                    </p:animEffect>
                                    <p:set>
                                      <p:cBhvr>
                                        <p:cTn id="281" dur="1" fill="hold">
                                          <p:stCondLst>
                                            <p:cond delay="2999"/>
                                          </p:stCondLst>
                                        </p:cTn>
                                        <p:tgtEl>
                                          <p:spTgt spid="10"/>
                                        </p:tgtEl>
                                        <p:attrNameLst>
                                          <p:attrName>style.visibility</p:attrName>
                                        </p:attrNameLst>
                                      </p:cBhvr>
                                      <p:to>
                                        <p:strVal val="hidden"/>
                                      </p:to>
                                    </p:set>
                                  </p:childTnLst>
                                </p:cTn>
                              </p:par>
                              <p:par>
                                <p:cTn id="282" presetID="3" presetClass="exit" presetSubtype="10" fill="hold" grpId="5" nodeType="withEffect">
                                  <p:stCondLst>
                                    <p:cond delay="0"/>
                                  </p:stCondLst>
                                  <p:childTnLst>
                                    <p:animEffect transition="out" filter="blinds(horizontal)">
                                      <p:cBhvr>
                                        <p:cTn id="283" dur="3000"/>
                                        <p:tgtEl>
                                          <p:spTgt spid="11"/>
                                        </p:tgtEl>
                                      </p:cBhvr>
                                    </p:animEffect>
                                    <p:set>
                                      <p:cBhvr>
                                        <p:cTn id="284" dur="1" fill="hold">
                                          <p:stCondLst>
                                            <p:cond delay="2999"/>
                                          </p:stCondLst>
                                        </p:cTn>
                                        <p:tgtEl>
                                          <p:spTgt spid="11"/>
                                        </p:tgtEl>
                                        <p:attrNameLst>
                                          <p:attrName>style.visibility</p:attrName>
                                        </p:attrNameLst>
                                      </p:cBhvr>
                                      <p:to>
                                        <p:strVal val="hidden"/>
                                      </p:to>
                                    </p:set>
                                  </p:childTnLst>
                                </p:cTn>
                              </p:par>
                              <p:par>
                                <p:cTn id="285" presetID="3" presetClass="exit" presetSubtype="10" fill="hold" grpId="5" nodeType="withEffect">
                                  <p:stCondLst>
                                    <p:cond delay="0"/>
                                  </p:stCondLst>
                                  <p:childTnLst>
                                    <p:animEffect transition="out" filter="blinds(horizontal)">
                                      <p:cBhvr>
                                        <p:cTn id="286" dur="3000"/>
                                        <p:tgtEl>
                                          <p:spTgt spid="12"/>
                                        </p:tgtEl>
                                      </p:cBhvr>
                                    </p:animEffect>
                                    <p:set>
                                      <p:cBhvr>
                                        <p:cTn id="287" dur="1" fill="hold">
                                          <p:stCondLst>
                                            <p:cond delay="2999"/>
                                          </p:stCondLst>
                                        </p:cTn>
                                        <p:tgtEl>
                                          <p:spTgt spid="12"/>
                                        </p:tgtEl>
                                        <p:attrNameLst>
                                          <p:attrName>style.visibility</p:attrName>
                                        </p:attrNameLst>
                                      </p:cBhvr>
                                      <p:to>
                                        <p:strVal val="hidden"/>
                                      </p:to>
                                    </p:set>
                                  </p:childTnLst>
                                </p:cTn>
                              </p:par>
                              <p:par>
                                <p:cTn id="288" presetID="3" presetClass="exit" presetSubtype="10" fill="hold" grpId="5" nodeType="withEffect">
                                  <p:stCondLst>
                                    <p:cond delay="0"/>
                                  </p:stCondLst>
                                  <p:childTnLst>
                                    <p:animEffect transition="out" filter="blinds(horizontal)">
                                      <p:cBhvr>
                                        <p:cTn id="289" dur="3000"/>
                                        <p:tgtEl>
                                          <p:spTgt spid="13"/>
                                        </p:tgtEl>
                                      </p:cBhvr>
                                    </p:animEffect>
                                    <p:set>
                                      <p:cBhvr>
                                        <p:cTn id="290" dur="1" fill="hold">
                                          <p:stCondLst>
                                            <p:cond delay="2999"/>
                                          </p:stCondLst>
                                        </p:cTn>
                                        <p:tgtEl>
                                          <p:spTgt spid="13"/>
                                        </p:tgtEl>
                                        <p:attrNameLst>
                                          <p:attrName>style.visibility</p:attrName>
                                        </p:attrNameLst>
                                      </p:cBhvr>
                                      <p:to>
                                        <p:strVal val="hidden"/>
                                      </p:to>
                                    </p:set>
                                  </p:childTnLst>
                                </p:cTn>
                              </p:par>
                              <p:par>
                                <p:cTn id="291" presetID="3" presetClass="exit" presetSubtype="10" fill="hold" grpId="5" nodeType="withEffect">
                                  <p:stCondLst>
                                    <p:cond delay="0"/>
                                  </p:stCondLst>
                                  <p:childTnLst>
                                    <p:animEffect transition="out" filter="blinds(horizontal)">
                                      <p:cBhvr>
                                        <p:cTn id="292" dur="3000"/>
                                        <p:tgtEl>
                                          <p:spTgt spid="14"/>
                                        </p:tgtEl>
                                      </p:cBhvr>
                                    </p:animEffect>
                                    <p:set>
                                      <p:cBhvr>
                                        <p:cTn id="293" dur="1" fill="hold">
                                          <p:stCondLst>
                                            <p:cond delay="2999"/>
                                          </p:stCondLst>
                                        </p:cTn>
                                        <p:tgtEl>
                                          <p:spTgt spid="14"/>
                                        </p:tgtEl>
                                        <p:attrNameLst>
                                          <p:attrName>style.visibility</p:attrName>
                                        </p:attrNameLst>
                                      </p:cBhvr>
                                      <p:to>
                                        <p:strVal val="hidden"/>
                                      </p:to>
                                    </p:set>
                                  </p:childTnLst>
                                </p:cTn>
                              </p:par>
                              <p:par>
                                <p:cTn id="294" presetID="3" presetClass="exit" presetSubtype="10" fill="hold" grpId="5" nodeType="withEffect">
                                  <p:stCondLst>
                                    <p:cond delay="0"/>
                                  </p:stCondLst>
                                  <p:childTnLst>
                                    <p:animEffect transition="out" filter="blinds(horizontal)">
                                      <p:cBhvr>
                                        <p:cTn id="295" dur="3000"/>
                                        <p:tgtEl>
                                          <p:spTgt spid="15"/>
                                        </p:tgtEl>
                                      </p:cBhvr>
                                    </p:animEffect>
                                    <p:set>
                                      <p:cBhvr>
                                        <p:cTn id="296" dur="1" fill="hold">
                                          <p:stCondLst>
                                            <p:cond delay="2999"/>
                                          </p:stCondLst>
                                        </p:cTn>
                                        <p:tgtEl>
                                          <p:spTgt spid="15"/>
                                        </p:tgtEl>
                                        <p:attrNameLst>
                                          <p:attrName>style.visibility</p:attrName>
                                        </p:attrNameLst>
                                      </p:cBhvr>
                                      <p:to>
                                        <p:strVal val="hidden"/>
                                      </p:to>
                                    </p:set>
                                  </p:childTnLst>
                                </p:cTn>
                              </p:par>
                              <p:par>
                                <p:cTn id="297" presetID="2" presetClass="exit" presetSubtype="6" fill="hold" grpId="3" nodeType="withEffect">
                                  <p:stCondLst>
                                    <p:cond delay="0"/>
                                  </p:stCondLst>
                                  <p:childTnLst>
                                    <p:anim calcmode="lin" valueType="num">
                                      <p:cBhvr additive="base">
                                        <p:cTn id="298" dur="3000"/>
                                        <p:tgtEl>
                                          <p:spTgt spid="7"/>
                                        </p:tgtEl>
                                        <p:attrNameLst>
                                          <p:attrName>ppt_x</p:attrName>
                                        </p:attrNameLst>
                                      </p:cBhvr>
                                      <p:tavLst>
                                        <p:tav tm="0">
                                          <p:val>
                                            <p:strVal val="ppt_x"/>
                                          </p:val>
                                        </p:tav>
                                        <p:tav tm="100000">
                                          <p:val>
                                            <p:strVal val="1+ppt_w/2"/>
                                          </p:val>
                                        </p:tav>
                                      </p:tavLst>
                                    </p:anim>
                                    <p:anim calcmode="lin" valueType="num">
                                      <p:cBhvr additive="base">
                                        <p:cTn id="299" dur="3000"/>
                                        <p:tgtEl>
                                          <p:spTgt spid="7"/>
                                        </p:tgtEl>
                                        <p:attrNameLst>
                                          <p:attrName>ppt_y</p:attrName>
                                        </p:attrNameLst>
                                      </p:cBhvr>
                                      <p:tavLst>
                                        <p:tav tm="0">
                                          <p:val>
                                            <p:strVal val="ppt_y"/>
                                          </p:val>
                                        </p:tav>
                                        <p:tav tm="100000">
                                          <p:val>
                                            <p:strVal val="1+ppt_h/2"/>
                                          </p:val>
                                        </p:tav>
                                      </p:tavLst>
                                    </p:anim>
                                    <p:set>
                                      <p:cBhvr>
                                        <p:cTn id="300" dur="1" fill="hold">
                                          <p:stCondLst>
                                            <p:cond delay="2999"/>
                                          </p:stCondLst>
                                        </p:cTn>
                                        <p:tgtEl>
                                          <p:spTgt spid="7"/>
                                        </p:tgtEl>
                                        <p:attrNameLst>
                                          <p:attrName>style.visibility</p:attrName>
                                        </p:attrNameLst>
                                      </p:cBhvr>
                                      <p:to>
                                        <p:strVal val="hidden"/>
                                      </p:to>
                                    </p:set>
                                  </p:childTnLst>
                                </p:cTn>
                              </p:par>
                              <p:par>
                                <p:cTn id="301" presetID="2" presetClass="exit" presetSubtype="6" fill="hold" grpId="3" nodeType="withEffect">
                                  <p:stCondLst>
                                    <p:cond delay="0"/>
                                  </p:stCondLst>
                                  <p:childTnLst>
                                    <p:anim calcmode="lin" valueType="num">
                                      <p:cBhvr additive="base">
                                        <p:cTn id="302" dur="3000"/>
                                        <p:tgtEl>
                                          <p:spTgt spid="16"/>
                                        </p:tgtEl>
                                        <p:attrNameLst>
                                          <p:attrName>ppt_x</p:attrName>
                                        </p:attrNameLst>
                                      </p:cBhvr>
                                      <p:tavLst>
                                        <p:tav tm="0">
                                          <p:val>
                                            <p:strVal val="ppt_x"/>
                                          </p:val>
                                        </p:tav>
                                        <p:tav tm="100000">
                                          <p:val>
                                            <p:strVal val="1+ppt_w/2"/>
                                          </p:val>
                                        </p:tav>
                                      </p:tavLst>
                                    </p:anim>
                                    <p:anim calcmode="lin" valueType="num">
                                      <p:cBhvr additive="base">
                                        <p:cTn id="303" dur="3000"/>
                                        <p:tgtEl>
                                          <p:spTgt spid="16"/>
                                        </p:tgtEl>
                                        <p:attrNameLst>
                                          <p:attrName>ppt_y</p:attrName>
                                        </p:attrNameLst>
                                      </p:cBhvr>
                                      <p:tavLst>
                                        <p:tav tm="0">
                                          <p:val>
                                            <p:strVal val="ppt_y"/>
                                          </p:val>
                                        </p:tav>
                                        <p:tav tm="100000">
                                          <p:val>
                                            <p:strVal val="1+ppt_h/2"/>
                                          </p:val>
                                        </p:tav>
                                      </p:tavLst>
                                    </p:anim>
                                    <p:set>
                                      <p:cBhvr>
                                        <p:cTn id="304" dur="1" fill="hold">
                                          <p:stCondLst>
                                            <p:cond delay="2999"/>
                                          </p:stCondLst>
                                        </p:cTn>
                                        <p:tgtEl>
                                          <p:spTgt spid="16"/>
                                        </p:tgtEl>
                                        <p:attrNameLst>
                                          <p:attrName>style.visibility</p:attrName>
                                        </p:attrNameLst>
                                      </p:cBhvr>
                                      <p:to>
                                        <p:strVal val="hidden"/>
                                      </p:to>
                                    </p:set>
                                  </p:childTnLst>
                                </p:cTn>
                              </p:par>
                              <p:par>
                                <p:cTn id="305" presetID="2" presetClass="exit" presetSubtype="6" fill="hold" grpId="3" nodeType="withEffect">
                                  <p:stCondLst>
                                    <p:cond delay="0"/>
                                  </p:stCondLst>
                                  <p:childTnLst>
                                    <p:anim calcmode="lin" valueType="num">
                                      <p:cBhvr additive="base">
                                        <p:cTn id="306" dur="3000"/>
                                        <p:tgtEl>
                                          <p:spTgt spid="17"/>
                                        </p:tgtEl>
                                        <p:attrNameLst>
                                          <p:attrName>ppt_x</p:attrName>
                                        </p:attrNameLst>
                                      </p:cBhvr>
                                      <p:tavLst>
                                        <p:tav tm="0">
                                          <p:val>
                                            <p:strVal val="ppt_x"/>
                                          </p:val>
                                        </p:tav>
                                        <p:tav tm="100000">
                                          <p:val>
                                            <p:strVal val="1+ppt_w/2"/>
                                          </p:val>
                                        </p:tav>
                                      </p:tavLst>
                                    </p:anim>
                                    <p:anim calcmode="lin" valueType="num">
                                      <p:cBhvr additive="base">
                                        <p:cTn id="307" dur="3000"/>
                                        <p:tgtEl>
                                          <p:spTgt spid="17"/>
                                        </p:tgtEl>
                                        <p:attrNameLst>
                                          <p:attrName>ppt_y</p:attrName>
                                        </p:attrNameLst>
                                      </p:cBhvr>
                                      <p:tavLst>
                                        <p:tav tm="0">
                                          <p:val>
                                            <p:strVal val="ppt_y"/>
                                          </p:val>
                                        </p:tav>
                                        <p:tav tm="100000">
                                          <p:val>
                                            <p:strVal val="1+ppt_h/2"/>
                                          </p:val>
                                        </p:tav>
                                      </p:tavLst>
                                    </p:anim>
                                    <p:set>
                                      <p:cBhvr>
                                        <p:cTn id="308" dur="1" fill="hold">
                                          <p:stCondLst>
                                            <p:cond delay="2999"/>
                                          </p:stCondLst>
                                        </p:cTn>
                                        <p:tgtEl>
                                          <p:spTgt spid="17"/>
                                        </p:tgtEl>
                                        <p:attrNameLst>
                                          <p:attrName>style.visibility</p:attrName>
                                        </p:attrNameLst>
                                      </p:cBhvr>
                                      <p:to>
                                        <p:strVal val="hidden"/>
                                      </p:to>
                                    </p:set>
                                  </p:childTnLst>
                                </p:cTn>
                              </p:par>
                              <p:par>
                                <p:cTn id="309" presetID="2" presetClass="exit" presetSubtype="6" fill="hold" grpId="3" nodeType="withEffect">
                                  <p:stCondLst>
                                    <p:cond delay="0"/>
                                  </p:stCondLst>
                                  <p:childTnLst>
                                    <p:anim calcmode="lin" valueType="num">
                                      <p:cBhvr additive="base">
                                        <p:cTn id="310" dur="3000"/>
                                        <p:tgtEl>
                                          <p:spTgt spid="18"/>
                                        </p:tgtEl>
                                        <p:attrNameLst>
                                          <p:attrName>ppt_x</p:attrName>
                                        </p:attrNameLst>
                                      </p:cBhvr>
                                      <p:tavLst>
                                        <p:tav tm="0">
                                          <p:val>
                                            <p:strVal val="ppt_x"/>
                                          </p:val>
                                        </p:tav>
                                        <p:tav tm="100000">
                                          <p:val>
                                            <p:strVal val="1+ppt_w/2"/>
                                          </p:val>
                                        </p:tav>
                                      </p:tavLst>
                                    </p:anim>
                                    <p:anim calcmode="lin" valueType="num">
                                      <p:cBhvr additive="base">
                                        <p:cTn id="311" dur="3000"/>
                                        <p:tgtEl>
                                          <p:spTgt spid="18"/>
                                        </p:tgtEl>
                                        <p:attrNameLst>
                                          <p:attrName>ppt_y</p:attrName>
                                        </p:attrNameLst>
                                      </p:cBhvr>
                                      <p:tavLst>
                                        <p:tav tm="0">
                                          <p:val>
                                            <p:strVal val="ppt_y"/>
                                          </p:val>
                                        </p:tav>
                                        <p:tav tm="100000">
                                          <p:val>
                                            <p:strVal val="1+ppt_h/2"/>
                                          </p:val>
                                        </p:tav>
                                      </p:tavLst>
                                    </p:anim>
                                    <p:set>
                                      <p:cBhvr>
                                        <p:cTn id="312" dur="1" fill="hold">
                                          <p:stCondLst>
                                            <p:cond delay="2999"/>
                                          </p:stCondLst>
                                        </p:cTn>
                                        <p:tgtEl>
                                          <p:spTgt spid="18"/>
                                        </p:tgtEl>
                                        <p:attrNameLst>
                                          <p:attrName>style.visibility</p:attrName>
                                        </p:attrNameLst>
                                      </p:cBhvr>
                                      <p:to>
                                        <p:strVal val="hidden"/>
                                      </p:to>
                                    </p:set>
                                  </p:childTnLst>
                                </p:cTn>
                              </p:par>
                              <p:par>
                                <p:cTn id="313" presetID="2" presetClass="exit" presetSubtype="6" fill="hold" grpId="3" nodeType="withEffect">
                                  <p:stCondLst>
                                    <p:cond delay="0"/>
                                  </p:stCondLst>
                                  <p:childTnLst>
                                    <p:anim calcmode="lin" valueType="num">
                                      <p:cBhvr additive="base">
                                        <p:cTn id="314" dur="3000"/>
                                        <p:tgtEl>
                                          <p:spTgt spid="19"/>
                                        </p:tgtEl>
                                        <p:attrNameLst>
                                          <p:attrName>ppt_x</p:attrName>
                                        </p:attrNameLst>
                                      </p:cBhvr>
                                      <p:tavLst>
                                        <p:tav tm="0">
                                          <p:val>
                                            <p:strVal val="ppt_x"/>
                                          </p:val>
                                        </p:tav>
                                        <p:tav tm="100000">
                                          <p:val>
                                            <p:strVal val="1+ppt_w/2"/>
                                          </p:val>
                                        </p:tav>
                                      </p:tavLst>
                                    </p:anim>
                                    <p:anim calcmode="lin" valueType="num">
                                      <p:cBhvr additive="base">
                                        <p:cTn id="315" dur="3000"/>
                                        <p:tgtEl>
                                          <p:spTgt spid="19"/>
                                        </p:tgtEl>
                                        <p:attrNameLst>
                                          <p:attrName>ppt_y</p:attrName>
                                        </p:attrNameLst>
                                      </p:cBhvr>
                                      <p:tavLst>
                                        <p:tav tm="0">
                                          <p:val>
                                            <p:strVal val="ppt_y"/>
                                          </p:val>
                                        </p:tav>
                                        <p:tav tm="100000">
                                          <p:val>
                                            <p:strVal val="1+ppt_h/2"/>
                                          </p:val>
                                        </p:tav>
                                      </p:tavLst>
                                    </p:anim>
                                    <p:set>
                                      <p:cBhvr>
                                        <p:cTn id="316" dur="1" fill="hold">
                                          <p:stCondLst>
                                            <p:cond delay="2999"/>
                                          </p:stCondLst>
                                        </p:cTn>
                                        <p:tgtEl>
                                          <p:spTgt spid="19"/>
                                        </p:tgtEl>
                                        <p:attrNameLst>
                                          <p:attrName>style.visibility</p:attrName>
                                        </p:attrNameLst>
                                      </p:cBhvr>
                                      <p:to>
                                        <p:strVal val="hidden"/>
                                      </p:to>
                                    </p:set>
                                  </p:childTnLst>
                                </p:cTn>
                              </p:par>
                              <p:par>
                                <p:cTn id="317" presetID="2" presetClass="exit" presetSubtype="6" fill="hold" grpId="3" nodeType="withEffect">
                                  <p:stCondLst>
                                    <p:cond delay="0"/>
                                  </p:stCondLst>
                                  <p:childTnLst>
                                    <p:anim calcmode="lin" valueType="num">
                                      <p:cBhvr additive="base">
                                        <p:cTn id="318" dur="3000"/>
                                        <p:tgtEl>
                                          <p:spTgt spid="20"/>
                                        </p:tgtEl>
                                        <p:attrNameLst>
                                          <p:attrName>ppt_x</p:attrName>
                                        </p:attrNameLst>
                                      </p:cBhvr>
                                      <p:tavLst>
                                        <p:tav tm="0">
                                          <p:val>
                                            <p:strVal val="ppt_x"/>
                                          </p:val>
                                        </p:tav>
                                        <p:tav tm="100000">
                                          <p:val>
                                            <p:strVal val="1+ppt_w/2"/>
                                          </p:val>
                                        </p:tav>
                                      </p:tavLst>
                                    </p:anim>
                                    <p:anim calcmode="lin" valueType="num">
                                      <p:cBhvr additive="base">
                                        <p:cTn id="319" dur="3000"/>
                                        <p:tgtEl>
                                          <p:spTgt spid="20"/>
                                        </p:tgtEl>
                                        <p:attrNameLst>
                                          <p:attrName>ppt_y</p:attrName>
                                        </p:attrNameLst>
                                      </p:cBhvr>
                                      <p:tavLst>
                                        <p:tav tm="0">
                                          <p:val>
                                            <p:strVal val="ppt_y"/>
                                          </p:val>
                                        </p:tav>
                                        <p:tav tm="100000">
                                          <p:val>
                                            <p:strVal val="1+ppt_h/2"/>
                                          </p:val>
                                        </p:tav>
                                      </p:tavLst>
                                    </p:anim>
                                    <p:set>
                                      <p:cBhvr>
                                        <p:cTn id="320" dur="1" fill="hold">
                                          <p:stCondLst>
                                            <p:cond delay="2999"/>
                                          </p:stCondLst>
                                        </p:cTn>
                                        <p:tgtEl>
                                          <p:spTgt spid="20"/>
                                        </p:tgtEl>
                                        <p:attrNameLst>
                                          <p:attrName>style.visibility</p:attrName>
                                        </p:attrNameLst>
                                      </p:cBhvr>
                                      <p:to>
                                        <p:strVal val="hidden"/>
                                      </p:to>
                                    </p:set>
                                  </p:childTnLst>
                                </p:cTn>
                              </p:par>
                              <p:par>
                                <p:cTn id="321" presetID="2" presetClass="exit" presetSubtype="6" fill="hold" grpId="3" nodeType="withEffect">
                                  <p:stCondLst>
                                    <p:cond delay="0"/>
                                  </p:stCondLst>
                                  <p:childTnLst>
                                    <p:anim calcmode="lin" valueType="num">
                                      <p:cBhvr additive="base">
                                        <p:cTn id="322" dur="3000"/>
                                        <p:tgtEl>
                                          <p:spTgt spid="21"/>
                                        </p:tgtEl>
                                        <p:attrNameLst>
                                          <p:attrName>ppt_x</p:attrName>
                                        </p:attrNameLst>
                                      </p:cBhvr>
                                      <p:tavLst>
                                        <p:tav tm="0">
                                          <p:val>
                                            <p:strVal val="ppt_x"/>
                                          </p:val>
                                        </p:tav>
                                        <p:tav tm="100000">
                                          <p:val>
                                            <p:strVal val="1+ppt_w/2"/>
                                          </p:val>
                                        </p:tav>
                                      </p:tavLst>
                                    </p:anim>
                                    <p:anim calcmode="lin" valueType="num">
                                      <p:cBhvr additive="base">
                                        <p:cTn id="323" dur="3000"/>
                                        <p:tgtEl>
                                          <p:spTgt spid="21"/>
                                        </p:tgtEl>
                                        <p:attrNameLst>
                                          <p:attrName>ppt_y</p:attrName>
                                        </p:attrNameLst>
                                      </p:cBhvr>
                                      <p:tavLst>
                                        <p:tav tm="0">
                                          <p:val>
                                            <p:strVal val="ppt_y"/>
                                          </p:val>
                                        </p:tav>
                                        <p:tav tm="100000">
                                          <p:val>
                                            <p:strVal val="1+ppt_h/2"/>
                                          </p:val>
                                        </p:tav>
                                      </p:tavLst>
                                    </p:anim>
                                    <p:set>
                                      <p:cBhvr>
                                        <p:cTn id="324" dur="1" fill="hold">
                                          <p:stCondLst>
                                            <p:cond delay="2999"/>
                                          </p:stCondLst>
                                        </p:cTn>
                                        <p:tgtEl>
                                          <p:spTgt spid="21"/>
                                        </p:tgtEl>
                                        <p:attrNameLst>
                                          <p:attrName>style.visibility</p:attrName>
                                        </p:attrNameLst>
                                      </p:cBhvr>
                                      <p:to>
                                        <p:strVal val="hidden"/>
                                      </p:to>
                                    </p:set>
                                  </p:childTnLst>
                                </p:cTn>
                              </p:par>
                              <p:par>
                                <p:cTn id="325" presetID="2" presetClass="exit" presetSubtype="6" fill="hold" grpId="3" nodeType="withEffect">
                                  <p:stCondLst>
                                    <p:cond delay="0"/>
                                  </p:stCondLst>
                                  <p:childTnLst>
                                    <p:anim calcmode="lin" valueType="num">
                                      <p:cBhvr additive="base">
                                        <p:cTn id="326" dur="3000"/>
                                        <p:tgtEl>
                                          <p:spTgt spid="22"/>
                                        </p:tgtEl>
                                        <p:attrNameLst>
                                          <p:attrName>ppt_x</p:attrName>
                                        </p:attrNameLst>
                                      </p:cBhvr>
                                      <p:tavLst>
                                        <p:tav tm="0">
                                          <p:val>
                                            <p:strVal val="ppt_x"/>
                                          </p:val>
                                        </p:tav>
                                        <p:tav tm="100000">
                                          <p:val>
                                            <p:strVal val="1+ppt_w/2"/>
                                          </p:val>
                                        </p:tav>
                                      </p:tavLst>
                                    </p:anim>
                                    <p:anim calcmode="lin" valueType="num">
                                      <p:cBhvr additive="base">
                                        <p:cTn id="327" dur="3000"/>
                                        <p:tgtEl>
                                          <p:spTgt spid="22"/>
                                        </p:tgtEl>
                                        <p:attrNameLst>
                                          <p:attrName>ppt_y</p:attrName>
                                        </p:attrNameLst>
                                      </p:cBhvr>
                                      <p:tavLst>
                                        <p:tav tm="0">
                                          <p:val>
                                            <p:strVal val="ppt_y"/>
                                          </p:val>
                                        </p:tav>
                                        <p:tav tm="100000">
                                          <p:val>
                                            <p:strVal val="1+ppt_h/2"/>
                                          </p:val>
                                        </p:tav>
                                      </p:tavLst>
                                    </p:anim>
                                    <p:set>
                                      <p:cBhvr>
                                        <p:cTn id="328" dur="1" fill="hold">
                                          <p:stCondLst>
                                            <p:cond delay="2999"/>
                                          </p:stCondLst>
                                        </p:cTn>
                                        <p:tgtEl>
                                          <p:spTgt spid="22"/>
                                        </p:tgtEl>
                                        <p:attrNameLst>
                                          <p:attrName>style.visibility</p:attrName>
                                        </p:attrNameLst>
                                      </p:cBhvr>
                                      <p:to>
                                        <p:strVal val="hidden"/>
                                      </p:to>
                                    </p:set>
                                  </p:childTnLst>
                                </p:cTn>
                              </p:par>
                              <p:par>
                                <p:cTn id="329" presetID="2" presetClass="exit" presetSubtype="6" fill="hold" grpId="3" nodeType="withEffect">
                                  <p:stCondLst>
                                    <p:cond delay="0"/>
                                  </p:stCondLst>
                                  <p:childTnLst>
                                    <p:anim calcmode="lin" valueType="num">
                                      <p:cBhvr additive="base">
                                        <p:cTn id="330" dur="3000"/>
                                        <p:tgtEl>
                                          <p:spTgt spid="23"/>
                                        </p:tgtEl>
                                        <p:attrNameLst>
                                          <p:attrName>ppt_x</p:attrName>
                                        </p:attrNameLst>
                                      </p:cBhvr>
                                      <p:tavLst>
                                        <p:tav tm="0">
                                          <p:val>
                                            <p:strVal val="ppt_x"/>
                                          </p:val>
                                        </p:tav>
                                        <p:tav tm="100000">
                                          <p:val>
                                            <p:strVal val="1+ppt_w/2"/>
                                          </p:val>
                                        </p:tav>
                                      </p:tavLst>
                                    </p:anim>
                                    <p:anim calcmode="lin" valueType="num">
                                      <p:cBhvr additive="base">
                                        <p:cTn id="331" dur="3000"/>
                                        <p:tgtEl>
                                          <p:spTgt spid="23"/>
                                        </p:tgtEl>
                                        <p:attrNameLst>
                                          <p:attrName>ppt_y</p:attrName>
                                        </p:attrNameLst>
                                      </p:cBhvr>
                                      <p:tavLst>
                                        <p:tav tm="0">
                                          <p:val>
                                            <p:strVal val="ppt_y"/>
                                          </p:val>
                                        </p:tav>
                                        <p:tav tm="100000">
                                          <p:val>
                                            <p:strVal val="1+ppt_h/2"/>
                                          </p:val>
                                        </p:tav>
                                      </p:tavLst>
                                    </p:anim>
                                    <p:set>
                                      <p:cBhvr>
                                        <p:cTn id="332" dur="1" fill="hold">
                                          <p:stCondLst>
                                            <p:cond delay="2999"/>
                                          </p:stCondLst>
                                        </p:cTn>
                                        <p:tgtEl>
                                          <p:spTgt spid="23"/>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7"/>
                                        </p:tgtEl>
                                      </p:cBhvr>
                                    </p:animEffect>
                                    <p:set>
                                      <p:cBhvr>
                                        <p:cTn id="335" dur="1" fill="hold">
                                          <p:stCondLst>
                                            <p:cond delay="2999"/>
                                          </p:stCondLst>
                                        </p:cTn>
                                        <p:tgtEl>
                                          <p:spTgt spid="7"/>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6"/>
                                        </p:tgtEl>
                                      </p:cBhvr>
                                    </p:animEffect>
                                    <p:set>
                                      <p:cBhvr>
                                        <p:cTn id="338" dur="1" fill="hold">
                                          <p:stCondLst>
                                            <p:cond delay="2999"/>
                                          </p:stCondLst>
                                        </p:cTn>
                                        <p:tgtEl>
                                          <p:spTgt spid="16"/>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7"/>
                                        </p:tgtEl>
                                      </p:cBhvr>
                                    </p:animEffect>
                                    <p:set>
                                      <p:cBhvr>
                                        <p:cTn id="341" dur="1" fill="hold">
                                          <p:stCondLst>
                                            <p:cond delay="2999"/>
                                          </p:stCondLst>
                                        </p:cTn>
                                        <p:tgtEl>
                                          <p:spTgt spid="17"/>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8"/>
                                        </p:tgtEl>
                                      </p:cBhvr>
                                    </p:animEffect>
                                    <p:set>
                                      <p:cBhvr>
                                        <p:cTn id="344" dur="1" fill="hold">
                                          <p:stCondLst>
                                            <p:cond delay="2999"/>
                                          </p:stCondLst>
                                        </p:cTn>
                                        <p:tgtEl>
                                          <p:spTgt spid="18"/>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9"/>
                                        </p:tgtEl>
                                      </p:cBhvr>
                                    </p:animEffect>
                                    <p:set>
                                      <p:cBhvr>
                                        <p:cTn id="347" dur="1" fill="hold">
                                          <p:stCondLst>
                                            <p:cond delay="2999"/>
                                          </p:stCondLst>
                                        </p:cTn>
                                        <p:tgtEl>
                                          <p:spTgt spid="19"/>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20"/>
                                        </p:tgtEl>
                                      </p:cBhvr>
                                    </p:animEffect>
                                    <p:set>
                                      <p:cBhvr>
                                        <p:cTn id="350" dur="1" fill="hold">
                                          <p:stCondLst>
                                            <p:cond delay="2999"/>
                                          </p:stCondLst>
                                        </p:cTn>
                                        <p:tgtEl>
                                          <p:spTgt spid="20"/>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21"/>
                                        </p:tgtEl>
                                      </p:cBhvr>
                                    </p:animEffect>
                                    <p:set>
                                      <p:cBhvr>
                                        <p:cTn id="353" dur="1" fill="hold">
                                          <p:stCondLst>
                                            <p:cond delay="2999"/>
                                          </p:stCondLst>
                                        </p:cTn>
                                        <p:tgtEl>
                                          <p:spTgt spid="21"/>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22"/>
                                        </p:tgtEl>
                                      </p:cBhvr>
                                    </p:animEffect>
                                    <p:set>
                                      <p:cBhvr>
                                        <p:cTn id="356" dur="1" fill="hold">
                                          <p:stCondLst>
                                            <p:cond delay="2999"/>
                                          </p:stCondLst>
                                        </p:cTn>
                                        <p:tgtEl>
                                          <p:spTgt spid="22"/>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23"/>
                                        </p:tgtEl>
                                      </p:cBhvr>
                                    </p:animEffect>
                                    <p:set>
                                      <p:cBhvr>
                                        <p:cTn id="359" dur="1" fill="hold">
                                          <p:stCondLst>
                                            <p:cond delay="2999"/>
                                          </p:stCondLst>
                                        </p:cTn>
                                        <p:tgtEl>
                                          <p:spTgt spid="23"/>
                                        </p:tgtEl>
                                        <p:attrNameLst>
                                          <p:attrName>style.visibility</p:attrName>
                                        </p:attrNameLst>
                                      </p:cBhvr>
                                      <p:to>
                                        <p:strVal val="hidden"/>
                                      </p:to>
                                    </p:set>
                                  </p:childTnLst>
                                </p:cTn>
                              </p:par>
                              <p:par>
                                <p:cTn id="360" presetID="17" presetClass="entr" presetSubtype="10" fill="hold" nodeType="withEffect">
                                  <p:stCondLst>
                                    <p:cond delay="0"/>
                                  </p:stCondLst>
                                  <p:childTnLst>
                                    <p:set>
                                      <p:cBhvr>
                                        <p:cTn id="361" dur="1" fill="hold">
                                          <p:stCondLst>
                                            <p:cond delay="0"/>
                                          </p:stCondLst>
                                        </p:cTn>
                                        <p:tgtEl>
                                          <p:spTgt spid="4"/>
                                        </p:tgtEl>
                                        <p:attrNameLst>
                                          <p:attrName>style.visibility</p:attrName>
                                        </p:attrNameLst>
                                      </p:cBhvr>
                                      <p:to>
                                        <p:strVal val="visible"/>
                                      </p:to>
                                    </p:set>
                                    <p:anim calcmode="lin" valueType="num">
                                      <p:cBhvr>
                                        <p:cTn id="362" dur="3000" fill="hold"/>
                                        <p:tgtEl>
                                          <p:spTgt spid="4"/>
                                        </p:tgtEl>
                                        <p:attrNameLst>
                                          <p:attrName>ppt_w</p:attrName>
                                        </p:attrNameLst>
                                      </p:cBhvr>
                                      <p:tavLst>
                                        <p:tav tm="0">
                                          <p:val>
                                            <p:fltVal val="0"/>
                                          </p:val>
                                        </p:tav>
                                        <p:tav tm="100000">
                                          <p:val>
                                            <p:strVal val="#ppt_w"/>
                                          </p:val>
                                        </p:tav>
                                      </p:tavLst>
                                    </p:anim>
                                    <p:anim calcmode="lin" valueType="num">
                                      <p:cBhvr>
                                        <p:cTn id="363" dur="3000" fill="hold"/>
                                        <p:tgtEl>
                                          <p:spTgt spid="4"/>
                                        </p:tgtEl>
                                        <p:attrNameLst>
                                          <p:attrName>ppt_h</p:attrName>
                                        </p:attrNameLst>
                                      </p:cBhvr>
                                      <p:tavLst>
                                        <p:tav tm="0">
                                          <p:val>
                                            <p:strVal val="#ppt_h"/>
                                          </p:val>
                                        </p:tav>
                                        <p:tav tm="100000">
                                          <p:val>
                                            <p:strVal val="#ppt_h"/>
                                          </p:val>
                                        </p:tav>
                                      </p:tavLst>
                                    </p:anim>
                                  </p:childTnLst>
                                </p:cTn>
                              </p:par>
                              <p:par>
                                <p:cTn id="364" presetID="16" presetClass="entr" presetSubtype="37" fill="hold" nodeType="withEffect">
                                  <p:stCondLst>
                                    <p:cond delay="0"/>
                                  </p:stCondLst>
                                  <p:childTnLst>
                                    <p:set>
                                      <p:cBhvr>
                                        <p:cTn id="365" dur="1" fill="hold">
                                          <p:stCondLst>
                                            <p:cond delay="0"/>
                                          </p:stCondLst>
                                        </p:cTn>
                                        <p:tgtEl>
                                          <p:spTgt spid="4"/>
                                        </p:tgtEl>
                                        <p:attrNameLst>
                                          <p:attrName>style.visibility</p:attrName>
                                        </p:attrNameLst>
                                      </p:cBhvr>
                                      <p:to>
                                        <p:strVal val="visible"/>
                                      </p:to>
                                    </p:set>
                                    <p:animEffect transition="in" filter="barn(outVertical)">
                                      <p:cBhvr>
                                        <p:cTn id="36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int-tropez-968054595.jpg"/>
          <p:cNvPicPr>
            <a:picLocks noChangeAspect="1"/>
          </p:cNvPicPr>
          <p:nvPr/>
        </p:nvPicPr>
        <p:blipFill>
          <a:blip r:embed="rId2"/>
          <a:stretch>
            <a:fillRect/>
          </a:stretch>
        </p:blipFill>
        <p:spPr>
          <a:xfrm>
            <a:off x="0" y="10016"/>
            <a:ext cx="9144000" cy="6837967"/>
          </a:xfrm>
          <a:prstGeom prst="rect">
            <a:avLst/>
          </a:prstGeom>
        </p:spPr>
      </p:pic>
      <p:sp>
        <p:nvSpPr>
          <p:cNvPr id="5" name="4 Lágrima"/>
          <p:cNvSpPr/>
          <p:nvPr/>
        </p:nvSpPr>
        <p:spPr>
          <a:xfrm rot="5743516">
            <a:off x="3621967" y="2478967"/>
            <a:ext cx="1057276" cy="1057276"/>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800000">
            <a:off x="4669544" y="2453382"/>
            <a:ext cx="974671" cy="1034680"/>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1262067">
            <a:off x="3689662" y="3477994"/>
            <a:ext cx="1047418" cy="996188"/>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552074">
            <a:off x="4606267" y="3503185"/>
            <a:ext cx="1024104" cy="1004146"/>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43516">
            <a:off x="3264777" y="2050339"/>
            <a:ext cx="1057276" cy="1057276"/>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5000628" y="2000240"/>
            <a:ext cx="974671" cy="1034680"/>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552074">
            <a:off x="4897492" y="3844815"/>
            <a:ext cx="1024104" cy="1004146"/>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262067">
            <a:off x="3332471" y="3906620"/>
            <a:ext cx="1047418" cy="996188"/>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743516">
            <a:off x="3050463" y="1764587"/>
            <a:ext cx="1057276" cy="1057276"/>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800000">
            <a:off x="5286380" y="1714488"/>
            <a:ext cx="974671" cy="1034680"/>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262067">
            <a:off x="2903844" y="4335250"/>
            <a:ext cx="1047418" cy="996188"/>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552074">
            <a:off x="5254682" y="4273443"/>
            <a:ext cx="1024104" cy="1004146"/>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743516">
            <a:off x="2764711" y="1478835"/>
            <a:ext cx="1057276" cy="1057276"/>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5743516">
            <a:off x="2407521" y="1050207"/>
            <a:ext cx="1057276" cy="1057276"/>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5743516">
            <a:off x="2193207" y="764455"/>
            <a:ext cx="1057276" cy="1057276"/>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0800000">
            <a:off x="5598238" y="1381812"/>
            <a:ext cx="974671" cy="1034680"/>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0800000">
            <a:off x="5929322" y="928670"/>
            <a:ext cx="974671" cy="1034680"/>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0800000">
            <a:off x="6215074" y="642918"/>
            <a:ext cx="974671" cy="1034680"/>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21262067">
            <a:off x="2618093" y="4763877"/>
            <a:ext cx="1047418" cy="996188"/>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21262067">
            <a:off x="2260902" y="5192503"/>
            <a:ext cx="1047418" cy="996188"/>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21262067">
            <a:off x="1832275" y="5621133"/>
            <a:ext cx="1047418" cy="996188"/>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6552074">
            <a:off x="5749276" y="4789069"/>
            <a:ext cx="1024104" cy="1004146"/>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6552074">
            <a:off x="6040501" y="5130699"/>
            <a:ext cx="1024104" cy="1004146"/>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6552074">
            <a:off x="6397691" y="5559327"/>
            <a:ext cx="1024104" cy="1004146"/>
          </a:xfrm>
          <a:prstGeom prst="teardrop">
            <a:avLst/>
          </a:prstGeom>
          <a:gradFill flip="none" rotWithShape="1">
            <a:gsLst>
              <a:gs pos="71000">
                <a:schemeClr val="accent6">
                  <a:lumMod val="75000"/>
                  <a:shade val="30000"/>
                  <a:satMod val="115000"/>
                  <a:alpha val="25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2"/>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5"/>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7"/>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8"/>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9"/>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23"/>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24"/>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25"/>
                                        </p:tgtEl>
                                        <p:attrNameLst>
                                          <p:attrName>r</p:attrName>
                                        </p:attrNameLst>
                                      </p:cBhvr>
                                    </p:animRot>
                                  </p:childTnLst>
                                </p:cTn>
                              </p:par>
                              <p:par>
                                <p:cTn id="32" presetID="8" presetClass="emph" presetSubtype="0" fill="hold" grpId="0"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8"/>
                                        </p:tgtEl>
                                        <p:attrNameLst>
                                          <p:attrName>r</p:attrName>
                                        </p:attrNameLst>
                                      </p:cBhvr>
                                    </p:animRot>
                                  </p:childTnLst>
                                </p:cTn>
                              </p:par>
                              <p:par>
                                <p:cTn id="36" presetID="8" presetClass="emph" presetSubtype="0" fill="hold" grpId="0" nodeType="withEffect">
                                  <p:stCondLst>
                                    <p:cond delay="0"/>
                                  </p:stCondLst>
                                  <p:childTnLst>
                                    <p:animRot by="-21600000">
                                      <p:cBhvr>
                                        <p:cTn id="37" dur="3000" fill="hold"/>
                                        <p:tgtEl>
                                          <p:spTgt spid="10"/>
                                        </p:tgtEl>
                                        <p:attrNameLst>
                                          <p:attrName>r</p:attrName>
                                        </p:attrNameLst>
                                      </p:cBhvr>
                                    </p:animRot>
                                  </p:childTnLst>
                                </p:cTn>
                              </p:par>
                              <p:par>
                                <p:cTn id="38" presetID="8" presetClass="emph" presetSubtype="0" fill="hold" grpId="0" nodeType="withEffect">
                                  <p:stCondLst>
                                    <p:cond delay="0"/>
                                  </p:stCondLst>
                                  <p:childTnLst>
                                    <p:animRot by="-21600000">
                                      <p:cBhvr>
                                        <p:cTn id="39" dur="3000" fill="hold"/>
                                        <p:tgtEl>
                                          <p:spTgt spid="11"/>
                                        </p:tgtEl>
                                        <p:attrNameLst>
                                          <p:attrName>r</p:attrName>
                                        </p:attrNameLst>
                                      </p:cBhvr>
                                    </p:animRot>
                                  </p:childTnLst>
                                </p:cTn>
                              </p:par>
                              <p:par>
                                <p:cTn id="40" presetID="8" presetClass="emph" presetSubtype="0" fill="hold" grpId="0" nodeType="withEffect">
                                  <p:stCondLst>
                                    <p:cond delay="0"/>
                                  </p:stCondLst>
                                  <p:childTnLst>
                                    <p:animRot by="-21600000">
                                      <p:cBhvr>
                                        <p:cTn id="41" dur="3000" fill="hold"/>
                                        <p:tgtEl>
                                          <p:spTgt spid="14"/>
                                        </p:tgtEl>
                                        <p:attrNameLst>
                                          <p:attrName>r</p:attrName>
                                        </p:attrNameLst>
                                      </p:cBhvr>
                                    </p:animRot>
                                  </p:childTnLst>
                                </p:cTn>
                              </p:par>
                              <p:par>
                                <p:cTn id="42" presetID="8" presetClass="emph" presetSubtype="0" fill="hold" grpId="0" nodeType="withEffect">
                                  <p:stCondLst>
                                    <p:cond delay="0"/>
                                  </p:stCondLst>
                                  <p:childTnLst>
                                    <p:animRot by="-21600000">
                                      <p:cBhvr>
                                        <p:cTn id="43" dur="3000" fill="hold"/>
                                        <p:tgtEl>
                                          <p:spTgt spid="16"/>
                                        </p:tgtEl>
                                        <p:attrNameLst>
                                          <p:attrName>r</p:attrName>
                                        </p:attrNameLst>
                                      </p:cBhvr>
                                    </p:animRot>
                                  </p:childTnLst>
                                </p:cTn>
                              </p:par>
                              <p:par>
                                <p:cTn id="44" presetID="8" presetClass="emph" presetSubtype="0" fill="hold" grpId="0" nodeType="withEffect">
                                  <p:stCondLst>
                                    <p:cond delay="0"/>
                                  </p:stCondLst>
                                  <p:childTnLst>
                                    <p:animRot by="-21600000">
                                      <p:cBhvr>
                                        <p:cTn id="45" dur="3000" fill="hold"/>
                                        <p:tgtEl>
                                          <p:spTgt spid="20"/>
                                        </p:tgtEl>
                                        <p:attrNameLst>
                                          <p:attrName>r</p:attrName>
                                        </p:attrNameLst>
                                      </p:cBhvr>
                                    </p:animRot>
                                  </p:childTnLst>
                                </p:cTn>
                              </p:par>
                              <p:par>
                                <p:cTn id="46" presetID="8" presetClass="emph" presetSubtype="0" fill="hold" grpId="0" nodeType="withEffect">
                                  <p:stCondLst>
                                    <p:cond delay="0"/>
                                  </p:stCondLst>
                                  <p:childTnLst>
                                    <p:animRot by="-21600000">
                                      <p:cBhvr>
                                        <p:cTn id="47" dur="3000" fill="hold"/>
                                        <p:tgtEl>
                                          <p:spTgt spid="21"/>
                                        </p:tgtEl>
                                        <p:attrNameLst>
                                          <p:attrName>r</p:attrName>
                                        </p:attrNameLst>
                                      </p:cBhvr>
                                    </p:animRot>
                                  </p:childTnLst>
                                </p:cTn>
                              </p:par>
                              <p:par>
                                <p:cTn id="48" presetID="8" presetClass="emph" presetSubtype="0" fill="hold" grpId="0" nodeType="withEffect">
                                  <p:stCondLst>
                                    <p:cond delay="0"/>
                                  </p:stCondLst>
                                  <p:childTnLst>
                                    <p:animRot by="-21600000">
                                      <p:cBhvr>
                                        <p:cTn id="49" dur="3000" fill="hold"/>
                                        <p:tgtEl>
                                          <p:spTgt spid="22"/>
                                        </p:tgtEl>
                                        <p:attrNameLst>
                                          <p:attrName>r</p:attrName>
                                        </p:attrNameLst>
                                      </p:cBhvr>
                                    </p:animRot>
                                  </p:childTnLst>
                                </p:cTn>
                              </p:par>
                              <p:par>
                                <p:cTn id="50" presetID="8" presetClass="emph" presetSubtype="0" fill="hold" grpId="0" nodeType="withEffect">
                                  <p:stCondLst>
                                    <p:cond delay="0"/>
                                  </p:stCondLst>
                                  <p:childTnLst>
                                    <p:animRot by="-21600000">
                                      <p:cBhvr>
                                        <p:cTn id="51" dur="3000" fill="hold"/>
                                        <p:tgtEl>
                                          <p:spTgt spid="26"/>
                                        </p:tgtEl>
                                        <p:attrNameLst>
                                          <p:attrName>r</p:attrName>
                                        </p:attrNameLst>
                                      </p:cBhvr>
                                    </p:animRot>
                                  </p:childTnLst>
                                </p:cTn>
                              </p:par>
                              <p:par>
                                <p:cTn id="52" presetID="8" presetClass="emph" presetSubtype="0" fill="hold" grpId="0" nodeType="withEffect">
                                  <p:stCondLst>
                                    <p:cond delay="0"/>
                                  </p:stCondLst>
                                  <p:childTnLst>
                                    <p:animRot by="-21600000">
                                      <p:cBhvr>
                                        <p:cTn id="53" dur="3000" fill="hold"/>
                                        <p:tgtEl>
                                          <p:spTgt spid="27"/>
                                        </p:tgtEl>
                                        <p:attrNameLst>
                                          <p:attrName>r</p:attrName>
                                        </p:attrNameLst>
                                      </p:cBhvr>
                                    </p:animRot>
                                  </p:childTnLst>
                                </p:cTn>
                              </p:par>
                              <p:par>
                                <p:cTn id="54" presetID="8" presetClass="emph" presetSubtype="0" fill="hold" grpId="0" nodeType="withEffect">
                                  <p:stCondLst>
                                    <p:cond delay="0"/>
                                  </p:stCondLst>
                                  <p:childTnLst>
                                    <p:animRot by="-21600000">
                                      <p:cBhvr>
                                        <p:cTn id="55" dur="3000" fill="hold"/>
                                        <p:tgtEl>
                                          <p:spTgt spid="28"/>
                                        </p:tgtEl>
                                        <p:attrNameLst>
                                          <p:attrName>r</p:attrName>
                                        </p:attrNameLst>
                                      </p:cBhvr>
                                    </p:animRot>
                                  </p:childTnLst>
                                </p:cTn>
                              </p:par>
                              <p:par>
                                <p:cTn id="56" presetID="2" presetClass="entr" presetSubtype="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3000" fill="hold"/>
                                        <p:tgtEl>
                                          <p:spTgt spid="5"/>
                                        </p:tgtEl>
                                        <p:attrNameLst>
                                          <p:attrName>ppt_x</p:attrName>
                                        </p:attrNameLst>
                                      </p:cBhvr>
                                      <p:tavLst>
                                        <p:tav tm="0">
                                          <p:val>
                                            <p:strVal val="1+#ppt_w/2"/>
                                          </p:val>
                                        </p:tav>
                                        <p:tav tm="100000">
                                          <p:val>
                                            <p:strVal val="#ppt_x"/>
                                          </p:val>
                                        </p:tav>
                                      </p:tavLst>
                                    </p:anim>
                                    <p:anim calcmode="lin" valueType="num">
                                      <p:cBhvr additive="base">
                                        <p:cTn id="59" dur="3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1+#ppt_w/2"/>
                                          </p:val>
                                        </p:tav>
                                        <p:tav tm="100000">
                                          <p:val>
                                            <p:strVal val="#ppt_x"/>
                                          </p:val>
                                        </p:tav>
                                      </p:tavLst>
                                    </p:anim>
                                    <p:anim calcmode="lin" valueType="num">
                                      <p:cBhvr additive="base">
                                        <p:cTn id="63" dur="3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6"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1+#ppt_w/2"/>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2" presetClass="entr" presetSubtype="6" fill="hold" grpId="1"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1+#ppt_w/2"/>
                                          </p:val>
                                        </p:tav>
                                        <p:tav tm="100000">
                                          <p:val>
                                            <p:strVal val="#ppt_x"/>
                                          </p:val>
                                        </p:tav>
                                      </p:tavLst>
                                    </p:anim>
                                    <p:anim calcmode="lin" valueType="num">
                                      <p:cBhvr additive="base">
                                        <p:cTn id="71" dur="3000" fill="hold"/>
                                        <p:tgtEl>
                                          <p:spTgt spid="17"/>
                                        </p:tgtEl>
                                        <p:attrNameLst>
                                          <p:attrName>ppt_y</p:attrName>
                                        </p:attrNameLst>
                                      </p:cBhvr>
                                      <p:tavLst>
                                        <p:tav tm="0">
                                          <p:val>
                                            <p:strVal val="1+#ppt_h/2"/>
                                          </p:val>
                                        </p:tav>
                                        <p:tav tm="100000">
                                          <p:val>
                                            <p:strVal val="#ppt_y"/>
                                          </p:val>
                                        </p:tav>
                                      </p:tavLst>
                                    </p:anim>
                                  </p:childTnLst>
                                </p:cTn>
                              </p:par>
                              <p:par>
                                <p:cTn id="72" presetID="2" presetClass="entr" presetSubtype="6" fill="hold" grpId="1"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1+#ppt_w/2"/>
                                          </p:val>
                                        </p:tav>
                                        <p:tav tm="100000">
                                          <p:val>
                                            <p:strVal val="#ppt_x"/>
                                          </p:val>
                                        </p:tav>
                                      </p:tavLst>
                                    </p:anim>
                                    <p:anim calcmode="lin" valueType="num">
                                      <p:cBhvr additive="base">
                                        <p:cTn id="75" dur="3000" fill="hold"/>
                                        <p:tgtEl>
                                          <p:spTgt spid="18"/>
                                        </p:tgtEl>
                                        <p:attrNameLst>
                                          <p:attrName>ppt_y</p:attrName>
                                        </p:attrNameLst>
                                      </p:cBhvr>
                                      <p:tavLst>
                                        <p:tav tm="0">
                                          <p:val>
                                            <p:strVal val="1+#ppt_h/2"/>
                                          </p:val>
                                        </p:tav>
                                        <p:tav tm="100000">
                                          <p:val>
                                            <p:strVal val="#ppt_y"/>
                                          </p:val>
                                        </p:tav>
                                      </p:tavLst>
                                    </p:anim>
                                  </p:childTnLst>
                                </p:cTn>
                              </p:par>
                              <p:par>
                                <p:cTn id="76" presetID="2" presetClass="entr" presetSubtype="6" fill="hold" grpId="1"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3000" fill="hold"/>
                                        <p:tgtEl>
                                          <p:spTgt spid="19"/>
                                        </p:tgtEl>
                                        <p:attrNameLst>
                                          <p:attrName>ppt_x</p:attrName>
                                        </p:attrNameLst>
                                      </p:cBhvr>
                                      <p:tavLst>
                                        <p:tav tm="0">
                                          <p:val>
                                            <p:strVal val="1+#ppt_w/2"/>
                                          </p:val>
                                        </p:tav>
                                        <p:tav tm="100000">
                                          <p:val>
                                            <p:strVal val="#ppt_x"/>
                                          </p:val>
                                        </p:tav>
                                      </p:tavLst>
                                    </p:anim>
                                    <p:anim calcmode="lin" valueType="num">
                                      <p:cBhvr additive="base">
                                        <p:cTn id="79" dur="3000" fill="hold"/>
                                        <p:tgtEl>
                                          <p:spTgt spid="19"/>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0-#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0-#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0-#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1"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0-#ppt_w/2"/>
                                          </p:val>
                                        </p:tav>
                                        <p:tav tm="100000">
                                          <p:val>
                                            <p:strVal val="#ppt_x"/>
                                          </p:val>
                                        </p:tav>
                                      </p:tavLst>
                                    </p:anim>
                                    <p:anim calcmode="lin" valueType="num">
                                      <p:cBhvr additive="base">
                                        <p:cTn id="95" dur="3000" fill="hold"/>
                                        <p:tgtEl>
                                          <p:spTgt spid="20"/>
                                        </p:tgtEl>
                                        <p:attrNameLst>
                                          <p:attrName>ppt_y</p:attrName>
                                        </p:attrNameLst>
                                      </p:cBhvr>
                                      <p:tavLst>
                                        <p:tav tm="0">
                                          <p:val>
                                            <p:strVal val="1+#ppt_h/2"/>
                                          </p:val>
                                        </p:tav>
                                        <p:tav tm="100000">
                                          <p:val>
                                            <p:strVal val="#ppt_y"/>
                                          </p:val>
                                        </p:tav>
                                      </p:tavLst>
                                    </p:anim>
                                  </p:childTnLst>
                                </p:cTn>
                              </p:par>
                              <p:par>
                                <p:cTn id="96" presetID="2" presetClass="entr" presetSubtype="12" fill="hold" grpId="1"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3000" fill="hold"/>
                                        <p:tgtEl>
                                          <p:spTgt spid="21"/>
                                        </p:tgtEl>
                                        <p:attrNameLst>
                                          <p:attrName>ppt_x</p:attrName>
                                        </p:attrNameLst>
                                      </p:cBhvr>
                                      <p:tavLst>
                                        <p:tav tm="0">
                                          <p:val>
                                            <p:strVal val="0-#ppt_w/2"/>
                                          </p:val>
                                        </p:tav>
                                        <p:tav tm="100000">
                                          <p:val>
                                            <p:strVal val="#ppt_x"/>
                                          </p:val>
                                        </p:tav>
                                      </p:tavLst>
                                    </p:anim>
                                    <p:anim calcmode="lin" valueType="num">
                                      <p:cBhvr additive="base">
                                        <p:cTn id="99" dur="3000" fill="hold"/>
                                        <p:tgtEl>
                                          <p:spTgt spid="21"/>
                                        </p:tgtEl>
                                        <p:attrNameLst>
                                          <p:attrName>ppt_y</p:attrName>
                                        </p:attrNameLst>
                                      </p:cBhvr>
                                      <p:tavLst>
                                        <p:tav tm="0">
                                          <p:val>
                                            <p:strVal val="1+#ppt_h/2"/>
                                          </p:val>
                                        </p:tav>
                                        <p:tav tm="100000">
                                          <p:val>
                                            <p:strVal val="#ppt_y"/>
                                          </p:val>
                                        </p:tav>
                                      </p:tavLst>
                                    </p:anim>
                                  </p:childTnLst>
                                </p:cTn>
                              </p:par>
                              <p:par>
                                <p:cTn id="100" presetID="2" presetClass="entr" presetSubtype="12" fill="hold" grpId="1" nodeType="withEffect">
                                  <p:stCondLst>
                                    <p:cond delay="0"/>
                                  </p:stCondLst>
                                  <p:childTnLst>
                                    <p:set>
                                      <p:cBhvr>
                                        <p:cTn id="101" dur="1" fill="hold">
                                          <p:stCondLst>
                                            <p:cond delay="0"/>
                                          </p:stCondLst>
                                        </p:cTn>
                                        <p:tgtEl>
                                          <p:spTgt spid="22"/>
                                        </p:tgtEl>
                                        <p:attrNameLst>
                                          <p:attrName>style.visibility</p:attrName>
                                        </p:attrNameLst>
                                      </p:cBhvr>
                                      <p:to>
                                        <p:strVal val="visible"/>
                                      </p:to>
                                    </p:set>
                                    <p:anim calcmode="lin" valueType="num">
                                      <p:cBhvr additive="base">
                                        <p:cTn id="102" dur="3000" fill="hold"/>
                                        <p:tgtEl>
                                          <p:spTgt spid="22"/>
                                        </p:tgtEl>
                                        <p:attrNameLst>
                                          <p:attrName>ppt_x</p:attrName>
                                        </p:attrNameLst>
                                      </p:cBhvr>
                                      <p:tavLst>
                                        <p:tav tm="0">
                                          <p:val>
                                            <p:strVal val="0-#ppt_w/2"/>
                                          </p:val>
                                        </p:tav>
                                        <p:tav tm="100000">
                                          <p:val>
                                            <p:strVal val="#ppt_x"/>
                                          </p:val>
                                        </p:tav>
                                      </p:tavLst>
                                    </p:anim>
                                    <p:anim calcmode="lin" valueType="num">
                                      <p:cBhvr additive="base">
                                        <p:cTn id="103" dur="3000" fill="hold"/>
                                        <p:tgtEl>
                                          <p:spTgt spid="22"/>
                                        </p:tgtEl>
                                        <p:attrNameLst>
                                          <p:attrName>ppt_y</p:attrName>
                                        </p:attrNameLst>
                                      </p:cBhvr>
                                      <p:tavLst>
                                        <p:tav tm="0">
                                          <p:val>
                                            <p:strVal val="1+#ppt_h/2"/>
                                          </p:val>
                                        </p:tav>
                                        <p:tav tm="100000">
                                          <p:val>
                                            <p:strVal val="#ppt_y"/>
                                          </p:val>
                                        </p:tav>
                                      </p:tavLst>
                                    </p:anim>
                                  </p:childTnLst>
                                </p:cTn>
                              </p:par>
                              <p:par>
                                <p:cTn id="104" presetID="2" presetClass="entr" presetSubtype="3" fill="hold" grpId="1"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3000" fill="hold"/>
                                        <p:tgtEl>
                                          <p:spTgt spid="7"/>
                                        </p:tgtEl>
                                        <p:attrNameLst>
                                          <p:attrName>ppt_x</p:attrName>
                                        </p:attrNameLst>
                                      </p:cBhvr>
                                      <p:tavLst>
                                        <p:tav tm="0">
                                          <p:val>
                                            <p:strVal val="1+#ppt_w/2"/>
                                          </p:val>
                                        </p:tav>
                                        <p:tav tm="100000">
                                          <p:val>
                                            <p:strVal val="#ppt_x"/>
                                          </p:val>
                                        </p:tav>
                                      </p:tavLst>
                                    </p:anim>
                                    <p:anim calcmode="lin" valueType="num">
                                      <p:cBhvr additive="base">
                                        <p:cTn id="107" dur="3000" fill="hold"/>
                                        <p:tgtEl>
                                          <p:spTgt spid="7"/>
                                        </p:tgtEl>
                                        <p:attrNameLst>
                                          <p:attrName>ppt_y</p:attrName>
                                        </p:attrNameLst>
                                      </p:cBhvr>
                                      <p:tavLst>
                                        <p:tav tm="0">
                                          <p:val>
                                            <p:strVal val="0-#ppt_h/2"/>
                                          </p:val>
                                        </p:tav>
                                        <p:tav tm="100000">
                                          <p:val>
                                            <p:strVal val="#ppt_y"/>
                                          </p:val>
                                        </p:tav>
                                      </p:tavLst>
                                    </p:anim>
                                  </p:childTnLst>
                                </p:cTn>
                              </p:par>
                              <p:par>
                                <p:cTn id="108" presetID="2" presetClass="entr" presetSubtype="3"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3" fill="hold" grpId="1"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1+#ppt_w/2"/>
                                          </p:val>
                                        </p:tav>
                                        <p:tav tm="100000">
                                          <p:val>
                                            <p:strVal val="#ppt_x"/>
                                          </p:val>
                                        </p:tav>
                                      </p:tavLst>
                                    </p:anim>
                                    <p:anim calcmode="lin" valueType="num">
                                      <p:cBhvr additive="base">
                                        <p:cTn id="119" dur="3000" fill="hold"/>
                                        <p:tgtEl>
                                          <p:spTgt spid="23"/>
                                        </p:tgtEl>
                                        <p:attrNameLst>
                                          <p:attrName>ppt_y</p:attrName>
                                        </p:attrNameLst>
                                      </p:cBhvr>
                                      <p:tavLst>
                                        <p:tav tm="0">
                                          <p:val>
                                            <p:strVal val="0-#ppt_h/2"/>
                                          </p:val>
                                        </p:tav>
                                        <p:tav tm="100000">
                                          <p:val>
                                            <p:strVal val="#ppt_y"/>
                                          </p:val>
                                        </p:tav>
                                      </p:tavLst>
                                    </p:anim>
                                  </p:childTnLst>
                                </p:cTn>
                              </p:par>
                              <p:par>
                                <p:cTn id="120" presetID="2" presetClass="entr" presetSubtype="3" fill="hold" grpId="1" nodeType="withEffect">
                                  <p:stCondLst>
                                    <p:cond delay="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3000" fill="hold"/>
                                        <p:tgtEl>
                                          <p:spTgt spid="24"/>
                                        </p:tgtEl>
                                        <p:attrNameLst>
                                          <p:attrName>ppt_x</p:attrName>
                                        </p:attrNameLst>
                                      </p:cBhvr>
                                      <p:tavLst>
                                        <p:tav tm="0">
                                          <p:val>
                                            <p:strVal val="1+#ppt_w/2"/>
                                          </p:val>
                                        </p:tav>
                                        <p:tav tm="100000">
                                          <p:val>
                                            <p:strVal val="#ppt_x"/>
                                          </p:val>
                                        </p:tav>
                                      </p:tavLst>
                                    </p:anim>
                                    <p:anim calcmode="lin" valueType="num">
                                      <p:cBhvr additive="base">
                                        <p:cTn id="123" dur="3000" fill="hold"/>
                                        <p:tgtEl>
                                          <p:spTgt spid="24"/>
                                        </p:tgtEl>
                                        <p:attrNameLst>
                                          <p:attrName>ppt_y</p:attrName>
                                        </p:attrNameLst>
                                      </p:cBhvr>
                                      <p:tavLst>
                                        <p:tav tm="0">
                                          <p:val>
                                            <p:strVal val="0-#ppt_h/2"/>
                                          </p:val>
                                        </p:tav>
                                        <p:tav tm="100000">
                                          <p:val>
                                            <p:strVal val="#ppt_y"/>
                                          </p:val>
                                        </p:tav>
                                      </p:tavLst>
                                    </p:anim>
                                  </p:childTnLst>
                                </p:cTn>
                              </p:par>
                              <p:par>
                                <p:cTn id="124" presetID="2" presetClass="entr" presetSubtype="3" fill="hold" grpId="1" nodeType="withEffect">
                                  <p:stCondLst>
                                    <p:cond delay="0"/>
                                  </p:stCondLst>
                                  <p:childTnLst>
                                    <p:set>
                                      <p:cBhvr>
                                        <p:cTn id="125" dur="1" fill="hold">
                                          <p:stCondLst>
                                            <p:cond delay="0"/>
                                          </p:stCondLst>
                                        </p:cTn>
                                        <p:tgtEl>
                                          <p:spTgt spid="25"/>
                                        </p:tgtEl>
                                        <p:attrNameLst>
                                          <p:attrName>style.visibility</p:attrName>
                                        </p:attrNameLst>
                                      </p:cBhvr>
                                      <p:to>
                                        <p:strVal val="visible"/>
                                      </p:to>
                                    </p:set>
                                    <p:anim calcmode="lin" valueType="num">
                                      <p:cBhvr additive="base">
                                        <p:cTn id="126" dur="3000" fill="hold"/>
                                        <p:tgtEl>
                                          <p:spTgt spid="25"/>
                                        </p:tgtEl>
                                        <p:attrNameLst>
                                          <p:attrName>ppt_x</p:attrName>
                                        </p:attrNameLst>
                                      </p:cBhvr>
                                      <p:tavLst>
                                        <p:tav tm="0">
                                          <p:val>
                                            <p:strVal val="1+#ppt_w/2"/>
                                          </p:val>
                                        </p:tav>
                                        <p:tav tm="100000">
                                          <p:val>
                                            <p:strVal val="#ppt_x"/>
                                          </p:val>
                                        </p:tav>
                                      </p:tavLst>
                                    </p:anim>
                                    <p:anim calcmode="lin" valueType="num">
                                      <p:cBhvr additive="base">
                                        <p:cTn id="127" dur="3000" fill="hold"/>
                                        <p:tgtEl>
                                          <p:spTgt spid="25"/>
                                        </p:tgtEl>
                                        <p:attrNameLst>
                                          <p:attrName>ppt_y</p:attrName>
                                        </p:attrNameLst>
                                      </p:cBhvr>
                                      <p:tavLst>
                                        <p:tav tm="0">
                                          <p:val>
                                            <p:strVal val="0-#ppt_h/2"/>
                                          </p:val>
                                        </p:tav>
                                        <p:tav tm="100000">
                                          <p:val>
                                            <p:strVal val="#ppt_y"/>
                                          </p:val>
                                        </p:tav>
                                      </p:tavLst>
                                    </p:anim>
                                  </p:childTnLst>
                                </p:cTn>
                              </p:par>
                              <p:par>
                                <p:cTn id="128" presetID="2" presetClass="entr" presetSubtype="9" fill="hold" grpId="1"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3000" fill="hold"/>
                                        <p:tgtEl>
                                          <p:spTgt spid="8"/>
                                        </p:tgtEl>
                                        <p:attrNameLst>
                                          <p:attrName>ppt_x</p:attrName>
                                        </p:attrNameLst>
                                      </p:cBhvr>
                                      <p:tavLst>
                                        <p:tav tm="0">
                                          <p:val>
                                            <p:strVal val="0-#ppt_w/2"/>
                                          </p:val>
                                        </p:tav>
                                        <p:tav tm="100000">
                                          <p:val>
                                            <p:strVal val="#ppt_x"/>
                                          </p:val>
                                        </p:tav>
                                      </p:tavLst>
                                    </p:anim>
                                    <p:anim calcmode="lin" valueType="num">
                                      <p:cBhvr additive="base">
                                        <p:cTn id="131" dur="3000" fill="hold"/>
                                        <p:tgtEl>
                                          <p:spTgt spid="8"/>
                                        </p:tgtEl>
                                        <p:attrNameLst>
                                          <p:attrName>ppt_y</p:attrName>
                                        </p:attrNameLst>
                                      </p:cBhvr>
                                      <p:tavLst>
                                        <p:tav tm="0">
                                          <p:val>
                                            <p:strVal val="0-#ppt_h/2"/>
                                          </p:val>
                                        </p:tav>
                                        <p:tav tm="100000">
                                          <p:val>
                                            <p:strVal val="#ppt_y"/>
                                          </p:val>
                                        </p:tav>
                                      </p:tavLst>
                                    </p:anim>
                                  </p:childTnLst>
                                </p:cTn>
                              </p:par>
                              <p:par>
                                <p:cTn id="132" presetID="2" presetClass="entr" presetSubtype="9" fill="hold" grpId="1" nodeType="withEffect">
                                  <p:stCondLst>
                                    <p:cond delay="0"/>
                                  </p:stCondLst>
                                  <p:childTnLst>
                                    <p:set>
                                      <p:cBhvr>
                                        <p:cTn id="133" dur="1" fill="hold">
                                          <p:stCondLst>
                                            <p:cond delay="0"/>
                                          </p:stCondLst>
                                        </p:cTn>
                                        <p:tgtEl>
                                          <p:spTgt spid="11"/>
                                        </p:tgtEl>
                                        <p:attrNameLst>
                                          <p:attrName>style.visibility</p:attrName>
                                        </p:attrNameLst>
                                      </p:cBhvr>
                                      <p:to>
                                        <p:strVal val="visible"/>
                                      </p:to>
                                    </p:set>
                                    <p:anim calcmode="lin" valueType="num">
                                      <p:cBhvr additive="base">
                                        <p:cTn id="134" dur="3000" fill="hold"/>
                                        <p:tgtEl>
                                          <p:spTgt spid="11"/>
                                        </p:tgtEl>
                                        <p:attrNameLst>
                                          <p:attrName>ppt_x</p:attrName>
                                        </p:attrNameLst>
                                      </p:cBhvr>
                                      <p:tavLst>
                                        <p:tav tm="0">
                                          <p:val>
                                            <p:strVal val="0-#ppt_w/2"/>
                                          </p:val>
                                        </p:tav>
                                        <p:tav tm="100000">
                                          <p:val>
                                            <p:strVal val="#ppt_x"/>
                                          </p:val>
                                        </p:tav>
                                      </p:tavLst>
                                    </p:anim>
                                    <p:anim calcmode="lin" valueType="num">
                                      <p:cBhvr additive="base">
                                        <p:cTn id="135" dur="3000" fill="hold"/>
                                        <p:tgtEl>
                                          <p:spTgt spid="11"/>
                                        </p:tgtEl>
                                        <p:attrNameLst>
                                          <p:attrName>ppt_y</p:attrName>
                                        </p:attrNameLst>
                                      </p:cBhvr>
                                      <p:tavLst>
                                        <p:tav tm="0">
                                          <p:val>
                                            <p:strVal val="0-#ppt_h/2"/>
                                          </p:val>
                                        </p:tav>
                                        <p:tav tm="100000">
                                          <p:val>
                                            <p:strVal val="#ppt_y"/>
                                          </p:val>
                                        </p:tav>
                                      </p:tavLst>
                                    </p:anim>
                                  </p:childTnLst>
                                </p:cTn>
                              </p:par>
                              <p:par>
                                <p:cTn id="136" presetID="2" presetClass="entr" presetSubtype="9" fill="hold" grpId="1"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additive="base">
                                        <p:cTn id="138" dur="3000" fill="hold"/>
                                        <p:tgtEl>
                                          <p:spTgt spid="16"/>
                                        </p:tgtEl>
                                        <p:attrNameLst>
                                          <p:attrName>ppt_x</p:attrName>
                                        </p:attrNameLst>
                                      </p:cBhvr>
                                      <p:tavLst>
                                        <p:tav tm="0">
                                          <p:val>
                                            <p:strVal val="0-#ppt_w/2"/>
                                          </p:val>
                                        </p:tav>
                                        <p:tav tm="100000">
                                          <p:val>
                                            <p:strVal val="#ppt_x"/>
                                          </p:val>
                                        </p:tav>
                                      </p:tavLst>
                                    </p:anim>
                                    <p:anim calcmode="lin" valueType="num">
                                      <p:cBhvr additive="base">
                                        <p:cTn id="139" dur="3000" fill="hold"/>
                                        <p:tgtEl>
                                          <p:spTgt spid="16"/>
                                        </p:tgtEl>
                                        <p:attrNameLst>
                                          <p:attrName>ppt_y</p:attrName>
                                        </p:attrNameLst>
                                      </p:cBhvr>
                                      <p:tavLst>
                                        <p:tav tm="0">
                                          <p:val>
                                            <p:strVal val="0-#ppt_h/2"/>
                                          </p:val>
                                        </p:tav>
                                        <p:tav tm="100000">
                                          <p:val>
                                            <p:strVal val="#ppt_y"/>
                                          </p:val>
                                        </p:tav>
                                      </p:tavLst>
                                    </p:anim>
                                  </p:childTnLst>
                                </p:cTn>
                              </p:par>
                              <p:par>
                                <p:cTn id="140" presetID="2" presetClass="entr" presetSubtype="9" fill="hold" grpId="1" nodeType="withEffect">
                                  <p:stCondLst>
                                    <p:cond delay="0"/>
                                  </p:stCondLst>
                                  <p:childTnLst>
                                    <p:set>
                                      <p:cBhvr>
                                        <p:cTn id="141" dur="1" fill="hold">
                                          <p:stCondLst>
                                            <p:cond delay="0"/>
                                          </p:stCondLst>
                                        </p:cTn>
                                        <p:tgtEl>
                                          <p:spTgt spid="26"/>
                                        </p:tgtEl>
                                        <p:attrNameLst>
                                          <p:attrName>style.visibility</p:attrName>
                                        </p:attrNameLst>
                                      </p:cBhvr>
                                      <p:to>
                                        <p:strVal val="visible"/>
                                      </p:to>
                                    </p:set>
                                    <p:anim calcmode="lin" valueType="num">
                                      <p:cBhvr additive="base">
                                        <p:cTn id="142" dur="3000" fill="hold"/>
                                        <p:tgtEl>
                                          <p:spTgt spid="26"/>
                                        </p:tgtEl>
                                        <p:attrNameLst>
                                          <p:attrName>ppt_x</p:attrName>
                                        </p:attrNameLst>
                                      </p:cBhvr>
                                      <p:tavLst>
                                        <p:tav tm="0">
                                          <p:val>
                                            <p:strVal val="0-#ppt_w/2"/>
                                          </p:val>
                                        </p:tav>
                                        <p:tav tm="100000">
                                          <p:val>
                                            <p:strVal val="#ppt_x"/>
                                          </p:val>
                                        </p:tav>
                                      </p:tavLst>
                                    </p:anim>
                                    <p:anim calcmode="lin" valueType="num">
                                      <p:cBhvr additive="base">
                                        <p:cTn id="143" dur="3000" fill="hold"/>
                                        <p:tgtEl>
                                          <p:spTgt spid="26"/>
                                        </p:tgtEl>
                                        <p:attrNameLst>
                                          <p:attrName>ppt_y</p:attrName>
                                        </p:attrNameLst>
                                      </p:cBhvr>
                                      <p:tavLst>
                                        <p:tav tm="0">
                                          <p:val>
                                            <p:strVal val="0-#ppt_h/2"/>
                                          </p:val>
                                        </p:tav>
                                        <p:tav tm="100000">
                                          <p:val>
                                            <p:strVal val="#ppt_y"/>
                                          </p:val>
                                        </p:tav>
                                      </p:tavLst>
                                    </p:anim>
                                  </p:childTnLst>
                                </p:cTn>
                              </p:par>
                              <p:par>
                                <p:cTn id="144" presetID="2" presetClass="entr" presetSubtype="9" fill="hold" grpId="1" nodeType="withEffect">
                                  <p:stCondLst>
                                    <p:cond delay="0"/>
                                  </p:stCondLst>
                                  <p:childTnLst>
                                    <p:set>
                                      <p:cBhvr>
                                        <p:cTn id="145" dur="1" fill="hold">
                                          <p:stCondLst>
                                            <p:cond delay="0"/>
                                          </p:stCondLst>
                                        </p:cTn>
                                        <p:tgtEl>
                                          <p:spTgt spid="27"/>
                                        </p:tgtEl>
                                        <p:attrNameLst>
                                          <p:attrName>style.visibility</p:attrName>
                                        </p:attrNameLst>
                                      </p:cBhvr>
                                      <p:to>
                                        <p:strVal val="visible"/>
                                      </p:to>
                                    </p:set>
                                    <p:anim calcmode="lin" valueType="num">
                                      <p:cBhvr additive="base">
                                        <p:cTn id="146" dur="3000" fill="hold"/>
                                        <p:tgtEl>
                                          <p:spTgt spid="27"/>
                                        </p:tgtEl>
                                        <p:attrNameLst>
                                          <p:attrName>ppt_x</p:attrName>
                                        </p:attrNameLst>
                                      </p:cBhvr>
                                      <p:tavLst>
                                        <p:tav tm="0">
                                          <p:val>
                                            <p:strVal val="0-#ppt_w/2"/>
                                          </p:val>
                                        </p:tav>
                                        <p:tav tm="100000">
                                          <p:val>
                                            <p:strVal val="#ppt_x"/>
                                          </p:val>
                                        </p:tav>
                                      </p:tavLst>
                                    </p:anim>
                                    <p:anim calcmode="lin" valueType="num">
                                      <p:cBhvr additive="base">
                                        <p:cTn id="147" dur="3000" fill="hold"/>
                                        <p:tgtEl>
                                          <p:spTgt spid="27"/>
                                        </p:tgtEl>
                                        <p:attrNameLst>
                                          <p:attrName>ppt_y</p:attrName>
                                        </p:attrNameLst>
                                      </p:cBhvr>
                                      <p:tavLst>
                                        <p:tav tm="0">
                                          <p:val>
                                            <p:strVal val="0-#ppt_h/2"/>
                                          </p:val>
                                        </p:tav>
                                        <p:tav tm="100000">
                                          <p:val>
                                            <p:strVal val="#ppt_y"/>
                                          </p:val>
                                        </p:tav>
                                      </p:tavLst>
                                    </p:anim>
                                  </p:childTnLst>
                                </p:cTn>
                              </p:par>
                              <p:par>
                                <p:cTn id="148" presetID="2" presetClass="entr" presetSubtype="9" fill="hold" grpId="1"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3000" fill="hold"/>
                                        <p:tgtEl>
                                          <p:spTgt spid="28"/>
                                        </p:tgtEl>
                                        <p:attrNameLst>
                                          <p:attrName>ppt_x</p:attrName>
                                        </p:attrNameLst>
                                      </p:cBhvr>
                                      <p:tavLst>
                                        <p:tav tm="0">
                                          <p:val>
                                            <p:strVal val="0-#ppt_w/2"/>
                                          </p:val>
                                        </p:tav>
                                        <p:tav tm="100000">
                                          <p:val>
                                            <p:strVal val="#ppt_x"/>
                                          </p:val>
                                        </p:tav>
                                      </p:tavLst>
                                    </p:anim>
                                    <p:anim calcmode="lin" valueType="num">
                                      <p:cBhvr additive="base">
                                        <p:cTn id="151" dur="3000" fill="hold"/>
                                        <p:tgtEl>
                                          <p:spTgt spid="28"/>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6" fill="hold" grpId="2"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1+ppt_h/2"/>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1+ppt_w/2"/>
                                          </p:val>
                                        </p:tav>
                                      </p:tavLst>
                                    </p:anim>
                                    <p:anim calcmode="lin" valueType="num">
                                      <p:cBhvr additive="base">
                                        <p:cTn id="163" dur="3000"/>
                                        <p:tgtEl>
                                          <p:spTgt spid="13"/>
                                        </p:tgtEl>
                                        <p:attrNameLst>
                                          <p:attrName>ppt_y</p:attrName>
                                        </p:attrNameLst>
                                      </p:cBhvr>
                                      <p:tavLst>
                                        <p:tav tm="0">
                                          <p:val>
                                            <p:strVal val="ppt_y"/>
                                          </p:val>
                                        </p:tav>
                                        <p:tav tm="100000">
                                          <p:val>
                                            <p:strVal val="1+ppt_h/2"/>
                                          </p:val>
                                        </p:tav>
                                      </p:tavLst>
                                    </p:anim>
                                    <p:set>
                                      <p:cBhvr>
                                        <p:cTn id="164" dur="1" fill="hold">
                                          <p:stCondLst>
                                            <p:cond delay="2999"/>
                                          </p:stCondLst>
                                        </p:cTn>
                                        <p:tgtEl>
                                          <p:spTgt spid="13"/>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1+ppt_h/2"/>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1+ppt_w/2"/>
                                          </p:val>
                                        </p:tav>
                                      </p:tavLst>
                                    </p:anim>
                                    <p:anim calcmode="lin" valueType="num">
                                      <p:cBhvr additive="base">
                                        <p:cTn id="171" dur="3000"/>
                                        <p:tgtEl>
                                          <p:spTgt spid="18"/>
                                        </p:tgtEl>
                                        <p:attrNameLst>
                                          <p:attrName>ppt_y</p:attrName>
                                        </p:attrNameLst>
                                      </p:cBhvr>
                                      <p:tavLst>
                                        <p:tav tm="0">
                                          <p:val>
                                            <p:strVal val="ppt_y"/>
                                          </p:val>
                                        </p:tav>
                                        <p:tav tm="100000">
                                          <p:val>
                                            <p:strVal val="1+ppt_h/2"/>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1+ppt_w/2"/>
                                          </p:val>
                                        </p:tav>
                                      </p:tavLst>
                                    </p:anim>
                                    <p:anim calcmode="lin" valueType="num">
                                      <p:cBhvr additive="base">
                                        <p:cTn id="175" dur="3000"/>
                                        <p:tgtEl>
                                          <p:spTgt spid="19"/>
                                        </p:tgtEl>
                                        <p:attrNameLst>
                                          <p:attrName>ppt_y</p:attrName>
                                        </p:attrNameLst>
                                      </p:cBhvr>
                                      <p:tavLst>
                                        <p:tav tm="0">
                                          <p:val>
                                            <p:strVal val="ppt_y"/>
                                          </p:val>
                                        </p:tav>
                                        <p:tav tm="100000">
                                          <p:val>
                                            <p:strVal val="1+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12" fill="hold" grpId="2" nodeType="with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0-ppt_w/2"/>
                                          </p:val>
                                        </p:tav>
                                      </p:tavLst>
                                    </p:anim>
                                    <p:anim calcmode="lin" valueType="num">
                                      <p:cBhvr additive="base">
                                        <p:cTn id="179" dur="3000"/>
                                        <p:tgtEl>
                                          <p:spTgt spid="6"/>
                                        </p:tgtEl>
                                        <p:attrNameLst>
                                          <p:attrName>ppt_y</p:attrName>
                                        </p:attrNameLst>
                                      </p:cBhvr>
                                      <p:tavLst>
                                        <p:tav tm="0">
                                          <p:val>
                                            <p:strVal val="ppt_y"/>
                                          </p:val>
                                        </p:tav>
                                        <p:tav tm="100000">
                                          <p:val>
                                            <p:strVal val="1+ppt_h/2"/>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12" fill="hold" grpId="2"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0-ppt_w/2"/>
                                          </p:val>
                                        </p:tav>
                                      </p:tavLst>
                                    </p:anim>
                                    <p:anim calcmode="lin" valueType="num">
                                      <p:cBhvr additive="base">
                                        <p:cTn id="183" dur="3000"/>
                                        <p:tgtEl>
                                          <p:spTgt spid="10"/>
                                        </p:tgtEl>
                                        <p:attrNameLst>
                                          <p:attrName>ppt_y</p:attrName>
                                        </p:attrNameLst>
                                      </p:cBhvr>
                                      <p:tavLst>
                                        <p:tav tm="0">
                                          <p:val>
                                            <p:strVal val="ppt_y"/>
                                          </p:val>
                                        </p:tav>
                                        <p:tav tm="100000">
                                          <p:val>
                                            <p:strVal val="1+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12"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1+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12" fill="hold" grpId="2"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0-ppt_w/2"/>
                                          </p:val>
                                        </p:tav>
                                      </p:tavLst>
                                    </p:anim>
                                    <p:anim calcmode="lin" valueType="num">
                                      <p:cBhvr additive="base">
                                        <p:cTn id="191" dur="3000"/>
                                        <p:tgtEl>
                                          <p:spTgt spid="20"/>
                                        </p:tgtEl>
                                        <p:attrNameLst>
                                          <p:attrName>ppt_y</p:attrName>
                                        </p:attrNameLst>
                                      </p:cBhvr>
                                      <p:tavLst>
                                        <p:tav tm="0">
                                          <p:val>
                                            <p:strVal val="ppt_y"/>
                                          </p:val>
                                        </p:tav>
                                        <p:tav tm="100000">
                                          <p:val>
                                            <p:strVal val="1+ppt_h/2"/>
                                          </p:val>
                                        </p:tav>
                                      </p:tavLst>
                                    </p:anim>
                                    <p:set>
                                      <p:cBhvr>
                                        <p:cTn id="192" dur="1" fill="hold">
                                          <p:stCondLst>
                                            <p:cond delay="2999"/>
                                          </p:stCondLst>
                                        </p:cTn>
                                        <p:tgtEl>
                                          <p:spTgt spid="20"/>
                                        </p:tgtEl>
                                        <p:attrNameLst>
                                          <p:attrName>style.visibility</p:attrName>
                                        </p:attrNameLst>
                                      </p:cBhvr>
                                      <p:to>
                                        <p:strVal val="hidden"/>
                                      </p:to>
                                    </p:set>
                                  </p:childTnLst>
                                </p:cTn>
                              </p:par>
                              <p:par>
                                <p:cTn id="193" presetID="2" presetClass="exit" presetSubtype="12" fill="hold" grpId="2" nodeType="withEffect">
                                  <p:stCondLst>
                                    <p:cond delay="0"/>
                                  </p:stCondLst>
                                  <p:childTnLst>
                                    <p:anim calcmode="lin" valueType="num">
                                      <p:cBhvr additive="base">
                                        <p:cTn id="194" dur="3000"/>
                                        <p:tgtEl>
                                          <p:spTgt spid="21"/>
                                        </p:tgtEl>
                                        <p:attrNameLst>
                                          <p:attrName>ppt_x</p:attrName>
                                        </p:attrNameLst>
                                      </p:cBhvr>
                                      <p:tavLst>
                                        <p:tav tm="0">
                                          <p:val>
                                            <p:strVal val="ppt_x"/>
                                          </p:val>
                                        </p:tav>
                                        <p:tav tm="100000">
                                          <p:val>
                                            <p:strVal val="0-ppt_w/2"/>
                                          </p:val>
                                        </p:tav>
                                      </p:tavLst>
                                    </p:anim>
                                    <p:anim calcmode="lin" valueType="num">
                                      <p:cBhvr additive="base">
                                        <p:cTn id="195" dur="3000"/>
                                        <p:tgtEl>
                                          <p:spTgt spid="21"/>
                                        </p:tgtEl>
                                        <p:attrNameLst>
                                          <p:attrName>ppt_y</p:attrName>
                                        </p:attrNameLst>
                                      </p:cBhvr>
                                      <p:tavLst>
                                        <p:tav tm="0">
                                          <p:val>
                                            <p:strVal val="ppt_y"/>
                                          </p:val>
                                        </p:tav>
                                        <p:tav tm="100000">
                                          <p:val>
                                            <p:strVal val="1+ppt_h/2"/>
                                          </p:val>
                                        </p:tav>
                                      </p:tavLst>
                                    </p:anim>
                                    <p:set>
                                      <p:cBhvr>
                                        <p:cTn id="196" dur="1" fill="hold">
                                          <p:stCondLst>
                                            <p:cond delay="2999"/>
                                          </p:stCondLst>
                                        </p:cTn>
                                        <p:tgtEl>
                                          <p:spTgt spid="21"/>
                                        </p:tgtEl>
                                        <p:attrNameLst>
                                          <p:attrName>style.visibility</p:attrName>
                                        </p:attrNameLst>
                                      </p:cBhvr>
                                      <p:to>
                                        <p:strVal val="hidden"/>
                                      </p:to>
                                    </p:set>
                                  </p:childTnLst>
                                </p:cTn>
                              </p:par>
                              <p:par>
                                <p:cTn id="197" presetID="2" presetClass="exit" presetSubtype="12" fill="hold" grpId="2" nodeType="withEffect">
                                  <p:stCondLst>
                                    <p:cond delay="0"/>
                                  </p:stCondLst>
                                  <p:childTnLst>
                                    <p:anim calcmode="lin" valueType="num">
                                      <p:cBhvr additive="base">
                                        <p:cTn id="198" dur="3000"/>
                                        <p:tgtEl>
                                          <p:spTgt spid="22"/>
                                        </p:tgtEl>
                                        <p:attrNameLst>
                                          <p:attrName>ppt_x</p:attrName>
                                        </p:attrNameLst>
                                      </p:cBhvr>
                                      <p:tavLst>
                                        <p:tav tm="0">
                                          <p:val>
                                            <p:strVal val="ppt_x"/>
                                          </p:val>
                                        </p:tav>
                                        <p:tav tm="100000">
                                          <p:val>
                                            <p:strVal val="0-ppt_w/2"/>
                                          </p:val>
                                        </p:tav>
                                      </p:tavLst>
                                    </p:anim>
                                    <p:anim calcmode="lin" valueType="num">
                                      <p:cBhvr additive="base">
                                        <p:cTn id="199" dur="3000"/>
                                        <p:tgtEl>
                                          <p:spTgt spid="22"/>
                                        </p:tgtEl>
                                        <p:attrNameLst>
                                          <p:attrName>ppt_y</p:attrName>
                                        </p:attrNameLst>
                                      </p:cBhvr>
                                      <p:tavLst>
                                        <p:tav tm="0">
                                          <p:val>
                                            <p:strVal val="ppt_y"/>
                                          </p:val>
                                        </p:tav>
                                        <p:tav tm="100000">
                                          <p:val>
                                            <p:strVal val="1+ppt_h/2"/>
                                          </p:val>
                                        </p:tav>
                                      </p:tavLst>
                                    </p:anim>
                                    <p:set>
                                      <p:cBhvr>
                                        <p:cTn id="200" dur="1" fill="hold">
                                          <p:stCondLst>
                                            <p:cond delay="2999"/>
                                          </p:stCondLst>
                                        </p:cTn>
                                        <p:tgtEl>
                                          <p:spTgt spid="22"/>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1+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1+ppt_w/2"/>
                                          </p:val>
                                        </p:tav>
                                      </p:tavLst>
                                    </p:anim>
                                    <p:anim calcmode="lin" valueType="num">
                                      <p:cBhvr additive="base">
                                        <p:cTn id="207" dur="3000"/>
                                        <p:tgtEl>
                                          <p:spTgt spid="12"/>
                                        </p:tgtEl>
                                        <p:attrNameLst>
                                          <p:attrName>ppt_y</p:attrName>
                                        </p:attrNameLst>
                                      </p:cBhvr>
                                      <p:tavLst>
                                        <p:tav tm="0">
                                          <p:val>
                                            <p:strVal val="ppt_y"/>
                                          </p:val>
                                        </p:tav>
                                        <p:tav tm="100000">
                                          <p:val>
                                            <p:strVal val="0-ppt_h/2"/>
                                          </p:val>
                                        </p:tav>
                                      </p:tavLst>
                                    </p:anim>
                                    <p:set>
                                      <p:cBhvr>
                                        <p:cTn id="208" dur="1" fill="hold">
                                          <p:stCondLst>
                                            <p:cond delay="2999"/>
                                          </p:stCondLst>
                                        </p:cTn>
                                        <p:tgtEl>
                                          <p:spTgt spid="12"/>
                                        </p:tgtEl>
                                        <p:attrNameLst>
                                          <p:attrName>style.visibility</p:attrName>
                                        </p:attrNameLst>
                                      </p:cBhvr>
                                      <p:to>
                                        <p:strVal val="hidden"/>
                                      </p:to>
                                    </p:set>
                                  </p:childTnLst>
                                </p:cTn>
                              </p:par>
                              <p:par>
                                <p:cTn id="209" presetID="2" presetClass="exit" presetSubtype="3" fill="hold" grpId="2"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1+ppt_w/2"/>
                                          </p:val>
                                        </p:tav>
                                      </p:tavLst>
                                    </p:anim>
                                    <p:anim calcmode="lin" valueType="num">
                                      <p:cBhvr additive="base">
                                        <p:cTn id="211" dur="3000"/>
                                        <p:tgtEl>
                                          <p:spTgt spid="15"/>
                                        </p:tgtEl>
                                        <p:attrNameLst>
                                          <p:attrName>ppt_y</p:attrName>
                                        </p:attrNameLst>
                                      </p:cBhvr>
                                      <p:tavLst>
                                        <p:tav tm="0">
                                          <p:val>
                                            <p:strVal val="ppt_y"/>
                                          </p:val>
                                        </p:tav>
                                        <p:tav tm="100000">
                                          <p:val>
                                            <p:strVal val="0-ppt_h/2"/>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3" fill="hold" grpId="2"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1+ppt_w/2"/>
                                          </p:val>
                                        </p:tav>
                                      </p:tavLst>
                                    </p:anim>
                                    <p:anim calcmode="lin" valueType="num">
                                      <p:cBhvr additive="base">
                                        <p:cTn id="215" dur="3000"/>
                                        <p:tgtEl>
                                          <p:spTgt spid="23"/>
                                        </p:tgtEl>
                                        <p:attrNameLst>
                                          <p:attrName>ppt_y</p:attrName>
                                        </p:attrNameLst>
                                      </p:cBhvr>
                                      <p:tavLst>
                                        <p:tav tm="0">
                                          <p:val>
                                            <p:strVal val="ppt_y"/>
                                          </p:val>
                                        </p:tav>
                                        <p:tav tm="100000">
                                          <p:val>
                                            <p:strVal val="0-ppt_h/2"/>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3" fill="hold" grpId="2" nodeType="withEffect">
                                  <p:stCondLst>
                                    <p:cond delay="0"/>
                                  </p:stCondLst>
                                  <p:childTnLst>
                                    <p:anim calcmode="lin" valueType="num">
                                      <p:cBhvr additive="base">
                                        <p:cTn id="218" dur="3000"/>
                                        <p:tgtEl>
                                          <p:spTgt spid="24"/>
                                        </p:tgtEl>
                                        <p:attrNameLst>
                                          <p:attrName>ppt_x</p:attrName>
                                        </p:attrNameLst>
                                      </p:cBhvr>
                                      <p:tavLst>
                                        <p:tav tm="0">
                                          <p:val>
                                            <p:strVal val="ppt_x"/>
                                          </p:val>
                                        </p:tav>
                                        <p:tav tm="100000">
                                          <p:val>
                                            <p:strVal val="1+ppt_w/2"/>
                                          </p:val>
                                        </p:tav>
                                      </p:tavLst>
                                    </p:anim>
                                    <p:anim calcmode="lin" valueType="num">
                                      <p:cBhvr additive="base">
                                        <p:cTn id="219" dur="3000"/>
                                        <p:tgtEl>
                                          <p:spTgt spid="24"/>
                                        </p:tgtEl>
                                        <p:attrNameLst>
                                          <p:attrName>ppt_y</p:attrName>
                                        </p:attrNameLst>
                                      </p:cBhvr>
                                      <p:tavLst>
                                        <p:tav tm="0">
                                          <p:val>
                                            <p:strVal val="ppt_y"/>
                                          </p:val>
                                        </p:tav>
                                        <p:tav tm="100000">
                                          <p:val>
                                            <p:strVal val="0-ppt_h/2"/>
                                          </p:val>
                                        </p:tav>
                                      </p:tavLst>
                                    </p:anim>
                                    <p:set>
                                      <p:cBhvr>
                                        <p:cTn id="220" dur="1" fill="hold">
                                          <p:stCondLst>
                                            <p:cond delay="2999"/>
                                          </p:stCondLst>
                                        </p:cTn>
                                        <p:tgtEl>
                                          <p:spTgt spid="24"/>
                                        </p:tgtEl>
                                        <p:attrNameLst>
                                          <p:attrName>style.visibility</p:attrName>
                                        </p:attrNameLst>
                                      </p:cBhvr>
                                      <p:to>
                                        <p:strVal val="hidden"/>
                                      </p:to>
                                    </p:set>
                                  </p:childTnLst>
                                </p:cTn>
                              </p:par>
                              <p:par>
                                <p:cTn id="221" presetID="2" presetClass="exit" presetSubtype="3" fill="hold" grpId="2" nodeType="withEffect">
                                  <p:stCondLst>
                                    <p:cond delay="0"/>
                                  </p:stCondLst>
                                  <p:childTnLst>
                                    <p:anim calcmode="lin" valueType="num">
                                      <p:cBhvr additive="base">
                                        <p:cTn id="222" dur="3000"/>
                                        <p:tgtEl>
                                          <p:spTgt spid="25"/>
                                        </p:tgtEl>
                                        <p:attrNameLst>
                                          <p:attrName>ppt_x</p:attrName>
                                        </p:attrNameLst>
                                      </p:cBhvr>
                                      <p:tavLst>
                                        <p:tav tm="0">
                                          <p:val>
                                            <p:strVal val="ppt_x"/>
                                          </p:val>
                                        </p:tav>
                                        <p:tav tm="100000">
                                          <p:val>
                                            <p:strVal val="1+ppt_w/2"/>
                                          </p:val>
                                        </p:tav>
                                      </p:tavLst>
                                    </p:anim>
                                    <p:anim calcmode="lin" valueType="num">
                                      <p:cBhvr additive="base">
                                        <p:cTn id="223" dur="3000"/>
                                        <p:tgtEl>
                                          <p:spTgt spid="25"/>
                                        </p:tgtEl>
                                        <p:attrNameLst>
                                          <p:attrName>ppt_y</p:attrName>
                                        </p:attrNameLst>
                                      </p:cBhvr>
                                      <p:tavLst>
                                        <p:tav tm="0">
                                          <p:val>
                                            <p:strVal val="ppt_y"/>
                                          </p:val>
                                        </p:tav>
                                        <p:tav tm="100000">
                                          <p:val>
                                            <p:strVal val="0-ppt_h/2"/>
                                          </p:val>
                                        </p:tav>
                                      </p:tavLst>
                                    </p:anim>
                                    <p:set>
                                      <p:cBhvr>
                                        <p:cTn id="224" dur="1" fill="hold">
                                          <p:stCondLst>
                                            <p:cond delay="2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3000"/>
                                        <p:tgtEl>
                                          <p:spTgt spid="8"/>
                                        </p:tgtEl>
                                        <p:attrNameLst>
                                          <p:attrName>ppt_x</p:attrName>
                                        </p:attrNameLst>
                                      </p:cBhvr>
                                      <p:tavLst>
                                        <p:tav tm="0">
                                          <p:val>
                                            <p:strVal val="ppt_x"/>
                                          </p:val>
                                        </p:tav>
                                        <p:tav tm="100000">
                                          <p:val>
                                            <p:strVal val="0-ppt_w/2"/>
                                          </p:val>
                                        </p:tav>
                                      </p:tavLst>
                                    </p:anim>
                                    <p:anim calcmode="lin" valueType="num">
                                      <p:cBhvr additive="base">
                                        <p:cTn id="227" dur="3000"/>
                                        <p:tgtEl>
                                          <p:spTgt spid="8"/>
                                        </p:tgtEl>
                                        <p:attrNameLst>
                                          <p:attrName>ppt_y</p:attrName>
                                        </p:attrNameLst>
                                      </p:cBhvr>
                                      <p:tavLst>
                                        <p:tav tm="0">
                                          <p:val>
                                            <p:strVal val="ppt_y"/>
                                          </p:val>
                                        </p:tav>
                                        <p:tav tm="100000">
                                          <p:val>
                                            <p:strVal val="0-ppt_h/2"/>
                                          </p:val>
                                        </p:tav>
                                      </p:tavLst>
                                    </p:anim>
                                    <p:set>
                                      <p:cBhvr>
                                        <p:cTn id="228" dur="1" fill="hold">
                                          <p:stCondLst>
                                            <p:cond delay="2999"/>
                                          </p:stCondLst>
                                        </p:cTn>
                                        <p:tgtEl>
                                          <p:spTgt spid="8"/>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3000"/>
                                        <p:tgtEl>
                                          <p:spTgt spid="11"/>
                                        </p:tgtEl>
                                        <p:attrNameLst>
                                          <p:attrName>ppt_x</p:attrName>
                                        </p:attrNameLst>
                                      </p:cBhvr>
                                      <p:tavLst>
                                        <p:tav tm="0">
                                          <p:val>
                                            <p:strVal val="ppt_x"/>
                                          </p:val>
                                        </p:tav>
                                        <p:tav tm="100000">
                                          <p:val>
                                            <p:strVal val="0-ppt_w/2"/>
                                          </p:val>
                                        </p:tav>
                                      </p:tavLst>
                                    </p:anim>
                                    <p:anim calcmode="lin" valueType="num">
                                      <p:cBhvr additive="base">
                                        <p:cTn id="231" dur="3000"/>
                                        <p:tgtEl>
                                          <p:spTgt spid="11"/>
                                        </p:tgtEl>
                                        <p:attrNameLst>
                                          <p:attrName>ppt_y</p:attrName>
                                        </p:attrNameLst>
                                      </p:cBhvr>
                                      <p:tavLst>
                                        <p:tav tm="0">
                                          <p:val>
                                            <p:strVal val="ppt_y"/>
                                          </p:val>
                                        </p:tav>
                                        <p:tav tm="100000">
                                          <p:val>
                                            <p:strVal val="0-ppt_h/2"/>
                                          </p:val>
                                        </p:tav>
                                      </p:tavLst>
                                    </p:anim>
                                    <p:set>
                                      <p:cBhvr>
                                        <p:cTn id="232" dur="1" fill="hold">
                                          <p:stCondLst>
                                            <p:cond delay="2999"/>
                                          </p:stCondLst>
                                        </p:cTn>
                                        <p:tgtEl>
                                          <p:spTgt spid="11"/>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16"/>
                                        </p:tgtEl>
                                        <p:attrNameLst>
                                          <p:attrName>ppt_x</p:attrName>
                                        </p:attrNameLst>
                                      </p:cBhvr>
                                      <p:tavLst>
                                        <p:tav tm="0">
                                          <p:val>
                                            <p:strVal val="ppt_x"/>
                                          </p:val>
                                        </p:tav>
                                        <p:tav tm="100000">
                                          <p:val>
                                            <p:strVal val="0-ppt_w/2"/>
                                          </p:val>
                                        </p:tav>
                                      </p:tavLst>
                                    </p:anim>
                                    <p:anim calcmode="lin" valueType="num">
                                      <p:cBhvr additive="base">
                                        <p:cTn id="235" dur="3000"/>
                                        <p:tgtEl>
                                          <p:spTgt spid="16"/>
                                        </p:tgtEl>
                                        <p:attrNameLst>
                                          <p:attrName>ppt_y</p:attrName>
                                        </p:attrNameLst>
                                      </p:cBhvr>
                                      <p:tavLst>
                                        <p:tav tm="0">
                                          <p:val>
                                            <p:strVal val="ppt_y"/>
                                          </p:val>
                                        </p:tav>
                                        <p:tav tm="100000">
                                          <p:val>
                                            <p:strVal val="0-ppt_h/2"/>
                                          </p:val>
                                        </p:tav>
                                      </p:tavLst>
                                    </p:anim>
                                    <p:set>
                                      <p:cBhvr>
                                        <p:cTn id="236" dur="1" fill="hold">
                                          <p:stCondLst>
                                            <p:cond delay="2999"/>
                                          </p:stCondLst>
                                        </p:cTn>
                                        <p:tgtEl>
                                          <p:spTgt spid="16"/>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6"/>
                                        </p:tgtEl>
                                        <p:attrNameLst>
                                          <p:attrName>ppt_x</p:attrName>
                                        </p:attrNameLst>
                                      </p:cBhvr>
                                      <p:tavLst>
                                        <p:tav tm="0">
                                          <p:val>
                                            <p:strVal val="ppt_x"/>
                                          </p:val>
                                        </p:tav>
                                        <p:tav tm="100000">
                                          <p:val>
                                            <p:strVal val="0-ppt_w/2"/>
                                          </p:val>
                                        </p:tav>
                                      </p:tavLst>
                                    </p:anim>
                                    <p:anim calcmode="lin" valueType="num">
                                      <p:cBhvr additive="base">
                                        <p:cTn id="239" dur="3000"/>
                                        <p:tgtEl>
                                          <p:spTgt spid="26"/>
                                        </p:tgtEl>
                                        <p:attrNameLst>
                                          <p:attrName>ppt_y</p:attrName>
                                        </p:attrNameLst>
                                      </p:cBhvr>
                                      <p:tavLst>
                                        <p:tav tm="0">
                                          <p:val>
                                            <p:strVal val="ppt_y"/>
                                          </p:val>
                                        </p:tav>
                                        <p:tav tm="100000">
                                          <p:val>
                                            <p:strVal val="0-ppt_h/2"/>
                                          </p:val>
                                        </p:tav>
                                      </p:tavLst>
                                    </p:anim>
                                    <p:set>
                                      <p:cBhvr>
                                        <p:cTn id="240" dur="1" fill="hold">
                                          <p:stCondLst>
                                            <p:cond delay="2999"/>
                                          </p:stCondLst>
                                        </p:cTn>
                                        <p:tgtEl>
                                          <p:spTgt spid="26"/>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7"/>
                                        </p:tgtEl>
                                        <p:attrNameLst>
                                          <p:attrName>ppt_x</p:attrName>
                                        </p:attrNameLst>
                                      </p:cBhvr>
                                      <p:tavLst>
                                        <p:tav tm="0">
                                          <p:val>
                                            <p:strVal val="ppt_x"/>
                                          </p:val>
                                        </p:tav>
                                        <p:tav tm="100000">
                                          <p:val>
                                            <p:strVal val="0-ppt_w/2"/>
                                          </p:val>
                                        </p:tav>
                                      </p:tavLst>
                                    </p:anim>
                                    <p:anim calcmode="lin" valueType="num">
                                      <p:cBhvr additive="base">
                                        <p:cTn id="243" dur="3000"/>
                                        <p:tgtEl>
                                          <p:spTgt spid="27"/>
                                        </p:tgtEl>
                                        <p:attrNameLst>
                                          <p:attrName>ppt_y</p:attrName>
                                        </p:attrNameLst>
                                      </p:cBhvr>
                                      <p:tavLst>
                                        <p:tav tm="0">
                                          <p:val>
                                            <p:strVal val="ppt_y"/>
                                          </p:val>
                                        </p:tav>
                                        <p:tav tm="100000">
                                          <p:val>
                                            <p:strVal val="0-ppt_h/2"/>
                                          </p:val>
                                        </p:tav>
                                      </p:tavLst>
                                    </p:anim>
                                    <p:set>
                                      <p:cBhvr>
                                        <p:cTn id="244" dur="1" fill="hold">
                                          <p:stCondLst>
                                            <p:cond delay="2999"/>
                                          </p:stCondLst>
                                        </p:cTn>
                                        <p:tgtEl>
                                          <p:spTgt spid="27"/>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28"/>
                                        </p:tgtEl>
                                        <p:attrNameLst>
                                          <p:attrName>ppt_x</p:attrName>
                                        </p:attrNameLst>
                                      </p:cBhvr>
                                      <p:tavLst>
                                        <p:tav tm="0">
                                          <p:val>
                                            <p:strVal val="ppt_x"/>
                                          </p:val>
                                        </p:tav>
                                        <p:tav tm="100000">
                                          <p:val>
                                            <p:strVal val="0-ppt_w/2"/>
                                          </p:val>
                                        </p:tav>
                                      </p:tavLst>
                                    </p:anim>
                                    <p:anim calcmode="lin" valueType="num">
                                      <p:cBhvr additive="base">
                                        <p:cTn id="247" dur="3000"/>
                                        <p:tgtEl>
                                          <p:spTgt spid="28"/>
                                        </p:tgtEl>
                                        <p:attrNameLst>
                                          <p:attrName>ppt_y</p:attrName>
                                        </p:attrNameLst>
                                      </p:cBhvr>
                                      <p:tavLst>
                                        <p:tav tm="0">
                                          <p:val>
                                            <p:strVal val="ppt_y"/>
                                          </p:val>
                                        </p:tav>
                                        <p:tav tm="100000">
                                          <p:val>
                                            <p:strVal val="0-ppt_h/2"/>
                                          </p:val>
                                        </p:tav>
                                      </p:tavLst>
                                    </p:anim>
                                    <p:set>
                                      <p:cBhvr>
                                        <p:cTn id="248" dur="1" fill="hold">
                                          <p:stCondLst>
                                            <p:cond delay="2999"/>
                                          </p:stCondLst>
                                        </p:cTn>
                                        <p:tgtEl>
                                          <p:spTgt spid="28"/>
                                        </p:tgtEl>
                                        <p:attrNameLst>
                                          <p:attrName>style.visibility</p:attrName>
                                        </p:attrNameLst>
                                      </p:cBhvr>
                                      <p:to>
                                        <p:strVal val="hidden"/>
                                      </p:to>
                                    </p:set>
                                  </p:childTnLst>
                                </p:cTn>
                              </p:par>
                              <p:par>
                                <p:cTn id="249" presetID="23" presetClass="entr" presetSubtype="272"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2/3*#ppt_w"/>
                                          </p:val>
                                        </p:tav>
                                        <p:tav tm="100000">
                                          <p:val>
                                            <p:strVal val="#ppt_w"/>
                                          </p:val>
                                        </p:tav>
                                      </p:tavLst>
                                    </p:anim>
                                    <p:anim calcmode="lin" valueType="num">
                                      <p:cBhvr>
                                        <p:cTn id="252" dur="3000" fill="hold"/>
                                        <p:tgtEl>
                                          <p:spTgt spid="4"/>
                                        </p:tgtEl>
                                        <p:attrNameLst>
                                          <p:attrName>ppt_h</p:attrName>
                                        </p:attrNameLst>
                                      </p:cBhvr>
                                      <p:tavLst>
                                        <p:tav tm="0">
                                          <p:val>
                                            <p:strVal val="2/3*#ppt_h"/>
                                          </p:val>
                                        </p:tav>
                                        <p:tav tm="100000">
                                          <p:val>
                                            <p:strVal val="#ppt_h"/>
                                          </p:val>
                                        </p:tav>
                                      </p:tavLst>
                                    </p:anim>
                                  </p:childTnLst>
                                </p:cTn>
                              </p:par>
                              <p:par>
                                <p:cTn id="253" presetID="8" presetClass="entr" presetSubtype="3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diamond(out)">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5.jpg"/>
          <p:cNvPicPr>
            <a:picLocks noChangeAspect="1"/>
          </p:cNvPicPr>
          <p:nvPr/>
        </p:nvPicPr>
        <p:blipFill>
          <a:blip r:embed="rId2"/>
          <a:stretch>
            <a:fillRect/>
          </a:stretch>
        </p:blipFill>
        <p:spPr>
          <a:xfrm>
            <a:off x="0" y="3345"/>
            <a:ext cx="9144000" cy="6851309"/>
          </a:xfrm>
          <a:prstGeom prst="rect">
            <a:avLst/>
          </a:prstGeom>
        </p:spPr>
      </p:pic>
      <p:sp>
        <p:nvSpPr>
          <p:cNvPr id="6" name="5 Onda"/>
          <p:cNvSpPr/>
          <p:nvPr/>
        </p:nvSpPr>
        <p:spPr>
          <a:xfrm flipH="1">
            <a:off x="4643438" y="0"/>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928670"/>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857364"/>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2714620"/>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3643314"/>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572008"/>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5500702"/>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0" y="-71438"/>
            <a:ext cx="4500562" cy="1357298"/>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643438" y="1000108"/>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643438" y="1928802"/>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643438" y="2786058"/>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643438" y="3714752"/>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643438" y="4572008"/>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4643438" y="5572140"/>
            <a:ext cx="4500562" cy="1285860"/>
          </a:xfrm>
          <a:prstGeom prst="wave">
            <a:avLst>
              <a:gd name="adj1" fmla="val 20000"/>
              <a:gd name="adj2" fmla="val 0"/>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7" presetClass="exit" presetSubtype="8"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9"/>
                                        </p:tgtEl>
                                        <p:attrNameLst>
                                          <p:attrName>ppt_x</p:attrName>
                                        </p:attrNameLst>
                                      </p:cBhvr>
                                      <p:tavLst>
                                        <p:tav tm="0">
                                          <p:val>
                                            <p:strVal val="ppt_x"/>
                                          </p:val>
                                        </p:tav>
                                        <p:tav tm="100000">
                                          <p:val>
                                            <p:strVal val="ppt_x-ppt_w/2"/>
                                          </p:val>
                                        </p:tav>
                                      </p:tavLst>
                                    </p:anim>
                                    <p:anim calcmode="lin" valueType="num">
                                      <p:cBhvr>
                                        <p:cTn id="22" dur="3000"/>
                                        <p:tgtEl>
                                          <p:spTgt spid="9"/>
                                        </p:tgtEl>
                                        <p:attrNameLst>
                                          <p:attrName>ppt_y</p:attrName>
                                        </p:attrNameLst>
                                      </p:cBhvr>
                                      <p:tavLst>
                                        <p:tav tm="0">
                                          <p:val>
                                            <p:strVal val="ppt_y"/>
                                          </p:val>
                                        </p:tav>
                                        <p:tav tm="100000">
                                          <p:val>
                                            <p:strVal val="ppt_y"/>
                                          </p:val>
                                        </p:tav>
                                      </p:tavLst>
                                    </p:anim>
                                    <p:anim calcmode="lin" valueType="num">
                                      <p:cBhvr>
                                        <p:cTn id="23" dur="3000"/>
                                        <p:tgtEl>
                                          <p:spTgt spid="9"/>
                                        </p:tgtEl>
                                        <p:attrNameLst>
                                          <p:attrName>ppt_w</p:attrName>
                                        </p:attrNameLst>
                                      </p:cBhvr>
                                      <p:tavLst>
                                        <p:tav tm="0">
                                          <p:val>
                                            <p:strVal val="ppt_w"/>
                                          </p:val>
                                        </p:tav>
                                        <p:tav tm="100000">
                                          <p:val>
                                            <p:fltVal val="0"/>
                                          </p:val>
                                        </p:tav>
                                      </p:tavLst>
                                    </p:anim>
                                    <p:anim calcmode="lin" valueType="num">
                                      <p:cBhvr>
                                        <p:cTn id="24" dur="3000"/>
                                        <p:tgtEl>
                                          <p:spTgt spid="9"/>
                                        </p:tgtEl>
                                        <p:attrNameLst>
                                          <p:attrName>ppt_h</p:attrName>
                                        </p:attrNameLst>
                                      </p:cBhvr>
                                      <p:tavLst>
                                        <p:tav tm="0">
                                          <p:val>
                                            <p:strVal val="ppt_h"/>
                                          </p:val>
                                        </p:tav>
                                        <p:tav tm="100000">
                                          <p:val>
                                            <p:strVal val="ppt_h"/>
                                          </p:val>
                                        </p:tav>
                                      </p:tavLst>
                                    </p:anim>
                                    <p:set>
                                      <p:cBhvr>
                                        <p:cTn id="25" dur="1" fill="hold">
                                          <p:stCondLst>
                                            <p:cond delay="2999"/>
                                          </p:stCondLst>
                                        </p:cTn>
                                        <p:tgtEl>
                                          <p:spTgt spid="9"/>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3000"/>
                                        <p:tgtEl>
                                          <p:spTgt spid="10"/>
                                        </p:tgtEl>
                                        <p:attrNameLst>
                                          <p:attrName>ppt_x</p:attrName>
                                        </p:attrNameLst>
                                      </p:cBhvr>
                                      <p:tavLst>
                                        <p:tav tm="0">
                                          <p:val>
                                            <p:strVal val="ppt_x"/>
                                          </p:val>
                                        </p:tav>
                                        <p:tav tm="100000">
                                          <p:val>
                                            <p:strVal val="ppt_x-ppt_w/2"/>
                                          </p:val>
                                        </p:tav>
                                      </p:tavLst>
                                    </p:anim>
                                    <p:anim calcmode="lin" valueType="num">
                                      <p:cBhvr>
                                        <p:cTn id="28" dur="3000"/>
                                        <p:tgtEl>
                                          <p:spTgt spid="10"/>
                                        </p:tgtEl>
                                        <p:attrNameLst>
                                          <p:attrName>ppt_y</p:attrName>
                                        </p:attrNameLst>
                                      </p:cBhvr>
                                      <p:tavLst>
                                        <p:tav tm="0">
                                          <p:val>
                                            <p:strVal val="ppt_y"/>
                                          </p:val>
                                        </p:tav>
                                        <p:tav tm="100000">
                                          <p:val>
                                            <p:strVal val="ppt_y"/>
                                          </p:val>
                                        </p:tav>
                                      </p:tavLst>
                                    </p:anim>
                                    <p:anim calcmode="lin" valueType="num">
                                      <p:cBhvr>
                                        <p:cTn id="29" dur="3000"/>
                                        <p:tgtEl>
                                          <p:spTgt spid="10"/>
                                        </p:tgtEl>
                                        <p:attrNameLst>
                                          <p:attrName>ppt_w</p:attrName>
                                        </p:attrNameLst>
                                      </p:cBhvr>
                                      <p:tavLst>
                                        <p:tav tm="0">
                                          <p:val>
                                            <p:strVal val="ppt_w"/>
                                          </p:val>
                                        </p:tav>
                                        <p:tav tm="100000">
                                          <p:val>
                                            <p:fltVal val="0"/>
                                          </p:val>
                                        </p:tav>
                                      </p:tavLst>
                                    </p:anim>
                                    <p:anim calcmode="lin" valueType="num">
                                      <p:cBhvr>
                                        <p:cTn id="30" dur="3000"/>
                                        <p:tgtEl>
                                          <p:spTgt spid="10"/>
                                        </p:tgtEl>
                                        <p:attrNameLst>
                                          <p:attrName>ppt_h</p:attrName>
                                        </p:attrNameLst>
                                      </p:cBhvr>
                                      <p:tavLst>
                                        <p:tav tm="0">
                                          <p:val>
                                            <p:strVal val="ppt_h"/>
                                          </p:val>
                                        </p:tav>
                                        <p:tav tm="100000">
                                          <p:val>
                                            <p:strVal val="ppt_h"/>
                                          </p:val>
                                        </p:tav>
                                      </p:tavLst>
                                    </p:anim>
                                    <p:set>
                                      <p:cBhvr>
                                        <p:cTn id="31" dur="1" fill="hold">
                                          <p:stCondLst>
                                            <p:cond delay="2999"/>
                                          </p:stCondLst>
                                        </p:cTn>
                                        <p:tgtEl>
                                          <p:spTgt spid="10"/>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1"/>
                                        </p:tgtEl>
                                        <p:attrNameLst>
                                          <p:attrName>ppt_x</p:attrName>
                                        </p:attrNameLst>
                                      </p:cBhvr>
                                      <p:tavLst>
                                        <p:tav tm="0">
                                          <p:val>
                                            <p:strVal val="ppt_x"/>
                                          </p:val>
                                        </p:tav>
                                        <p:tav tm="100000">
                                          <p:val>
                                            <p:strVal val="ppt_x-ppt_w/2"/>
                                          </p:val>
                                        </p:tav>
                                      </p:tavLst>
                                    </p:anim>
                                    <p:anim calcmode="lin" valueType="num">
                                      <p:cBhvr>
                                        <p:cTn id="34" dur="3000"/>
                                        <p:tgtEl>
                                          <p:spTgt spid="11"/>
                                        </p:tgtEl>
                                        <p:attrNameLst>
                                          <p:attrName>ppt_y</p:attrName>
                                        </p:attrNameLst>
                                      </p:cBhvr>
                                      <p:tavLst>
                                        <p:tav tm="0">
                                          <p:val>
                                            <p:strVal val="ppt_y"/>
                                          </p:val>
                                        </p:tav>
                                        <p:tav tm="100000">
                                          <p:val>
                                            <p:strVal val="ppt_y"/>
                                          </p:val>
                                        </p:tav>
                                      </p:tavLst>
                                    </p:anim>
                                    <p:anim calcmode="lin" valueType="num">
                                      <p:cBhvr>
                                        <p:cTn id="35" dur="3000"/>
                                        <p:tgtEl>
                                          <p:spTgt spid="11"/>
                                        </p:tgtEl>
                                        <p:attrNameLst>
                                          <p:attrName>ppt_w</p:attrName>
                                        </p:attrNameLst>
                                      </p:cBhvr>
                                      <p:tavLst>
                                        <p:tav tm="0">
                                          <p:val>
                                            <p:strVal val="ppt_w"/>
                                          </p:val>
                                        </p:tav>
                                        <p:tav tm="100000">
                                          <p:val>
                                            <p:fltVal val="0"/>
                                          </p:val>
                                        </p:tav>
                                      </p:tavLst>
                                    </p:anim>
                                    <p:anim calcmode="lin" valueType="num">
                                      <p:cBhvr>
                                        <p:cTn id="36" dur="3000"/>
                                        <p:tgtEl>
                                          <p:spTgt spid="11"/>
                                        </p:tgtEl>
                                        <p:attrNameLst>
                                          <p:attrName>ppt_h</p:attrName>
                                        </p:attrNameLst>
                                      </p:cBhvr>
                                      <p:tavLst>
                                        <p:tav tm="0">
                                          <p:val>
                                            <p:strVal val="ppt_h"/>
                                          </p:val>
                                        </p:tav>
                                        <p:tav tm="100000">
                                          <p:val>
                                            <p:strVal val="ppt_h"/>
                                          </p:val>
                                        </p:tav>
                                      </p:tavLst>
                                    </p:anim>
                                    <p:set>
                                      <p:cBhvr>
                                        <p:cTn id="37" dur="1" fill="hold">
                                          <p:stCondLst>
                                            <p:cond delay="2999"/>
                                          </p:stCondLst>
                                        </p:cTn>
                                        <p:tgtEl>
                                          <p:spTgt spid="11"/>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12"/>
                                        </p:tgtEl>
                                        <p:attrNameLst>
                                          <p:attrName>ppt_x</p:attrName>
                                        </p:attrNameLst>
                                      </p:cBhvr>
                                      <p:tavLst>
                                        <p:tav tm="0">
                                          <p:val>
                                            <p:strVal val="ppt_x"/>
                                          </p:val>
                                        </p:tav>
                                        <p:tav tm="100000">
                                          <p:val>
                                            <p:strVal val="ppt_x-ppt_w/2"/>
                                          </p:val>
                                        </p:tav>
                                      </p:tavLst>
                                    </p:anim>
                                    <p:anim calcmode="lin" valueType="num">
                                      <p:cBhvr>
                                        <p:cTn id="40" dur="3000"/>
                                        <p:tgtEl>
                                          <p:spTgt spid="12"/>
                                        </p:tgtEl>
                                        <p:attrNameLst>
                                          <p:attrName>ppt_y</p:attrName>
                                        </p:attrNameLst>
                                      </p:cBhvr>
                                      <p:tavLst>
                                        <p:tav tm="0">
                                          <p:val>
                                            <p:strVal val="ppt_y"/>
                                          </p:val>
                                        </p:tav>
                                        <p:tav tm="100000">
                                          <p:val>
                                            <p:strVal val="ppt_y"/>
                                          </p:val>
                                        </p:tav>
                                      </p:tavLst>
                                    </p:anim>
                                    <p:anim calcmode="lin" valueType="num">
                                      <p:cBhvr>
                                        <p:cTn id="41" dur="3000"/>
                                        <p:tgtEl>
                                          <p:spTgt spid="12"/>
                                        </p:tgtEl>
                                        <p:attrNameLst>
                                          <p:attrName>ppt_w</p:attrName>
                                        </p:attrNameLst>
                                      </p:cBhvr>
                                      <p:tavLst>
                                        <p:tav tm="0">
                                          <p:val>
                                            <p:strVal val="ppt_w"/>
                                          </p:val>
                                        </p:tav>
                                        <p:tav tm="100000">
                                          <p:val>
                                            <p:fltVal val="0"/>
                                          </p:val>
                                        </p:tav>
                                      </p:tavLst>
                                    </p:anim>
                                    <p:anim calcmode="lin" valueType="num">
                                      <p:cBhvr>
                                        <p:cTn id="42" dur="3000"/>
                                        <p:tgtEl>
                                          <p:spTgt spid="12"/>
                                        </p:tgtEl>
                                        <p:attrNameLst>
                                          <p:attrName>ppt_h</p:attrName>
                                        </p:attrNameLst>
                                      </p:cBhvr>
                                      <p:tavLst>
                                        <p:tav tm="0">
                                          <p:val>
                                            <p:strVal val="ppt_h"/>
                                          </p:val>
                                        </p:tav>
                                        <p:tav tm="100000">
                                          <p:val>
                                            <p:strVal val="ppt_h"/>
                                          </p:val>
                                        </p:tav>
                                      </p:tavLst>
                                    </p:anim>
                                    <p:set>
                                      <p:cBhvr>
                                        <p:cTn id="43" dur="1" fill="hold">
                                          <p:stCondLst>
                                            <p:cond delay="2999"/>
                                          </p:stCondLst>
                                        </p:cTn>
                                        <p:tgtEl>
                                          <p:spTgt spid="12"/>
                                        </p:tgtEl>
                                        <p:attrNameLst>
                                          <p:attrName>style.visibility</p:attrName>
                                        </p:attrNameLst>
                                      </p:cBhvr>
                                      <p:to>
                                        <p:strVal val="hidden"/>
                                      </p:to>
                                    </p:set>
                                  </p:childTnLst>
                                </p:cTn>
                              </p:par>
                              <p:par>
                                <p:cTn id="44" presetID="17" presetClass="exit" presetSubtype="8" fill="hold" grpId="0" nodeType="withEffect">
                                  <p:stCondLst>
                                    <p:cond delay="0"/>
                                  </p:stCondLst>
                                  <p:childTnLst>
                                    <p:anim calcmode="lin" valueType="num">
                                      <p:cBhvr>
                                        <p:cTn id="45" dur="3000"/>
                                        <p:tgtEl>
                                          <p:spTgt spid="13"/>
                                        </p:tgtEl>
                                        <p:attrNameLst>
                                          <p:attrName>ppt_x</p:attrName>
                                        </p:attrNameLst>
                                      </p:cBhvr>
                                      <p:tavLst>
                                        <p:tav tm="0">
                                          <p:val>
                                            <p:strVal val="ppt_x"/>
                                          </p:val>
                                        </p:tav>
                                        <p:tav tm="100000">
                                          <p:val>
                                            <p:strVal val="ppt_x-ppt_w/2"/>
                                          </p:val>
                                        </p:tav>
                                      </p:tavLst>
                                    </p:anim>
                                    <p:anim calcmode="lin" valueType="num">
                                      <p:cBhvr>
                                        <p:cTn id="46" dur="3000"/>
                                        <p:tgtEl>
                                          <p:spTgt spid="13"/>
                                        </p:tgtEl>
                                        <p:attrNameLst>
                                          <p:attrName>ppt_y</p:attrName>
                                        </p:attrNameLst>
                                      </p:cBhvr>
                                      <p:tavLst>
                                        <p:tav tm="0">
                                          <p:val>
                                            <p:strVal val="ppt_y"/>
                                          </p:val>
                                        </p:tav>
                                        <p:tav tm="100000">
                                          <p:val>
                                            <p:strVal val="ppt_y"/>
                                          </p:val>
                                        </p:tav>
                                      </p:tavLst>
                                    </p:anim>
                                    <p:anim calcmode="lin" valueType="num">
                                      <p:cBhvr>
                                        <p:cTn id="47" dur="3000"/>
                                        <p:tgtEl>
                                          <p:spTgt spid="13"/>
                                        </p:tgtEl>
                                        <p:attrNameLst>
                                          <p:attrName>ppt_w</p:attrName>
                                        </p:attrNameLst>
                                      </p:cBhvr>
                                      <p:tavLst>
                                        <p:tav tm="0">
                                          <p:val>
                                            <p:strVal val="ppt_w"/>
                                          </p:val>
                                        </p:tav>
                                        <p:tav tm="100000">
                                          <p:val>
                                            <p:fltVal val="0"/>
                                          </p:val>
                                        </p:tav>
                                      </p:tavLst>
                                    </p:anim>
                                    <p:anim calcmode="lin" valueType="num">
                                      <p:cBhvr>
                                        <p:cTn id="48" dur="3000"/>
                                        <p:tgtEl>
                                          <p:spTgt spid="13"/>
                                        </p:tgtEl>
                                        <p:attrNameLst>
                                          <p:attrName>ppt_h</p:attrName>
                                        </p:attrNameLst>
                                      </p:cBhvr>
                                      <p:tavLst>
                                        <p:tav tm="0">
                                          <p:val>
                                            <p:strVal val="ppt_h"/>
                                          </p:val>
                                        </p:tav>
                                        <p:tav tm="100000">
                                          <p:val>
                                            <p:strVal val="ppt_h"/>
                                          </p:val>
                                        </p:tav>
                                      </p:tavLst>
                                    </p:anim>
                                    <p:set>
                                      <p:cBhvr>
                                        <p:cTn id="49" dur="1" fill="hold">
                                          <p:stCondLst>
                                            <p:cond delay="2999"/>
                                          </p:stCondLst>
                                        </p:cTn>
                                        <p:tgtEl>
                                          <p:spTgt spid="13"/>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3000"/>
                                        <p:tgtEl>
                                          <p:spTgt spid="6"/>
                                        </p:tgtEl>
                                        <p:attrNameLst>
                                          <p:attrName>ppt_x</p:attrName>
                                        </p:attrNameLst>
                                      </p:cBhvr>
                                      <p:tavLst>
                                        <p:tav tm="0">
                                          <p:val>
                                            <p:strVal val="ppt_x"/>
                                          </p:val>
                                        </p:tav>
                                        <p:tav tm="100000">
                                          <p:val>
                                            <p:strVal val="ppt_x+ppt_w/2"/>
                                          </p:val>
                                        </p:tav>
                                      </p:tavLst>
                                    </p:anim>
                                    <p:anim calcmode="lin" valueType="num">
                                      <p:cBhvr>
                                        <p:cTn id="52" dur="3000"/>
                                        <p:tgtEl>
                                          <p:spTgt spid="6"/>
                                        </p:tgtEl>
                                        <p:attrNameLst>
                                          <p:attrName>ppt_y</p:attrName>
                                        </p:attrNameLst>
                                      </p:cBhvr>
                                      <p:tavLst>
                                        <p:tav tm="0">
                                          <p:val>
                                            <p:strVal val="ppt_y"/>
                                          </p:val>
                                        </p:tav>
                                        <p:tav tm="100000">
                                          <p:val>
                                            <p:strVal val="ppt_y"/>
                                          </p:val>
                                        </p:tav>
                                      </p:tavLst>
                                    </p:anim>
                                    <p:anim calcmode="lin" valueType="num">
                                      <p:cBhvr>
                                        <p:cTn id="53" dur="3000"/>
                                        <p:tgtEl>
                                          <p:spTgt spid="6"/>
                                        </p:tgtEl>
                                        <p:attrNameLst>
                                          <p:attrName>ppt_w</p:attrName>
                                        </p:attrNameLst>
                                      </p:cBhvr>
                                      <p:tavLst>
                                        <p:tav tm="0">
                                          <p:val>
                                            <p:strVal val="ppt_w"/>
                                          </p:val>
                                        </p:tav>
                                        <p:tav tm="100000">
                                          <p:val>
                                            <p:fltVal val="0"/>
                                          </p:val>
                                        </p:tav>
                                      </p:tavLst>
                                    </p:anim>
                                    <p:anim calcmode="lin" valueType="num">
                                      <p:cBhvr>
                                        <p:cTn id="54" dur="3000"/>
                                        <p:tgtEl>
                                          <p:spTgt spid="6"/>
                                        </p:tgtEl>
                                        <p:attrNameLst>
                                          <p:attrName>ppt_h</p:attrName>
                                        </p:attrNameLst>
                                      </p:cBhvr>
                                      <p:tavLst>
                                        <p:tav tm="0">
                                          <p:val>
                                            <p:strVal val="ppt_h"/>
                                          </p:val>
                                        </p:tav>
                                        <p:tav tm="100000">
                                          <p:val>
                                            <p:strVal val="ppt_h"/>
                                          </p:val>
                                        </p:tav>
                                      </p:tavLst>
                                    </p:anim>
                                    <p:set>
                                      <p:cBhvr>
                                        <p:cTn id="55" dur="1" fill="hold">
                                          <p:stCondLst>
                                            <p:cond delay="2999"/>
                                          </p:stCondLst>
                                        </p:cTn>
                                        <p:tgtEl>
                                          <p:spTgt spid="6"/>
                                        </p:tgtEl>
                                        <p:attrNameLst>
                                          <p:attrName>style.visibility</p:attrName>
                                        </p:attrNameLst>
                                      </p:cBhvr>
                                      <p:to>
                                        <p:strVal val="hidden"/>
                                      </p:to>
                                    </p:set>
                                  </p:childTnLst>
                                </p:cTn>
                              </p:par>
                              <p:par>
                                <p:cTn id="56" presetID="17" presetClass="exit" presetSubtype="2" fill="hold" grpId="0" nodeType="withEffect">
                                  <p:stCondLst>
                                    <p:cond delay="0"/>
                                  </p:stCondLst>
                                  <p:childTnLst>
                                    <p:anim calcmode="lin" valueType="num">
                                      <p:cBhvr>
                                        <p:cTn id="57" dur="3000"/>
                                        <p:tgtEl>
                                          <p:spTgt spid="14"/>
                                        </p:tgtEl>
                                        <p:attrNameLst>
                                          <p:attrName>ppt_x</p:attrName>
                                        </p:attrNameLst>
                                      </p:cBhvr>
                                      <p:tavLst>
                                        <p:tav tm="0">
                                          <p:val>
                                            <p:strVal val="ppt_x"/>
                                          </p:val>
                                        </p:tav>
                                        <p:tav tm="100000">
                                          <p:val>
                                            <p:strVal val="ppt_x+ppt_w/2"/>
                                          </p:val>
                                        </p:tav>
                                      </p:tavLst>
                                    </p:anim>
                                    <p:anim calcmode="lin" valueType="num">
                                      <p:cBhvr>
                                        <p:cTn id="58" dur="3000"/>
                                        <p:tgtEl>
                                          <p:spTgt spid="14"/>
                                        </p:tgtEl>
                                        <p:attrNameLst>
                                          <p:attrName>ppt_y</p:attrName>
                                        </p:attrNameLst>
                                      </p:cBhvr>
                                      <p:tavLst>
                                        <p:tav tm="0">
                                          <p:val>
                                            <p:strVal val="ppt_y"/>
                                          </p:val>
                                        </p:tav>
                                        <p:tav tm="100000">
                                          <p:val>
                                            <p:strVal val="ppt_y"/>
                                          </p:val>
                                        </p:tav>
                                      </p:tavLst>
                                    </p:anim>
                                    <p:anim calcmode="lin" valueType="num">
                                      <p:cBhvr>
                                        <p:cTn id="59" dur="3000"/>
                                        <p:tgtEl>
                                          <p:spTgt spid="14"/>
                                        </p:tgtEl>
                                        <p:attrNameLst>
                                          <p:attrName>ppt_w</p:attrName>
                                        </p:attrNameLst>
                                      </p:cBhvr>
                                      <p:tavLst>
                                        <p:tav tm="0">
                                          <p:val>
                                            <p:strVal val="ppt_w"/>
                                          </p:val>
                                        </p:tav>
                                        <p:tav tm="100000">
                                          <p:val>
                                            <p:fltVal val="0"/>
                                          </p:val>
                                        </p:tav>
                                      </p:tavLst>
                                    </p:anim>
                                    <p:anim calcmode="lin" valueType="num">
                                      <p:cBhvr>
                                        <p:cTn id="60" dur="3000"/>
                                        <p:tgtEl>
                                          <p:spTgt spid="14"/>
                                        </p:tgtEl>
                                        <p:attrNameLst>
                                          <p:attrName>ppt_h</p:attrName>
                                        </p:attrNameLst>
                                      </p:cBhvr>
                                      <p:tavLst>
                                        <p:tav tm="0">
                                          <p:val>
                                            <p:strVal val="ppt_h"/>
                                          </p:val>
                                        </p:tav>
                                        <p:tav tm="100000">
                                          <p:val>
                                            <p:strVal val="ppt_h"/>
                                          </p:val>
                                        </p:tav>
                                      </p:tavLst>
                                    </p:anim>
                                    <p:set>
                                      <p:cBhvr>
                                        <p:cTn id="61" dur="1" fill="hold">
                                          <p:stCondLst>
                                            <p:cond delay="2999"/>
                                          </p:stCondLst>
                                        </p:cTn>
                                        <p:tgtEl>
                                          <p:spTgt spid="14"/>
                                        </p:tgtEl>
                                        <p:attrNameLst>
                                          <p:attrName>style.visibility</p:attrName>
                                        </p:attrNameLst>
                                      </p:cBhvr>
                                      <p:to>
                                        <p:strVal val="hidden"/>
                                      </p:to>
                                    </p:set>
                                  </p:childTnLst>
                                </p:cTn>
                              </p:par>
                              <p:par>
                                <p:cTn id="62" presetID="17" presetClass="exit" presetSubtype="2" fill="hold" grpId="0" nodeType="withEffect">
                                  <p:stCondLst>
                                    <p:cond delay="0"/>
                                  </p:stCondLst>
                                  <p:childTnLst>
                                    <p:anim calcmode="lin" valueType="num">
                                      <p:cBhvr>
                                        <p:cTn id="63" dur="3000"/>
                                        <p:tgtEl>
                                          <p:spTgt spid="15"/>
                                        </p:tgtEl>
                                        <p:attrNameLst>
                                          <p:attrName>ppt_x</p:attrName>
                                        </p:attrNameLst>
                                      </p:cBhvr>
                                      <p:tavLst>
                                        <p:tav tm="0">
                                          <p:val>
                                            <p:strVal val="ppt_x"/>
                                          </p:val>
                                        </p:tav>
                                        <p:tav tm="100000">
                                          <p:val>
                                            <p:strVal val="ppt_x+ppt_w/2"/>
                                          </p:val>
                                        </p:tav>
                                      </p:tavLst>
                                    </p:anim>
                                    <p:anim calcmode="lin" valueType="num">
                                      <p:cBhvr>
                                        <p:cTn id="64" dur="3000"/>
                                        <p:tgtEl>
                                          <p:spTgt spid="15"/>
                                        </p:tgtEl>
                                        <p:attrNameLst>
                                          <p:attrName>ppt_y</p:attrName>
                                        </p:attrNameLst>
                                      </p:cBhvr>
                                      <p:tavLst>
                                        <p:tav tm="0">
                                          <p:val>
                                            <p:strVal val="ppt_y"/>
                                          </p:val>
                                        </p:tav>
                                        <p:tav tm="100000">
                                          <p:val>
                                            <p:strVal val="ppt_y"/>
                                          </p:val>
                                        </p:tav>
                                      </p:tavLst>
                                    </p:anim>
                                    <p:anim calcmode="lin" valueType="num">
                                      <p:cBhvr>
                                        <p:cTn id="65" dur="3000"/>
                                        <p:tgtEl>
                                          <p:spTgt spid="15"/>
                                        </p:tgtEl>
                                        <p:attrNameLst>
                                          <p:attrName>ppt_w</p:attrName>
                                        </p:attrNameLst>
                                      </p:cBhvr>
                                      <p:tavLst>
                                        <p:tav tm="0">
                                          <p:val>
                                            <p:strVal val="ppt_w"/>
                                          </p:val>
                                        </p:tav>
                                        <p:tav tm="100000">
                                          <p:val>
                                            <p:fltVal val="0"/>
                                          </p:val>
                                        </p:tav>
                                      </p:tavLst>
                                    </p:anim>
                                    <p:anim calcmode="lin" valueType="num">
                                      <p:cBhvr>
                                        <p:cTn id="66" dur="3000"/>
                                        <p:tgtEl>
                                          <p:spTgt spid="15"/>
                                        </p:tgtEl>
                                        <p:attrNameLst>
                                          <p:attrName>ppt_h</p:attrName>
                                        </p:attrNameLst>
                                      </p:cBhvr>
                                      <p:tavLst>
                                        <p:tav tm="0">
                                          <p:val>
                                            <p:strVal val="ppt_h"/>
                                          </p:val>
                                        </p:tav>
                                        <p:tav tm="100000">
                                          <p:val>
                                            <p:strVal val="ppt_h"/>
                                          </p:val>
                                        </p:tav>
                                      </p:tavLst>
                                    </p:anim>
                                    <p:set>
                                      <p:cBhvr>
                                        <p:cTn id="67" dur="1" fill="hold">
                                          <p:stCondLst>
                                            <p:cond delay="2999"/>
                                          </p:stCondLst>
                                        </p:cTn>
                                        <p:tgtEl>
                                          <p:spTgt spid="15"/>
                                        </p:tgtEl>
                                        <p:attrNameLst>
                                          <p:attrName>style.visibility</p:attrName>
                                        </p:attrNameLst>
                                      </p:cBhvr>
                                      <p:to>
                                        <p:strVal val="hidden"/>
                                      </p:to>
                                    </p:set>
                                  </p:childTnLst>
                                </p:cTn>
                              </p:par>
                              <p:par>
                                <p:cTn id="68" presetID="17" presetClass="exit" presetSubtype="2" fill="hold" grpId="0" nodeType="withEffect">
                                  <p:stCondLst>
                                    <p:cond delay="0"/>
                                  </p:stCondLst>
                                  <p:childTnLst>
                                    <p:anim calcmode="lin" valueType="num">
                                      <p:cBhvr>
                                        <p:cTn id="69" dur="3000"/>
                                        <p:tgtEl>
                                          <p:spTgt spid="16"/>
                                        </p:tgtEl>
                                        <p:attrNameLst>
                                          <p:attrName>ppt_x</p:attrName>
                                        </p:attrNameLst>
                                      </p:cBhvr>
                                      <p:tavLst>
                                        <p:tav tm="0">
                                          <p:val>
                                            <p:strVal val="ppt_x"/>
                                          </p:val>
                                        </p:tav>
                                        <p:tav tm="100000">
                                          <p:val>
                                            <p:strVal val="ppt_x+ppt_w/2"/>
                                          </p:val>
                                        </p:tav>
                                      </p:tavLst>
                                    </p:anim>
                                    <p:anim calcmode="lin" valueType="num">
                                      <p:cBhvr>
                                        <p:cTn id="70" dur="3000"/>
                                        <p:tgtEl>
                                          <p:spTgt spid="16"/>
                                        </p:tgtEl>
                                        <p:attrNameLst>
                                          <p:attrName>ppt_y</p:attrName>
                                        </p:attrNameLst>
                                      </p:cBhvr>
                                      <p:tavLst>
                                        <p:tav tm="0">
                                          <p:val>
                                            <p:strVal val="ppt_y"/>
                                          </p:val>
                                        </p:tav>
                                        <p:tav tm="100000">
                                          <p:val>
                                            <p:strVal val="ppt_y"/>
                                          </p:val>
                                        </p:tav>
                                      </p:tavLst>
                                    </p:anim>
                                    <p:anim calcmode="lin" valueType="num">
                                      <p:cBhvr>
                                        <p:cTn id="71" dur="3000"/>
                                        <p:tgtEl>
                                          <p:spTgt spid="16"/>
                                        </p:tgtEl>
                                        <p:attrNameLst>
                                          <p:attrName>ppt_w</p:attrName>
                                        </p:attrNameLst>
                                      </p:cBhvr>
                                      <p:tavLst>
                                        <p:tav tm="0">
                                          <p:val>
                                            <p:strVal val="ppt_w"/>
                                          </p:val>
                                        </p:tav>
                                        <p:tav tm="100000">
                                          <p:val>
                                            <p:fltVal val="0"/>
                                          </p:val>
                                        </p:tav>
                                      </p:tavLst>
                                    </p:anim>
                                    <p:anim calcmode="lin" valueType="num">
                                      <p:cBhvr>
                                        <p:cTn id="72" dur="3000"/>
                                        <p:tgtEl>
                                          <p:spTgt spid="16"/>
                                        </p:tgtEl>
                                        <p:attrNameLst>
                                          <p:attrName>ppt_h</p:attrName>
                                        </p:attrNameLst>
                                      </p:cBhvr>
                                      <p:tavLst>
                                        <p:tav tm="0">
                                          <p:val>
                                            <p:strVal val="ppt_h"/>
                                          </p:val>
                                        </p:tav>
                                        <p:tav tm="100000">
                                          <p:val>
                                            <p:strVal val="ppt_h"/>
                                          </p:val>
                                        </p:tav>
                                      </p:tavLst>
                                    </p:anim>
                                    <p:set>
                                      <p:cBhvr>
                                        <p:cTn id="73" dur="1" fill="hold">
                                          <p:stCondLst>
                                            <p:cond delay="2999"/>
                                          </p:stCondLst>
                                        </p:cTn>
                                        <p:tgtEl>
                                          <p:spTgt spid="16"/>
                                        </p:tgtEl>
                                        <p:attrNameLst>
                                          <p:attrName>style.visibility</p:attrName>
                                        </p:attrNameLst>
                                      </p:cBhvr>
                                      <p:to>
                                        <p:strVal val="hidden"/>
                                      </p:to>
                                    </p:set>
                                  </p:childTnLst>
                                </p:cTn>
                              </p:par>
                              <p:par>
                                <p:cTn id="74" presetID="17" presetClass="exit" presetSubtype="2" fill="hold" grpId="0" nodeType="withEffect">
                                  <p:stCondLst>
                                    <p:cond delay="0"/>
                                  </p:stCondLst>
                                  <p:childTnLst>
                                    <p:anim calcmode="lin" valueType="num">
                                      <p:cBhvr>
                                        <p:cTn id="75" dur="3000"/>
                                        <p:tgtEl>
                                          <p:spTgt spid="17"/>
                                        </p:tgtEl>
                                        <p:attrNameLst>
                                          <p:attrName>ppt_x</p:attrName>
                                        </p:attrNameLst>
                                      </p:cBhvr>
                                      <p:tavLst>
                                        <p:tav tm="0">
                                          <p:val>
                                            <p:strVal val="ppt_x"/>
                                          </p:val>
                                        </p:tav>
                                        <p:tav tm="100000">
                                          <p:val>
                                            <p:strVal val="ppt_x+ppt_w/2"/>
                                          </p:val>
                                        </p:tav>
                                      </p:tavLst>
                                    </p:anim>
                                    <p:anim calcmode="lin" valueType="num">
                                      <p:cBhvr>
                                        <p:cTn id="76" dur="3000"/>
                                        <p:tgtEl>
                                          <p:spTgt spid="17"/>
                                        </p:tgtEl>
                                        <p:attrNameLst>
                                          <p:attrName>ppt_y</p:attrName>
                                        </p:attrNameLst>
                                      </p:cBhvr>
                                      <p:tavLst>
                                        <p:tav tm="0">
                                          <p:val>
                                            <p:strVal val="ppt_y"/>
                                          </p:val>
                                        </p:tav>
                                        <p:tav tm="100000">
                                          <p:val>
                                            <p:strVal val="ppt_y"/>
                                          </p:val>
                                        </p:tav>
                                      </p:tavLst>
                                    </p:anim>
                                    <p:anim calcmode="lin" valueType="num">
                                      <p:cBhvr>
                                        <p:cTn id="77" dur="3000"/>
                                        <p:tgtEl>
                                          <p:spTgt spid="17"/>
                                        </p:tgtEl>
                                        <p:attrNameLst>
                                          <p:attrName>ppt_w</p:attrName>
                                        </p:attrNameLst>
                                      </p:cBhvr>
                                      <p:tavLst>
                                        <p:tav tm="0">
                                          <p:val>
                                            <p:strVal val="ppt_w"/>
                                          </p:val>
                                        </p:tav>
                                        <p:tav tm="100000">
                                          <p:val>
                                            <p:fltVal val="0"/>
                                          </p:val>
                                        </p:tav>
                                      </p:tavLst>
                                    </p:anim>
                                    <p:anim calcmode="lin" valueType="num">
                                      <p:cBhvr>
                                        <p:cTn id="78" dur="3000"/>
                                        <p:tgtEl>
                                          <p:spTgt spid="17"/>
                                        </p:tgtEl>
                                        <p:attrNameLst>
                                          <p:attrName>ppt_h</p:attrName>
                                        </p:attrNameLst>
                                      </p:cBhvr>
                                      <p:tavLst>
                                        <p:tav tm="0">
                                          <p:val>
                                            <p:strVal val="ppt_h"/>
                                          </p:val>
                                        </p:tav>
                                        <p:tav tm="100000">
                                          <p:val>
                                            <p:strVal val="ppt_h"/>
                                          </p:val>
                                        </p:tav>
                                      </p:tavLst>
                                    </p:anim>
                                    <p:set>
                                      <p:cBhvr>
                                        <p:cTn id="79" dur="1" fill="hold">
                                          <p:stCondLst>
                                            <p:cond delay="2999"/>
                                          </p:stCondLst>
                                        </p:cTn>
                                        <p:tgtEl>
                                          <p:spTgt spid="17"/>
                                        </p:tgtEl>
                                        <p:attrNameLst>
                                          <p:attrName>style.visibility</p:attrName>
                                        </p:attrNameLst>
                                      </p:cBhvr>
                                      <p:to>
                                        <p:strVal val="hidden"/>
                                      </p:to>
                                    </p:set>
                                  </p:childTnLst>
                                </p:cTn>
                              </p:par>
                              <p:par>
                                <p:cTn id="80" presetID="17" presetClass="exit" presetSubtype="2" fill="hold" grpId="0" nodeType="withEffect">
                                  <p:stCondLst>
                                    <p:cond delay="0"/>
                                  </p:stCondLst>
                                  <p:childTnLst>
                                    <p:anim calcmode="lin" valueType="num">
                                      <p:cBhvr>
                                        <p:cTn id="81" dur="3000"/>
                                        <p:tgtEl>
                                          <p:spTgt spid="18"/>
                                        </p:tgtEl>
                                        <p:attrNameLst>
                                          <p:attrName>ppt_x</p:attrName>
                                        </p:attrNameLst>
                                      </p:cBhvr>
                                      <p:tavLst>
                                        <p:tav tm="0">
                                          <p:val>
                                            <p:strVal val="ppt_x"/>
                                          </p:val>
                                        </p:tav>
                                        <p:tav tm="100000">
                                          <p:val>
                                            <p:strVal val="ppt_x+ppt_w/2"/>
                                          </p:val>
                                        </p:tav>
                                      </p:tavLst>
                                    </p:anim>
                                    <p:anim calcmode="lin" valueType="num">
                                      <p:cBhvr>
                                        <p:cTn id="82" dur="3000"/>
                                        <p:tgtEl>
                                          <p:spTgt spid="18"/>
                                        </p:tgtEl>
                                        <p:attrNameLst>
                                          <p:attrName>ppt_y</p:attrName>
                                        </p:attrNameLst>
                                      </p:cBhvr>
                                      <p:tavLst>
                                        <p:tav tm="0">
                                          <p:val>
                                            <p:strVal val="ppt_y"/>
                                          </p:val>
                                        </p:tav>
                                        <p:tav tm="100000">
                                          <p:val>
                                            <p:strVal val="ppt_y"/>
                                          </p:val>
                                        </p:tav>
                                      </p:tavLst>
                                    </p:anim>
                                    <p:anim calcmode="lin" valueType="num">
                                      <p:cBhvr>
                                        <p:cTn id="83" dur="3000"/>
                                        <p:tgtEl>
                                          <p:spTgt spid="18"/>
                                        </p:tgtEl>
                                        <p:attrNameLst>
                                          <p:attrName>ppt_w</p:attrName>
                                        </p:attrNameLst>
                                      </p:cBhvr>
                                      <p:tavLst>
                                        <p:tav tm="0">
                                          <p:val>
                                            <p:strVal val="ppt_w"/>
                                          </p:val>
                                        </p:tav>
                                        <p:tav tm="100000">
                                          <p:val>
                                            <p:fltVal val="0"/>
                                          </p:val>
                                        </p:tav>
                                      </p:tavLst>
                                    </p:anim>
                                    <p:anim calcmode="lin" valueType="num">
                                      <p:cBhvr>
                                        <p:cTn id="84" dur="3000"/>
                                        <p:tgtEl>
                                          <p:spTgt spid="18"/>
                                        </p:tgtEl>
                                        <p:attrNameLst>
                                          <p:attrName>ppt_h</p:attrName>
                                        </p:attrNameLst>
                                      </p:cBhvr>
                                      <p:tavLst>
                                        <p:tav tm="0">
                                          <p:val>
                                            <p:strVal val="ppt_h"/>
                                          </p:val>
                                        </p:tav>
                                        <p:tav tm="100000">
                                          <p:val>
                                            <p:strVal val="ppt_h"/>
                                          </p:val>
                                        </p:tav>
                                      </p:tavLst>
                                    </p:anim>
                                    <p:set>
                                      <p:cBhvr>
                                        <p:cTn id="85" dur="1" fill="hold">
                                          <p:stCondLst>
                                            <p:cond delay="2999"/>
                                          </p:stCondLst>
                                        </p:cTn>
                                        <p:tgtEl>
                                          <p:spTgt spid="18"/>
                                        </p:tgtEl>
                                        <p:attrNameLst>
                                          <p:attrName>style.visibility</p:attrName>
                                        </p:attrNameLst>
                                      </p:cBhvr>
                                      <p:to>
                                        <p:strVal val="hidden"/>
                                      </p:to>
                                    </p:set>
                                  </p:childTnLst>
                                </p:cTn>
                              </p:par>
                              <p:par>
                                <p:cTn id="86" presetID="17" presetClass="exit" presetSubtype="2" fill="hold" grpId="0" nodeType="withEffect">
                                  <p:stCondLst>
                                    <p:cond delay="0"/>
                                  </p:stCondLst>
                                  <p:childTnLst>
                                    <p:anim calcmode="lin" valueType="num">
                                      <p:cBhvr>
                                        <p:cTn id="87" dur="3000"/>
                                        <p:tgtEl>
                                          <p:spTgt spid="19"/>
                                        </p:tgtEl>
                                        <p:attrNameLst>
                                          <p:attrName>ppt_x</p:attrName>
                                        </p:attrNameLst>
                                      </p:cBhvr>
                                      <p:tavLst>
                                        <p:tav tm="0">
                                          <p:val>
                                            <p:strVal val="ppt_x"/>
                                          </p:val>
                                        </p:tav>
                                        <p:tav tm="100000">
                                          <p:val>
                                            <p:strVal val="ppt_x+ppt_w/2"/>
                                          </p:val>
                                        </p:tav>
                                      </p:tavLst>
                                    </p:anim>
                                    <p:anim calcmode="lin" valueType="num">
                                      <p:cBhvr>
                                        <p:cTn id="88" dur="3000"/>
                                        <p:tgtEl>
                                          <p:spTgt spid="19"/>
                                        </p:tgtEl>
                                        <p:attrNameLst>
                                          <p:attrName>ppt_y</p:attrName>
                                        </p:attrNameLst>
                                      </p:cBhvr>
                                      <p:tavLst>
                                        <p:tav tm="0">
                                          <p:val>
                                            <p:strVal val="ppt_y"/>
                                          </p:val>
                                        </p:tav>
                                        <p:tav tm="100000">
                                          <p:val>
                                            <p:strVal val="ppt_y"/>
                                          </p:val>
                                        </p:tav>
                                      </p:tavLst>
                                    </p:anim>
                                    <p:anim calcmode="lin" valueType="num">
                                      <p:cBhvr>
                                        <p:cTn id="89" dur="3000"/>
                                        <p:tgtEl>
                                          <p:spTgt spid="19"/>
                                        </p:tgtEl>
                                        <p:attrNameLst>
                                          <p:attrName>ppt_w</p:attrName>
                                        </p:attrNameLst>
                                      </p:cBhvr>
                                      <p:tavLst>
                                        <p:tav tm="0">
                                          <p:val>
                                            <p:strVal val="ppt_w"/>
                                          </p:val>
                                        </p:tav>
                                        <p:tav tm="100000">
                                          <p:val>
                                            <p:fltVal val="0"/>
                                          </p:val>
                                        </p:tav>
                                      </p:tavLst>
                                    </p:anim>
                                    <p:anim calcmode="lin" valueType="num">
                                      <p:cBhvr>
                                        <p:cTn id="90" dur="3000"/>
                                        <p:tgtEl>
                                          <p:spTgt spid="19"/>
                                        </p:tgtEl>
                                        <p:attrNameLst>
                                          <p:attrName>ppt_h</p:attrName>
                                        </p:attrNameLst>
                                      </p:cBhvr>
                                      <p:tavLst>
                                        <p:tav tm="0">
                                          <p:val>
                                            <p:strVal val="ppt_h"/>
                                          </p:val>
                                        </p:tav>
                                        <p:tav tm="100000">
                                          <p:val>
                                            <p:strVal val="ppt_h"/>
                                          </p:val>
                                        </p:tav>
                                      </p:tavLst>
                                    </p:anim>
                                    <p:set>
                                      <p:cBhvr>
                                        <p:cTn id="91" dur="1" fill="hold">
                                          <p:stCondLst>
                                            <p:cond delay="2999"/>
                                          </p:stCondLst>
                                        </p:cTn>
                                        <p:tgtEl>
                                          <p:spTgt spid="19"/>
                                        </p:tgtEl>
                                        <p:attrNameLst>
                                          <p:attrName>style.visibility</p:attrName>
                                        </p:attrNameLst>
                                      </p:cBhvr>
                                      <p:to>
                                        <p:strVal val="hidden"/>
                                      </p:to>
                                    </p:set>
                                  </p:childTnLst>
                                </p:cTn>
                              </p:par>
                              <p:par>
                                <p:cTn id="92" presetID="5" presetClass="exit" presetSubtype="10" fill="hold" grpId="1" nodeType="withEffect">
                                  <p:stCondLst>
                                    <p:cond delay="0"/>
                                  </p:stCondLst>
                                  <p:childTnLst>
                                    <p:animEffect transition="out" filter="checkerboard(across)">
                                      <p:cBhvr>
                                        <p:cTn id="93" dur="3000"/>
                                        <p:tgtEl>
                                          <p:spTgt spid="7"/>
                                        </p:tgtEl>
                                      </p:cBhvr>
                                    </p:animEffect>
                                    <p:set>
                                      <p:cBhvr>
                                        <p:cTn id="94" dur="1" fill="hold">
                                          <p:stCondLst>
                                            <p:cond delay="2999"/>
                                          </p:stCondLst>
                                        </p:cTn>
                                        <p:tgtEl>
                                          <p:spTgt spid="7"/>
                                        </p:tgtEl>
                                        <p:attrNameLst>
                                          <p:attrName>style.visibility</p:attrName>
                                        </p:attrNameLst>
                                      </p:cBhvr>
                                      <p:to>
                                        <p:strVal val="hidden"/>
                                      </p:to>
                                    </p:set>
                                  </p:childTnLst>
                                </p:cTn>
                              </p:par>
                              <p:par>
                                <p:cTn id="95" presetID="5" presetClass="exit" presetSubtype="10" fill="hold" grpId="1" nodeType="withEffect">
                                  <p:stCondLst>
                                    <p:cond delay="0"/>
                                  </p:stCondLst>
                                  <p:childTnLst>
                                    <p:animEffect transition="out" filter="checkerboard(across)">
                                      <p:cBhvr>
                                        <p:cTn id="96" dur="3000"/>
                                        <p:tgtEl>
                                          <p:spTgt spid="8"/>
                                        </p:tgtEl>
                                      </p:cBhvr>
                                    </p:animEffect>
                                    <p:set>
                                      <p:cBhvr>
                                        <p:cTn id="97" dur="1" fill="hold">
                                          <p:stCondLst>
                                            <p:cond delay="2999"/>
                                          </p:stCondLst>
                                        </p:cTn>
                                        <p:tgtEl>
                                          <p:spTgt spid="8"/>
                                        </p:tgtEl>
                                        <p:attrNameLst>
                                          <p:attrName>style.visibility</p:attrName>
                                        </p:attrNameLst>
                                      </p:cBhvr>
                                      <p:to>
                                        <p:strVal val="hidden"/>
                                      </p:to>
                                    </p:set>
                                  </p:childTnLst>
                                </p:cTn>
                              </p:par>
                              <p:par>
                                <p:cTn id="98" presetID="5" presetClass="exit" presetSubtype="10" fill="hold" grpId="1" nodeType="withEffect">
                                  <p:stCondLst>
                                    <p:cond delay="0"/>
                                  </p:stCondLst>
                                  <p:childTnLst>
                                    <p:animEffect transition="out" filter="checkerboard(across)">
                                      <p:cBhvr>
                                        <p:cTn id="99" dur="3000"/>
                                        <p:tgtEl>
                                          <p:spTgt spid="9"/>
                                        </p:tgtEl>
                                      </p:cBhvr>
                                    </p:animEffect>
                                    <p:set>
                                      <p:cBhvr>
                                        <p:cTn id="100" dur="1" fill="hold">
                                          <p:stCondLst>
                                            <p:cond delay="2999"/>
                                          </p:stCondLst>
                                        </p:cTn>
                                        <p:tgtEl>
                                          <p:spTgt spid="9"/>
                                        </p:tgtEl>
                                        <p:attrNameLst>
                                          <p:attrName>style.visibility</p:attrName>
                                        </p:attrNameLst>
                                      </p:cBhvr>
                                      <p:to>
                                        <p:strVal val="hidden"/>
                                      </p:to>
                                    </p:set>
                                  </p:childTnLst>
                                </p:cTn>
                              </p:par>
                              <p:par>
                                <p:cTn id="101" presetID="5" presetClass="exit" presetSubtype="10" fill="hold" grpId="1" nodeType="withEffect">
                                  <p:stCondLst>
                                    <p:cond delay="0"/>
                                  </p:stCondLst>
                                  <p:childTnLst>
                                    <p:animEffect transition="out" filter="checkerboard(across)">
                                      <p:cBhvr>
                                        <p:cTn id="102" dur="3000"/>
                                        <p:tgtEl>
                                          <p:spTgt spid="10"/>
                                        </p:tgtEl>
                                      </p:cBhvr>
                                    </p:animEffect>
                                    <p:set>
                                      <p:cBhvr>
                                        <p:cTn id="103" dur="1" fill="hold">
                                          <p:stCondLst>
                                            <p:cond delay="2999"/>
                                          </p:stCondLst>
                                        </p:cTn>
                                        <p:tgtEl>
                                          <p:spTgt spid="10"/>
                                        </p:tgtEl>
                                        <p:attrNameLst>
                                          <p:attrName>style.visibility</p:attrName>
                                        </p:attrNameLst>
                                      </p:cBhvr>
                                      <p:to>
                                        <p:strVal val="hidden"/>
                                      </p:to>
                                    </p:set>
                                  </p:childTnLst>
                                </p:cTn>
                              </p:par>
                              <p:par>
                                <p:cTn id="104" presetID="5" presetClass="exit" presetSubtype="10" fill="hold" grpId="1" nodeType="withEffect">
                                  <p:stCondLst>
                                    <p:cond delay="0"/>
                                  </p:stCondLst>
                                  <p:childTnLst>
                                    <p:animEffect transition="out" filter="checkerboard(across)">
                                      <p:cBhvr>
                                        <p:cTn id="105" dur="3000"/>
                                        <p:tgtEl>
                                          <p:spTgt spid="11"/>
                                        </p:tgtEl>
                                      </p:cBhvr>
                                    </p:animEffect>
                                    <p:set>
                                      <p:cBhvr>
                                        <p:cTn id="106" dur="1" fill="hold">
                                          <p:stCondLst>
                                            <p:cond delay="2999"/>
                                          </p:stCondLst>
                                        </p:cTn>
                                        <p:tgtEl>
                                          <p:spTgt spid="11"/>
                                        </p:tgtEl>
                                        <p:attrNameLst>
                                          <p:attrName>style.visibility</p:attrName>
                                        </p:attrNameLst>
                                      </p:cBhvr>
                                      <p:to>
                                        <p:strVal val="hidden"/>
                                      </p:to>
                                    </p:set>
                                  </p:childTnLst>
                                </p:cTn>
                              </p:par>
                              <p:par>
                                <p:cTn id="107" presetID="5" presetClass="exit" presetSubtype="10" fill="hold" grpId="1" nodeType="withEffect">
                                  <p:stCondLst>
                                    <p:cond delay="0"/>
                                  </p:stCondLst>
                                  <p:childTnLst>
                                    <p:animEffect transition="out" filter="checkerboard(across)">
                                      <p:cBhvr>
                                        <p:cTn id="108" dur="3000"/>
                                        <p:tgtEl>
                                          <p:spTgt spid="12"/>
                                        </p:tgtEl>
                                      </p:cBhvr>
                                    </p:animEffect>
                                    <p:set>
                                      <p:cBhvr>
                                        <p:cTn id="109" dur="1" fill="hold">
                                          <p:stCondLst>
                                            <p:cond delay="2999"/>
                                          </p:stCondLst>
                                        </p:cTn>
                                        <p:tgtEl>
                                          <p:spTgt spid="12"/>
                                        </p:tgtEl>
                                        <p:attrNameLst>
                                          <p:attrName>style.visibility</p:attrName>
                                        </p:attrNameLst>
                                      </p:cBhvr>
                                      <p:to>
                                        <p:strVal val="hidden"/>
                                      </p:to>
                                    </p:set>
                                  </p:childTnLst>
                                </p:cTn>
                              </p:par>
                              <p:par>
                                <p:cTn id="110" presetID="5" presetClass="exit" presetSubtype="10" fill="hold" grpId="1" nodeType="withEffect">
                                  <p:stCondLst>
                                    <p:cond delay="0"/>
                                  </p:stCondLst>
                                  <p:childTnLst>
                                    <p:animEffect transition="out" filter="checkerboard(across)">
                                      <p:cBhvr>
                                        <p:cTn id="111" dur="3000"/>
                                        <p:tgtEl>
                                          <p:spTgt spid="13"/>
                                        </p:tgtEl>
                                      </p:cBhvr>
                                    </p:animEffect>
                                    <p:set>
                                      <p:cBhvr>
                                        <p:cTn id="112" dur="1" fill="hold">
                                          <p:stCondLst>
                                            <p:cond delay="2999"/>
                                          </p:stCondLst>
                                        </p:cTn>
                                        <p:tgtEl>
                                          <p:spTgt spid="13"/>
                                        </p:tgtEl>
                                        <p:attrNameLst>
                                          <p:attrName>style.visibility</p:attrName>
                                        </p:attrNameLst>
                                      </p:cBhvr>
                                      <p:to>
                                        <p:strVal val="hidden"/>
                                      </p:to>
                                    </p:set>
                                  </p:childTnLst>
                                </p:cTn>
                              </p:par>
                              <p:par>
                                <p:cTn id="113" presetID="5" presetClass="exit" presetSubtype="10" fill="hold" grpId="1" nodeType="withEffect">
                                  <p:stCondLst>
                                    <p:cond delay="0"/>
                                  </p:stCondLst>
                                  <p:childTnLst>
                                    <p:animEffect transition="out" filter="checkerboard(across)">
                                      <p:cBhvr>
                                        <p:cTn id="114" dur="3000"/>
                                        <p:tgtEl>
                                          <p:spTgt spid="6"/>
                                        </p:tgtEl>
                                      </p:cBhvr>
                                    </p:animEffect>
                                    <p:set>
                                      <p:cBhvr>
                                        <p:cTn id="115" dur="1" fill="hold">
                                          <p:stCondLst>
                                            <p:cond delay="2999"/>
                                          </p:stCondLst>
                                        </p:cTn>
                                        <p:tgtEl>
                                          <p:spTgt spid="6"/>
                                        </p:tgtEl>
                                        <p:attrNameLst>
                                          <p:attrName>style.visibility</p:attrName>
                                        </p:attrNameLst>
                                      </p:cBhvr>
                                      <p:to>
                                        <p:strVal val="hidden"/>
                                      </p:to>
                                    </p:set>
                                  </p:childTnLst>
                                </p:cTn>
                              </p:par>
                              <p:par>
                                <p:cTn id="116" presetID="5" presetClass="exit" presetSubtype="10" fill="hold" grpId="1" nodeType="withEffect">
                                  <p:stCondLst>
                                    <p:cond delay="0"/>
                                  </p:stCondLst>
                                  <p:childTnLst>
                                    <p:animEffect transition="out" filter="checkerboard(across)">
                                      <p:cBhvr>
                                        <p:cTn id="117" dur="3000"/>
                                        <p:tgtEl>
                                          <p:spTgt spid="14"/>
                                        </p:tgtEl>
                                      </p:cBhvr>
                                    </p:animEffect>
                                    <p:set>
                                      <p:cBhvr>
                                        <p:cTn id="118" dur="1" fill="hold">
                                          <p:stCondLst>
                                            <p:cond delay="2999"/>
                                          </p:stCondLst>
                                        </p:cTn>
                                        <p:tgtEl>
                                          <p:spTgt spid="14"/>
                                        </p:tgtEl>
                                        <p:attrNameLst>
                                          <p:attrName>style.visibility</p:attrName>
                                        </p:attrNameLst>
                                      </p:cBhvr>
                                      <p:to>
                                        <p:strVal val="hidden"/>
                                      </p:to>
                                    </p:set>
                                  </p:childTnLst>
                                </p:cTn>
                              </p:par>
                              <p:par>
                                <p:cTn id="119" presetID="5" presetClass="exit" presetSubtype="10" fill="hold" grpId="1" nodeType="withEffect">
                                  <p:stCondLst>
                                    <p:cond delay="0"/>
                                  </p:stCondLst>
                                  <p:childTnLst>
                                    <p:animEffect transition="out" filter="checkerboard(across)">
                                      <p:cBhvr>
                                        <p:cTn id="120" dur="3000"/>
                                        <p:tgtEl>
                                          <p:spTgt spid="15"/>
                                        </p:tgtEl>
                                      </p:cBhvr>
                                    </p:animEffect>
                                    <p:set>
                                      <p:cBhvr>
                                        <p:cTn id="121" dur="1" fill="hold">
                                          <p:stCondLst>
                                            <p:cond delay="2999"/>
                                          </p:stCondLst>
                                        </p:cTn>
                                        <p:tgtEl>
                                          <p:spTgt spid="15"/>
                                        </p:tgtEl>
                                        <p:attrNameLst>
                                          <p:attrName>style.visibility</p:attrName>
                                        </p:attrNameLst>
                                      </p:cBhvr>
                                      <p:to>
                                        <p:strVal val="hidden"/>
                                      </p:to>
                                    </p:set>
                                  </p:childTnLst>
                                </p:cTn>
                              </p:par>
                              <p:par>
                                <p:cTn id="122" presetID="5" presetClass="exit" presetSubtype="10" fill="hold" grpId="1" nodeType="withEffect">
                                  <p:stCondLst>
                                    <p:cond delay="0"/>
                                  </p:stCondLst>
                                  <p:childTnLst>
                                    <p:animEffect transition="out" filter="checkerboard(across)">
                                      <p:cBhvr>
                                        <p:cTn id="123" dur="3000"/>
                                        <p:tgtEl>
                                          <p:spTgt spid="16"/>
                                        </p:tgtEl>
                                      </p:cBhvr>
                                    </p:animEffect>
                                    <p:set>
                                      <p:cBhvr>
                                        <p:cTn id="124" dur="1" fill="hold">
                                          <p:stCondLst>
                                            <p:cond delay="2999"/>
                                          </p:stCondLst>
                                        </p:cTn>
                                        <p:tgtEl>
                                          <p:spTgt spid="16"/>
                                        </p:tgtEl>
                                        <p:attrNameLst>
                                          <p:attrName>style.visibility</p:attrName>
                                        </p:attrNameLst>
                                      </p:cBhvr>
                                      <p:to>
                                        <p:strVal val="hidden"/>
                                      </p:to>
                                    </p:set>
                                  </p:childTnLst>
                                </p:cTn>
                              </p:par>
                              <p:par>
                                <p:cTn id="125" presetID="5" presetClass="exit" presetSubtype="10" fill="hold" grpId="1" nodeType="withEffect">
                                  <p:stCondLst>
                                    <p:cond delay="0"/>
                                  </p:stCondLst>
                                  <p:childTnLst>
                                    <p:animEffect transition="out" filter="checkerboard(across)">
                                      <p:cBhvr>
                                        <p:cTn id="126" dur="3000"/>
                                        <p:tgtEl>
                                          <p:spTgt spid="17"/>
                                        </p:tgtEl>
                                      </p:cBhvr>
                                    </p:animEffect>
                                    <p:set>
                                      <p:cBhvr>
                                        <p:cTn id="127" dur="1" fill="hold">
                                          <p:stCondLst>
                                            <p:cond delay="2999"/>
                                          </p:stCondLst>
                                        </p:cTn>
                                        <p:tgtEl>
                                          <p:spTgt spid="17"/>
                                        </p:tgtEl>
                                        <p:attrNameLst>
                                          <p:attrName>style.visibility</p:attrName>
                                        </p:attrNameLst>
                                      </p:cBhvr>
                                      <p:to>
                                        <p:strVal val="hidden"/>
                                      </p:to>
                                    </p:set>
                                  </p:childTnLst>
                                </p:cTn>
                              </p:par>
                              <p:par>
                                <p:cTn id="128" presetID="5" presetClass="exit" presetSubtype="10" fill="hold" grpId="1" nodeType="withEffect">
                                  <p:stCondLst>
                                    <p:cond delay="0"/>
                                  </p:stCondLst>
                                  <p:childTnLst>
                                    <p:animEffect transition="out" filter="checkerboard(across)">
                                      <p:cBhvr>
                                        <p:cTn id="129" dur="3000"/>
                                        <p:tgtEl>
                                          <p:spTgt spid="18"/>
                                        </p:tgtEl>
                                      </p:cBhvr>
                                    </p:animEffect>
                                    <p:set>
                                      <p:cBhvr>
                                        <p:cTn id="130" dur="1" fill="hold">
                                          <p:stCondLst>
                                            <p:cond delay="2999"/>
                                          </p:stCondLst>
                                        </p:cTn>
                                        <p:tgtEl>
                                          <p:spTgt spid="18"/>
                                        </p:tgtEl>
                                        <p:attrNameLst>
                                          <p:attrName>style.visibility</p:attrName>
                                        </p:attrNameLst>
                                      </p:cBhvr>
                                      <p:to>
                                        <p:strVal val="hidden"/>
                                      </p:to>
                                    </p:set>
                                  </p:childTnLst>
                                </p:cTn>
                              </p:par>
                              <p:par>
                                <p:cTn id="131" presetID="5" presetClass="exit" presetSubtype="10" fill="hold" grpId="1" nodeType="withEffect">
                                  <p:stCondLst>
                                    <p:cond delay="0"/>
                                  </p:stCondLst>
                                  <p:childTnLst>
                                    <p:animEffect transition="out" filter="checkerboard(across)">
                                      <p:cBhvr>
                                        <p:cTn id="132" dur="3000"/>
                                        <p:tgtEl>
                                          <p:spTgt spid="19"/>
                                        </p:tgtEl>
                                      </p:cBhvr>
                                    </p:animEffect>
                                    <p:set>
                                      <p:cBhvr>
                                        <p:cTn id="133" dur="1" fill="hold">
                                          <p:stCondLst>
                                            <p:cond delay="2999"/>
                                          </p:stCondLst>
                                        </p:cTn>
                                        <p:tgtEl>
                                          <p:spTgt spid="19"/>
                                        </p:tgtEl>
                                        <p:attrNameLst>
                                          <p:attrName>style.visibility</p:attrName>
                                        </p:attrNameLst>
                                      </p:cBhvr>
                                      <p:to>
                                        <p:strVal val="hidden"/>
                                      </p:to>
                                    </p:set>
                                  </p:childTnLst>
                                </p:cTn>
                              </p:par>
                              <p:par>
                                <p:cTn id="134" presetID="17" presetClass="entr" presetSubtype="10"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fltVal val="0"/>
                                          </p:val>
                                        </p:tav>
                                        <p:tav tm="100000">
                                          <p:val>
                                            <p:strVal val="#ppt_w"/>
                                          </p:val>
                                        </p:tav>
                                      </p:tavLst>
                                    </p:anim>
                                    <p:anim calcmode="lin" valueType="num">
                                      <p:cBhvr>
                                        <p:cTn id="137"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int-tropezy.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32" y="0"/>
            <a:ext cx="2214546" cy="3857628"/>
          </a:xfrm>
          <a:prstGeom prst="moon">
            <a:avLst>
              <a:gd name="adj" fmla="val 43333"/>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857224" y="0"/>
            <a:ext cx="2214546" cy="3857628"/>
          </a:xfrm>
          <a:prstGeom prst="moon">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857356" y="0"/>
            <a:ext cx="2214546" cy="3857628"/>
          </a:xfrm>
          <a:prstGeom prst="moon">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857488" y="0"/>
            <a:ext cx="2214546" cy="3857628"/>
          </a:xfrm>
          <a:prstGeom prst="moon">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857620" y="0"/>
            <a:ext cx="2214546" cy="3857628"/>
          </a:xfrm>
          <a:prstGeom prst="moon">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857752" y="0"/>
            <a:ext cx="2214546" cy="3857628"/>
          </a:xfrm>
          <a:prstGeom prst="moon">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857884" y="0"/>
            <a:ext cx="2214546" cy="3857628"/>
          </a:xfrm>
          <a:prstGeom prst="moon">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850362" y="0"/>
            <a:ext cx="2293638" cy="3857628"/>
          </a:xfrm>
          <a:prstGeom prst="moon">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fmla="#ppt_w*sin(2.5*pi*$)">
                                          <p:val>
                                            <p:fltVal val="0"/>
                                          </p:val>
                                        </p:tav>
                                        <p:tav tm="100000">
                                          <p:val>
                                            <p:fltVal val="1"/>
                                          </p:val>
                                        </p:tav>
                                      </p:tavLst>
                                    </p:anim>
                                    <p:anim calcmode="lin" valueType="num">
                                      <p:cBhvr>
                                        <p:cTn id="35" dur="3000" fill="hold"/>
                                        <p:tgtEl>
                                          <p:spTgt spid="11"/>
                                        </p:tgtEl>
                                        <p:attrNameLst>
                                          <p:attrName>ppt_h</p:attrName>
                                        </p:attrNameLst>
                                      </p:cBhvr>
                                      <p:tavLst>
                                        <p:tav tm="0">
                                          <p:val>
                                            <p:strVal val="#ppt_h"/>
                                          </p:val>
                                        </p:tav>
                                        <p:tav tm="100000">
                                          <p:val>
                                            <p:strVal val="#ppt_h"/>
                                          </p:val>
                                        </p:tav>
                                      </p:tavLst>
                                    </p:anim>
                                  </p:childTnLst>
                                </p:cTn>
                              </p:par>
                              <p:par>
                                <p:cTn id="36" presetID="19"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2" presetClass="entr" presetSubtype="8"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0-#ppt_w/2"/>
                                          </p:val>
                                        </p:tav>
                                        <p:tav tm="100000">
                                          <p:val>
                                            <p:strVal val="#ppt_x"/>
                                          </p:val>
                                        </p:tav>
                                      </p:tavLst>
                                    </p:anim>
                                    <p:anim calcmode="lin" valueType="num">
                                      <p:cBhvr additive="base">
                                        <p:cTn id="43" dur="3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3000" fill="hold"/>
                                        <p:tgtEl>
                                          <p:spTgt spid="11"/>
                                        </p:tgtEl>
                                        <p:attrNameLst>
                                          <p:attrName>ppt_x</p:attrName>
                                        </p:attrNameLst>
                                      </p:cBhvr>
                                      <p:tavLst>
                                        <p:tav tm="0">
                                          <p:val>
                                            <p:strVal val="0-#ppt_w/2"/>
                                          </p:val>
                                        </p:tav>
                                        <p:tav tm="100000">
                                          <p:val>
                                            <p:strVal val="#ppt_x"/>
                                          </p:val>
                                        </p:tav>
                                      </p:tavLst>
                                    </p:anim>
                                    <p:anim calcmode="lin" valueType="num">
                                      <p:cBhvr additive="base">
                                        <p:cTn id="67" dur="3000" fill="hold"/>
                                        <p:tgtEl>
                                          <p:spTgt spid="11"/>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3000" fill="hold"/>
                                        <p:tgtEl>
                                          <p:spTgt spid="12"/>
                                        </p:tgtEl>
                                        <p:attrNameLst>
                                          <p:attrName>ppt_x</p:attrName>
                                        </p:attrNameLst>
                                      </p:cBhvr>
                                      <p:tavLst>
                                        <p:tav tm="0">
                                          <p:val>
                                            <p:strVal val="0-#ppt_w/2"/>
                                          </p:val>
                                        </p:tav>
                                        <p:tav tm="100000">
                                          <p:val>
                                            <p:strVal val="#ppt_x"/>
                                          </p:val>
                                        </p:tav>
                                      </p:tavLst>
                                    </p:anim>
                                    <p:anim calcmode="lin" valueType="num">
                                      <p:cBhvr additive="base">
                                        <p:cTn id="71" dur="3000" fill="hold"/>
                                        <p:tgtEl>
                                          <p:spTgt spid="12"/>
                                        </p:tgtEl>
                                        <p:attrNameLst>
                                          <p:attrName>ppt_y</p:attrName>
                                        </p:attrNameLst>
                                      </p:cBhvr>
                                      <p:tavLst>
                                        <p:tav tm="0">
                                          <p:val>
                                            <p:strVal val="#ppt_y"/>
                                          </p:val>
                                        </p:tav>
                                        <p:tav tm="100000">
                                          <p:val>
                                            <p:strVal val="#ppt_y"/>
                                          </p:val>
                                        </p:tav>
                                      </p:tavLst>
                                    </p:anim>
                                  </p:childTnLst>
                                </p:cTn>
                              </p:par>
                            </p:childTnLst>
                          </p:cTn>
                        </p:par>
                        <p:par>
                          <p:cTn id="72" fill="hold">
                            <p:stCondLst>
                              <p:cond delay="3000"/>
                            </p:stCondLst>
                            <p:childTnLst>
                              <p:par>
                                <p:cTn id="73" presetID="2" presetClass="exit" presetSubtype="8" fill="hold" grpId="2" nodeType="after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0-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0-ppt_w/2"/>
                                          </p:val>
                                        </p:tav>
                                      </p:tavLst>
                                    </p:anim>
                                    <p:anim calcmode="lin" valueType="num">
                                      <p:cBhvr additive="base">
                                        <p:cTn id="79" dur="3000"/>
                                        <p:tgtEl>
                                          <p:spTgt spid="6"/>
                                        </p:tgtEl>
                                        <p:attrNameLst>
                                          <p:attrName>ppt_y</p:attrName>
                                        </p:attrNameLst>
                                      </p:cBhvr>
                                      <p:tavLst>
                                        <p:tav tm="0">
                                          <p:val>
                                            <p:strVal val="ppt_y"/>
                                          </p:val>
                                        </p:tav>
                                        <p:tav tm="100000">
                                          <p:val>
                                            <p:strVal val="ppt_y"/>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0-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19" presetClass="exit" presetSubtype="10" fill="hold" grpId="3" nodeType="withEffect">
                                  <p:stCondLst>
                                    <p:cond delay="0"/>
                                  </p:stCondLst>
                                  <p:childTnLst>
                                    <p:anim calcmode="lin" valueType="num">
                                      <p:cBhvr>
                                        <p:cTn id="106" dur="3000"/>
                                        <p:tgtEl>
                                          <p:spTgt spid="5"/>
                                        </p:tgtEl>
                                        <p:attrNameLst>
                                          <p:attrName>ppt_h</p:attrName>
                                        </p:attrNameLst>
                                      </p:cBhvr>
                                      <p:tavLst>
                                        <p:tav tm="0">
                                          <p:val>
                                            <p:strVal val="ppt_h"/>
                                          </p:val>
                                        </p:tav>
                                        <p:tav tm="100000">
                                          <p:val>
                                            <p:strVal val="ppt_h"/>
                                          </p:val>
                                        </p:tav>
                                      </p:tavLst>
                                    </p:anim>
                                    <p:anim calcmode="lin" valueType="num">
                                      <p:cBhvr>
                                        <p:cTn id="1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6"/>
                                        </p:tgtEl>
                                        <p:attrNameLst>
                                          <p:attrName>ppt_h</p:attrName>
                                        </p:attrNameLst>
                                      </p:cBhvr>
                                      <p:tavLst>
                                        <p:tav tm="0">
                                          <p:val>
                                            <p:strVal val="ppt_h"/>
                                          </p:val>
                                        </p:tav>
                                        <p:tav tm="100000">
                                          <p:val>
                                            <p:strVal val="ppt_h"/>
                                          </p:val>
                                        </p:tav>
                                      </p:tavLst>
                                    </p:anim>
                                    <p:anim calcmode="lin" valueType="num">
                                      <p:cBhvr>
                                        <p:cTn id="1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6"/>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7"/>
                                        </p:tgtEl>
                                        <p:attrNameLst>
                                          <p:attrName>ppt_h</p:attrName>
                                        </p:attrNameLst>
                                      </p:cBhvr>
                                      <p:tavLst>
                                        <p:tav tm="0">
                                          <p:val>
                                            <p:strVal val="ppt_h"/>
                                          </p:val>
                                        </p:tav>
                                        <p:tav tm="100000">
                                          <p:val>
                                            <p:strVal val="ppt_h"/>
                                          </p:val>
                                        </p:tav>
                                      </p:tavLst>
                                    </p:anim>
                                    <p:anim calcmode="lin" valueType="num">
                                      <p:cBhvr>
                                        <p:cTn id="1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7"/>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3000"/>
                                        <p:tgtEl>
                                          <p:spTgt spid="8"/>
                                        </p:tgtEl>
                                        <p:attrNameLst>
                                          <p:attrName>ppt_h</p:attrName>
                                        </p:attrNameLst>
                                      </p:cBhvr>
                                      <p:tavLst>
                                        <p:tav tm="0">
                                          <p:val>
                                            <p:strVal val="ppt_h"/>
                                          </p:val>
                                        </p:tav>
                                        <p:tav tm="100000">
                                          <p:val>
                                            <p:strVal val="ppt_h"/>
                                          </p:val>
                                        </p:tav>
                                      </p:tavLst>
                                    </p:anim>
                                    <p:anim calcmode="lin" valueType="num">
                                      <p:cBhvr>
                                        <p:cTn id="1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8"/>
                                        </p:tgtEl>
                                        <p:attrNameLst>
                                          <p:attrName>style.visibility</p:attrName>
                                        </p:attrNameLst>
                                      </p:cBhvr>
                                      <p:to>
                                        <p:strVal val="hidden"/>
                                      </p:to>
                                    </p:set>
                                  </p:childTnLst>
                                </p:cTn>
                              </p:par>
                              <p:par>
                                <p:cTn id="121" presetID="19" presetClass="exit" presetSubtype="10" fill="hold" grpId="3" nodeType="withEffect">
                                  <p:stCondLst>
                                    <p:cond delay="0"/>
                                  </p:stCondLst>
                                  <p:childTnLst>
                                    <p:anim calcmode="lin" valueType="num">
                                      <p:cBhvr>
                                        <p:cTn id="122" dur="3000"/>
                                        <p:tgtEl>
                                          <p:spTgt spid="9"/>
                                        </p:tgtEl>
                                        <p:attrNameLst>
                                          <p:attrName>ppt_h</p:attrName>
                                        </p:attrNameLst>
                                      </p:cBhvr>
                                      <p:tavLst>
                                        <p:tav tm="0">
                                          <p:val>
                                            <p:strVal val="ppt_h"/>
                                          </p:val>
                                        </p:tav>
                                        <p:tav tm="100000">
                                          <p:val>
                                            <p:strVal val="ppt_h"/>
                                          </p:val>
                                        </p:tav>
                                      </p:tavLst>
                                    </p:anim>
                                    <p:anim calcmode="lin" valueType="num">
                                      <p:cBhvr>
                                        <p:cTn id="1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9"/>
                                        </p:tgtEl>
                                        <p:attrNameLst>
                                          <p:attrName>style.visibility</p:attrName>
                                        </p:attrNameLst>
                                      </p:cBhvr>
                                      <p:to>
                                        <p:strVal val="hidden"/>
                                      </p:to>
                                    </p:set>
                                  </p:childTnLst>
                                </p:cTn>
                              </p:par>
                              <p:par>
                                <p:cTn id="125" presetID="19" presetClass="exit" presetSubtype="10" fill="hold" grpId="3" nodeType="withEffect">
                                  <p:stCondLst>
                                    <p:cond delay="0"/>
                                  </p:stCondLst>
                                  <p:childTnLst>
                                    <p:anim calcmode="lin" valueType="num">
                                      <p:cBhvr>
                                        <p:cTn id="126" dur="3000"/>
                                        <p:tgtEl>
                                          <p:spTgt spid="10"/>
                                        </p:tgtEl>
                                        <p:attrNameLst>
                                          <p:attrName>ppt_h</p:attrName>
                                        </p:attrNameLst>
                                      </p:cBhvr>
                                      <p:tavLst>
                                        <p:tav tm="0">
                                          <p:val>
                                            <p:strVal val="ppt_h"/>
                                          </p:val>
                                        </p:tav>
                                        <p:tav tm="100000">
                                          <p:val>
                                            <p:strVal val="ppt_h"/>
                                          </p:val>
                                        </p:tav>
                                      </p:tavLst>
                                    </p:anim>
                                    <p:anim calcmode="lin" valueType="num">
                                      <p:cBhvr>
                                        <p:cTn id="1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10"/>
                                        </p:tgtEl>
                                        <p:attrNameLst>
                                          <p:attrName>style.visibility</p:attrName>
                                        </p:attrNameLst>
                                      </p:cBhvr>
                                      <p:to>
                                        <p:strVal val="hidden"/>
                                      </p:to>
                                    </p:set>
                                  </p:childTnLst>
                                </p:cTn>
                              </p:par>
                              <p:par>
                                <p:cTn id="129" presetID="19" presetClass="exit" presetSubtype="10" fill="hold" grpId="3" nodeType="withEffect">
                                  <p:stCondLst>
                                    <p:cond delay="0"/>
                                  </p:stCondLst>
                                  <p:childTnLst>
                                    <p:anim calcmode="lin" valueType="num">
                                      <p:cBhvr>
                                        <p:cTn id="130" dur="3000"/>
                                        <p:tgtEl>
                                          <p:spTgt spid="11"/>
                                        </p:tgtEl>
                                        <p:attrNameLst>
                                          <p:attrName>ppt_h</p:attrName>
                                        </p:attrNameLst>
                                      </p:cBhvr>
                                      <p:tavLst>
                                        <p:tav tm="0">
                                          <p:val>
                                            <p:strVal val="ppt_h"/>
                                          </p:val>
                                        </p:tav>
                                        <p:tav tm="100000">
                                          <p:val>
                                            <p:strVal val="ppt_h"/>
                                          </p:val>
                                        </p:tav>
                                      </p:tavLst>
                                    </p:anim>
                                    <p:anim calcmode="lin" valueType="num">
                                      <p:cBhvr>
                                        <p:cTn id="1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11"/>
                                        </p:tgtEl>
                                        <p:attrNameLst>
                                          <p:attrName>style.visibility</p:attrName>
                                        </p:attrNameLst>
                                      </p:cBhvr>
                                      <p:to>
                                        <p:strVal val="hidden"/>
                                      </p:to>
                                    </p:set>
                                  </p:childTnLst>
                                </p:cTn>
                              </p:par>
                              <p:par>
                                <p:cTn id="133" presetID="19" presetClass="exit" presetSubtype="10" fill="hold" grpId="3" nodeType="withEffect">
                                  <p:stCondLst>
                                    <p:cond delay="0"/>
                                  </p:stCondLst>
                                  <p:childTnLst>
                                    <p:anim calcmode="lin" valueType="num">
                                      <p:cBhvr>
                                        <p:cTn id="134" dur="3000"/>
                                        <p:tgtEl>
                                          <p:spTgt spid="12"/>
                                        </p:tgtEl>
                                        <p:attrNameLst>
                                          <p:attrName>ppt_h</p:attrName>
                                        </p:attrNameLst>
                                      </p:cBhvr>
                                      <p:tavLst>
                                        <p:tav tm="0">
                                          <p:val>
                                            <p:strVal val="ppt_h"/>
                                          </p:val>
                                        </p:tav>
                                        <p:tav tm="100000">
                                          <p:val>
                                            <p:strVal val="ppt_h"/>
                                          </p:val>
                                        </p:tav>
                                      </p:tavLst>
                                    </p:anim>
                                    <p:anim calcmode="lin" valueType="num">
                                      <p:cBhvr>
                                        <p:cTn id="13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ntr" presetSubtype="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additive="base">
                                        <p:cTn id="139" dur="3000" fill="hold"/>
                                        <p:tgtEl>
                                          <p:spTgt spid="4"/>
                                        </p:tgtEl>
                                        <p:attrNameLst>
                                          <p:attrName>ppt_x</p:attrName>
                                        </p:attrNameLst>
                                      </p:cBhvr>
                                      <p:tavLst>
                                        <p:tav tm="0">
                                          <p:val>
                                            <p:strVal val="1+#ppt_w/2"/>
                                          </p:val>
                                        </p:tav>
                                        <p:tav tm="100000">
                                          <p:val>
                                            <p:strVal val="#ppt_x"/>
                                          </p:val>
                                        </p:tav>
                                      </p:tavLst>
                                    </p:anim>
                                    <p:anim calcmode="lin" valueType="num">
                                      <p:cBhvr additive="base">
                                        <p:cTn id="140"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2.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16200000">
            <a:off x="-2286032" y="2357470"/>
            <a:ext cx="5429288" cy="857224"/>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6200000">
            <a:off x="-1571668"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6200000">
            <a:off x="-857288"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6200000">
            <a:off x="-142908"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6200000">
            <a:off x="642910" y="2214578"/>
            <a:ext cx="5429288" cy="1000132"/>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6200000">
            <a:off x="1464447" y="2250297"/>
            <a:ext cx="5429288" cy="928694"/>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6200000">
            <a:off x="2250265" y="2250297"/>
            <a:ext cx="5429288" cy="928694"/>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6200000">
            <a:off x="3000364"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6200000">
            <a:off x="3750463" y="2250297"/>
            <a:ext cx="5429288" cy="928694"/>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6200000">
            <a:off x="4500562"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6200000">
            <a:off x="5214942"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6200000">
            <a:off x="6000728" y="2286016"/>
            <a:ext cx="5429288" cy="857256"/>
          </a:xfrm>
          <a:prstGeom prst="wave">
            <a:avLst>
              <a:gd name="adj1" fmla="val 20000"/>
              <a:gd name="adj2" fmla="val -789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8" name="Picture 4" descr="Rendered Image"/>
          <p:cNvPicPr>
            <a:picLocks noChangeAspect="1" noChangeArrowheads="1"/>
          </p:cNvPicPr>
          <p:nvPr/>
        </p:nvPicPr>
        <p:blipFill>
          <a:blip r:embed="rId3">
            <a:duotone>
              <a:prstClr val="black"/>
              <a:srgbClr val="FF3300">
                <a:tint val="45000"/>
                <a:satMod val="400000"/>
              </a:srgbClr>
            </a:duotone>
            <a:lum contrast="40000"/>
          </a:blip>
          <a:srcRect/>
          <a:stretch>
            <a:fillRect/>
          </a:stretch>
        </p:blipFill>
        <p:spPr bwMode="auto">
          <a:xfrm rot="20520716">
            <a:off x="3786182" y="4714884"/>
            <a:ext cx="2152650" cy="1381126"/>
          </a:xfrm>
          <a:prstGeom prst="rect">
            <a:avLst/>
          </a:prstGeom>
          <a:noFill/>
        </p:spPr>
      </p:pic>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3000" fill="hold"/>
                                        <p:tgtEl>
                                          <p:spTgt spid="6"/>
                                        </p:tgtEl>
                                        <p:attrNameLst>
                                          <p:attrName>ppt_w</p:attrName>
                                        </p:attrNameLst>
                                      </p:cBhvr>
                                      <p:tavLst>
                                        <p:tav tm="0" fmla="#ppt_w*sin(2.5*pi*$)">
                                          <p:val>
                                            <p:fltVal val="0"/>
                                          </p:val>
                                        </p:tav>
                                        <p:tav tm="100000">
                                          <p:val>
                                            <p:fltVal val="1"/>
                                          </p:val>
                                        </p:tav>
                                      </p:tavLst>
                                    </p:anim>
                                    <p:anim calcmode="lin" valueType="num">
                                      <p:cBhvr>
                                        <p:cTn id="63" dur="3000" fill="hold"/>
                                        <p:tgtEl>
                                          <p:spTgt spid="6"/>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fmla="#ppt_w*sin(2.5*pi*$)">
                                          <p:val>
                                            <p:fltVal val="0"/>
                                          </p:val>
                                        </p:tav>
                                        <p:tav tm="100000">
                                          <p:val>
                                            <p:fltVal val="1"/>
                                          </p:val>
                                        </p:tav>
                                      </p:tavLst>
                                    </p:anim>
                                    <p:anim calcmode="lin" valueType="num">
                                      <p:cBhvr>
                                        <p:cTn id="67" dur="3000" fill="hold"/>
                                        <p:tgtEl>
                                          <p:spTgt spid="7"/>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fmla="#ppt_w*sin(2.5*pi*$)">
                                          <p:val>
                                            <p:fltVal val="0"/>
                                          </p:val>
                                        </p:tav>
                                        <p:tav tm="100000">
                                          <p:val>
                                            <p:fltVal val="1"/>
                                          </p:val>
                                        </p:tav>
                                      </p:tavLst>
                                    </p:anim>
                                    <p:anim calcmode="lin" valueType="num">
                                      <p:cBhvr>
                                        <p:cTn id="71" dur="3000" fill="hold"/>
                                        <p:tgtEl>
                                          <p:spTgt spid="8"/>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3000" fill="hold"/>
                                        <p:tgtEl>
                                          <p:spTgt spid="9"/>
                                        </p:tgtEl>
                                        <p:attrNameLst>
                                          <p:attrName>ppt_w</p:attrName>
                                        </p:attrNameLst>
                                      </p:cBhvr>
                                      <p:tavLst>
                                        <p:tav tm="0" fmla="#ppt_w*sin(2.5*pi*$)">
                                          <p:val>
                                            <p:fltVal val="0"/>
                                          </p:val>
                                        </p:tav>
                                        <p:tav tm="100000">
                                          <p:val>
                                            <p:fltVal val="1"/>
                                          </p:val>
                                        </p:tav>
                                      </p:tavLst>
                                    </p:anim>
                                    <p:anim calcmode="lin" valueType="num">
                                      <p:cBhvr>
                                        <p:cTn id="75" dur="3000" fill="hold"/>
                                        <p:tgtEl>
                                          <p:spTgt spid="9"/>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fmla="#ppt_w*sin(2.5*pi*$)">
                                          <p:val>
                                            <p:fltVal val="0"/>
                                          </p:val>
                                        </p:tav>
                                        <p:tav tm="100000">
                                          <p:val>
                                            <p:fltVal val="1"/>
                                          </p:val>
                                        </p:tav>
                                      </p:tavLst>
                                    </p:anim>
                                    <p:anim calcmode="lin" valueType="num">
                                      <p:cBhvr>
                                        <p:cTn id="79" dur="3000" fill="hold"/>
                                        <p:tgtEl>
                                          <p:spTgt spid="10"/>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ppt_w</p:attrName>
                                        </p:attrNameLst>
                                      </p:cBhvr>
                                      <p:tavLst>
                                        <p:tav tm="0" fmla="#ppt_w*sin(2.5*pi*$)">
                                          <p:val>
                                            <p:fltVal val="0"/>
                                          </p:val>
                                        </p:tav>
                                        <p:tav tm="100000">
                                          <p:val>
                                            <p:fltVal val="1"/>
                                          </p:val>
                                        </p:tav>
                                      </p:tavLst>
                                    </p:anim>
                                    <p:anim calcmode="lin" valueType="num">
                                      <p:cBhvr>
                                        <p:cTn id="83" dur="3000" fill="hold"/>
                                        <p:tgtEl>
                                          <p:spTgt spid="11"/>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3000" fill="hold"/>
                                        <p:tgtEl>
                                          <p:spTgt spid="12"/>
                                        </p:tgtEl>
                                        <p:attrNameLst>
                                          <p:attrName>ppt_w</p:attrName>
                                        </p:attrNameLst>
                                      </p:cBhvr>
                                      <p:tavLst>
                                        <p:tav tm="0" fmla="#ppt_w*sin(2.5*pi*$)">
                                          <p:val>
                                            <p:fltVal val="0"/>
                                          </p:val>
                                        </p:tav>
                                        <p:tav tm="100000">
                                          <p:val>
                                            <p:fltVal val="1"/>
                                          </p:val>
                                        </p:tav>
                                      </p:tavLst>
                                    </p:anim>
                                    <p:anim calcmode="lin" valueType="num">
                                      <p:cBhvr>
                                        <p:cTn id="87" dur="3000" fill="hold"/>
                                        <p:tgtEl>
                                          <p:spTgt spid="12"/>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fmla="#ppt_w*sin(2.5*pi*$)">
                                          <p:val>
                                            <p:fltVal val="0"/>
                                          </p:val>
                                        </p:tav>
                                        <p:tav tm="100000">
                                          <p:val>
                                            <p:fltVal val="1"/>
                                          </p:val>
                                        </p:tav>
                                      </p:tavLst>
                                    </p:anim>
                                    <p:anim calcmode="lin" valueType="num">
                                      <p:cBhvr>
                                        <p:cTn id="91" dur="3000" fill="hold"/>
                                        <p:tgtEl>
                                          <p:spTgt spid="13"/>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fmla="#ppt_w*sin(2.5*pi*$)">
                                          <p:val>
                                            <p:fltVal val="0"/>
                                          </p:val>
                                        </p:tav>
                                        <p:tav tm="100000">
                                          <p:val>
                                            <p:fltVal val="1"/>
                                          </p:val>
                                        </p:tav>
                                      </p:tavLst>
                                    </p:anim>
                                    <p:anim calcmode="lin" valueType="num">
                                      <p:cBhvr>
                                        <p:cTn id="95" dur="3000" fill="hold"/>
                                        <p:tgtEl>
                                          <p:spTgt spid="14"/>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p:cTn id="98" dur="3000" fill="hold"/>
                                        <p:tgtEl>
                                          <p:spTgt spid="15"/>
                                        </p:tgtEl>
                                        <p:attrNameLst>
                                          <p:attrName>ppt_w</p:attrName>
                                        </p:attrNameLst>
                                      </p:cBhvr>
                                      <p:tavLst>
                                        <p:tav tm="0" fmla="#ppt_w*sin(2.5*pi*$)">
                                          <p:val>
                                            <p:fltVal val="0"/>
                                          </p:val>
                                        </p:tav>
                                        <p:tav tm="100000">
                                          <p:val>
                                            <p:fltVal val="1"/>
                                          </p:val>
                                        </p:tav>
                                      </p:tavLst>
                                    </p:anim>
                                    <p:anim calcmode="lin" valueType="num">
                                      <p:cBhvr>
                                        <p:cTn id="99" dur="3000" fill="hold"/>
                                        <p:tgtEl>
                                          <p:spTgt spid="15"/>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p:cTn id="102" dur="3000" fill="hold"/>
                                        <p:tgtEl>
                                          <p:spTgt spid="16"/>
                                        </p:tgtEl>
                                        <p:attrNameLst>
                                          <p:attrName>ppt_w</p:attrName>
                                        </p:attrNameLst>
                                      </p:cBhvr>
                                      <p:tavLst>
                                        <p:tav tm="0" fmla="#ppt_w*sin(2.5*pi*$)">
                                          <p:val>
                                            <p:fltVal val="0"/>
                                          </p:val>
                                        </p:tav>
                                        <p:tav tm="100000">
                                          <p:val>
                                            <p:fltVal val="1"/>
                                          </p:val>
                                        </p:tav>
                                      </p:tavLst>
                                    </p:anim>
                                    <p:anim calcmode="lin" valueType="num">
                                      <p:cBhvr>
                                        <p:cTn id="103" dur="3000" fill="hold"/>
                                        <p:tgtEl>
                                          <p:spTgt spid="16"/>
                                        </p:tgtEl>
                                        <p:attrNameLst>
                                          <p:attrName>ppt_h</p:attrName>
                                        </p:attrNameLst>
                                      </p:cBhvr>
                                      <p:tavLst>
                                        <p:tav tm="0">
                                          <p:val>
                                            <p:strVal val="#ppt_h"/>
                                          </p:val>
                                        </p:tav>
                                        <p:tav tm="100000">
                                          <p:val>
                                            <p:strVal val="#ppt_h"/>
                                          </p:val>
                                        </p:tav>
                                      </p:tavLst>
                                    </p:anim>
                                  </p:childTnLst>
                                </p:cTn>
                              </p:par>
                              <p:par>
                                <p:cTn id="104" presetID="2" presetClass="exit" presetSubtype="2" fill="hold" grpId="2"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ppt_y"/>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1+ppt_w/2"/>
                                          </p:val>
                                        </p:tav>
                                      </p:tavLst>
                                    </p:anim>
                                    <p:anim calcmode="lin" valueType="num">
                                      <p:cBhvr additive="base">
                                        <p:cTn id="114" dur="3000"/>
                                        <p:tgtEl>
                                          <p:spTgt spid="7"/>
                                        </p:tgtEl>
                                        <p:attrNameLst>
                                          <p:attrName>ppt_y</p:attrName>
                                        </p:attrNameLst>
                                      </p:cBhvr>
                                      <p:tavLst>
                                        <p:tav tm="0">
                                          <p:val>
                                            <p:strVal val="ppt_y"/>
                                          </p:val>
                                        </p:tav>
                                        <p:tav tm="100000">
                                          <p:val>
                                            <p:strVal val="ppt_y"/>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0-ppt_w/2"/>
                                          </p:val>
                                        </p:tav>
                                      </p:tavLst>
                                    </p:anim>
                                    <p:anim calcmode="lin" valueType="num">
                                      <p:cBhvr additive="base">
                                        <p:cTn id="118" dur="3000"/>
                                        <p:tgtEl>
                                          <p:spTgt spid="8"/>
                                        </p:tgtEl>
                                        <p:attrNameLst>
                                          <p:attrName>ppt_y</p:attrName>
                                        </p:attrNameLst>
                                      </p:cBhvr>
                                      <p:tavLst>
                                        <p:tav tm="0">
                                          <p:val>
                                            <p:strVal val="ppt_y"/>
                                          </p:val>
                                        </p:tav>
                                        <p:tav tm="100000">
                                          <p:val>
                                            <p:strVal val="ppt_y"/>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1+ppt_w/2"/>
                                          </p:val>
                                        </p:tav>
                                      </p:tavLst>
                                    </p:anim>
                                    <p:anim calcmode="lin" valueType="num">
                                      <p:cBhvr additive="base">
                                        <p:cTn id="122" dur="3000"/>
                                        <p:tgtEl>
                                          <p:spTgt spid="9"/>
                                        </p:tgtEl>
                                        <p:attrNameLst>
                                          <p:attrName>ppt_y</p:attrName>
                                        </p:attrNameLst>
                                      </p:cBhvr>
                                      <p:tavLst>
                                        <p:tav tm="0">
                                          <p:val>
                                            <p:strVal val="ppt_y"/>
                                          </p:val>
                                        </p:tav>
                                        <p:tav tm="100000">
                                          <p:val>
                                            <p:strVal val="ppt_y"/>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0-ppt_w/2"/>
                                          </p:val>
                                        </p:tav>
                                      </p:tavLst>
                                    </p:anim>
                                    <p:anim calcmode="lin" valueType="num">
                                      <p:cBhvr additive="base">
                                        <p:cTn id="126" dur="3000"/>
                                        <p:tgtEl>
                                          <p:spTgt spid="10"/>
                                        </p:tgtEl>
                                        <p:attrNameLst>
                                          <p:attrName>ppt_y</p:attrName>
                                        </p:attrNameLst>
                                      </p:cBhvr>
                                      <p:tavLst>
                                        <p:tav tm="0">
                                          <p:val>
                                            <p:strVal val="ppt_y"/>
                                          </p:val>
                                        </p:tav>
                                        <p:tav tm="100000">
                                          <p:val>
                                            <p:strVal val="ppt_y"/>
                                          </p:val>
                                        </p:tav>
                                      </p:tavLst>
                                    </p:anim>
                                    <p:set>
                                      <p:cBhvr>
                                        <p:cTn id="127" dur="1" fill="hold">
                                          <p:stCondLst>
                                            <p:cond delay="2999"/>
                                          </p:stCondLst>
                                        </p:cTn>
                                        <p:tgtEl>
                                          <p:spTgt spid="10"/>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3000"/>
                                        <p:tgtEl>
                                          <p:spTgt spid="11"/>
                                        </p:tgtEl>
                                        <p:attrNameLst>
                                          <p:attrName>ppt_x</p:attrName>
                                        </p:attrNameLst>
                                      </p:cBhvr>
                                      <p:tavLst>
                                        <p:tav tm="0">
                                          <p:val>
                                            <p:strVal val="ppt_x"/>
                                          </p:val>
                                        </p:tav>
                                        <p:tav tm="100000">
                                          <p:val>
                                            <p:strVal val="1+ppt_w/2"/>
                                          </p:val>
                                        </p:tav>
                                      </p:tavLst>
                                    </p:anim>
                                    <p:anim calcmode="lin" valueType="num">
                                      <p:cBhvr additive="base">
                                        <p:cTn id="130" dur="3000"/>
                                        <p:tgtEl>
                                          <p:spTgt spid="11"/>
                                        </p:tgtEl>
                                        <p:attrNameLst>
                                          <p:attrName>ppt_y</p:attrName>
                                        </p:attrNameLst>
                                      </p:cBhvr>
                                      <p:tavLst>
                                        <p:tav tm="0">
                                          <p:val>
                                            <p:strVal val="ppt_y"/>
                                          </p:val>
                                        </p:tav>
                                        <p:tav tm="100000">
                                          <p:val>
                                            <p:strVal val="ppt_y"/>
                                          </p:val>
                                        </p:tav>
                                      </p:tavLst>
                                    </p:anim>
                                    <p:set>
                                      <p:cBhvr>
                                        <p:cTn id="131" dur="1" fill="hold">
                                          <p:stCondLst>
                                            <p:cond delay="2999"/>
                                          </p:stCondLst>
                                        </p:cTn>
                                        <p:tgtEl>
                                          <p:spTgt spid="11"/>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000"/>
                                        <p:tgtEl>
                                          <p:spTgt spid="13"/>
                                        </p:tgtEl>
                                        <p:attrNameLst>
                                          <p:attrName>ppt_x</p:attrName>
                                        </p:attrNameLst>
                                      </p:cBhvr>
                                      <p:tavLst>
                                        <p:tav tm="0">
                                          <p:val>
                                            <p:strVal val="ppt_x"/>
                                          </p:val>
                                        </p:tav>
                                        <p:tav tm="100000">
                                          <p:val>
                                            <p:strVal val="1+ppt_w/2"/>
                                          </p:val>
                                        </p:tav>
                                      </p:tavLst>
                                    </p:anim>
                                    <p:anim calcmode="lin" valueType="num">
                                      <p:cBhvr additive="base">
                                        <p:cTn id="138" dur="3000"/>
                                        <p:tgtEl>
                                          <p:spTgt spid="13"/>
                                        </p:tgtEl>
                                        <p:attrNameLst>
                                          <p:attrName>ppt_y</p:attrName>
                                        </p:attrNameLst>
                                      </p:cBhvr>
                                      <p:tavLst>
                                        <p:tav tm="0">
                                          <p:val>
                                            <p:strVal val="ppt_y"/>
                                          </p:val>
                                        </p:tav>
                                        <p:tav tm="100000">
                                          <p:val>
                                            <p:strVal val="ppt_y"/>
                                          </p:val>
                                        </p:tav>
                                      </p:tavLst>
                                    </p:anim>
                                    <p:set>
                                      <p:cBhvr>
                                        <p:cTn id="139" dur="1" fill="hold">
                                          <p:stCondLst>
                                            <p:cond delay="2999"/>
                                          </p:stCondLst>
                                        </p:cTn>
                                        <p:tgtEl>
                                          <p:spTgt spid="13"/>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14"/>
                                        </p:tgtEl>
                                        <p:attrNameLst>
                                          <p:attrName>ppt_x</p:attrName>
                                        </p:attrNameLst>
                                      </p:cBhvr>
                                      <p:tavLst>
                                        <p:tav tm="0">
                                          <p:val>
                                            <p:strVal val="ppt_x"/>
                                          </p:val>
                                        </p:tav>
                                        <p:tav tm="100000">
                                          <p:val>
                                            <p:strVal val="0-ppt_w/2"/>
                                          </p:val>
                                        </p:tav>
                                      </p:tavLst>
                                    </p:anim>
                                    <p:anim calcmode="lin" valueType="num">
                                      <p:cBhvr additive="base">
                                        <p:cTn id="142" dur="3000"/>
                                        <p:tgtEl>
                                          <p:spTgt spid="14"/>
                                        </p:tgtEl>
                                        <p:attrNameLst>
                                          <p:attrName>ppt_y</p:attrName>
                                        </p:attrNameLst>
                                      </p:cBhvr>
                                      <p:tavLst>
                                        <p:tav tm="0">
                                          <p:val>
                                            <p:strVal val="ppt_y"/>
                                          </p:val>
                                        </p:tav>
                                        <p:tav tm="100000">
                                          <p:val>
                                            <p:strVal val="ppt_y"/>
                                          </p:val>
                                        </p:tav>
                                      </p:tavLst>
                                    </p:anim>
                                    <p:set>
                                      <p:cBhvr>
                                        <p:cTn id="143" dur="1" fill="hold">
                                          <p:stCondLst>
                                            <p:cond delay="2999"/>
                                          </p:stCondLst>
                                        </p:cTn>
                                        <p:tgtEl>
                                          <p:spTgt spid="14"/>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15"/>
                                        </p:tgtEl>
                                        <p:attrNameLst>
                                          <p:attrName>ppt_x</p:attrName>
                                        </p:attrNameLst>
                                      </p:cBhvr>
                                      <p:tavLst>
                                        <p:tav tm="0">
                                          <p:val>
                                            <p:strVal val="ppt_x"/>
                                          </p:val>
                                        </p:tav>
                                        <p:tav tm="100000">
                                          <p:val>
                                            <p:strVal val="1+ppt_w/2"/>
                                          </p:val>
                                        </p:tav>
                                      </p:tavLst>
                                    </p:anim>
                                    <p:anim calcmode="lin" valueType="num">
                                      <p:cBhvr additive="base">
                                        <p:cTn id="146" dur="3000"/>
                                        <p:tgtEl>
                                          <p:spTgt spid="15"/>
                                        </p:tgtEl>
                                        <p:attrNameLst>
                                          <p:attrName>ppt_y</p:attrName>
                                        </p:attrNameLst>
                                      </p:cBhvr>
                                      <p:tavLst>
                                        <p:tav tm="0">
                                          <p:val>
                                            <p:strVal val="ppt_y"/>
                                          </p:val>
                                        </p:tav>
                                        <p:tav tm="100000">
                                          <p:val>
                                            <p:strVal val="ppt_y"/>
                                          </p:val>
                                        </p:tav>
                                      </p:tavLst>
                                    </p:anim>
                                    <p:set>
                                      <p:cBhvr>
                                        <p:cTn id="147" dur="1" fill="hold">
                                          <p:stCondLst>
                                            <p:cond delay="2999"/>
                                          </p:stCondLst>
                                        </p:cTn>
                                        <p:tgtEl>
                                          <p:spTgt spid="15"/>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6"/>
                                        </p:tgtEl>
                                        <p:attrNameLst>
                                          <p:attrName>ppt_x</p:attrName>
                                        </p:attrNameLst>
                                      </p:cBhvr>
                                      <p:tavLst>
                                        <p:tav tm="0">
                                          <p:val>
                                            <p:strVal val="ppt_x"/>
                                          </p:val>
                                        </p:tav>
                                        <p:tav tm="100000">
                                          <p:val>
                                            <p:strVal val="0-ppt_w/2"/>
                                          </p:val>
                                        </p:tav>
                                      </p:tavLst>
                                    </p:anim>
                                    <p:anim calcmode="lin" valueType="num">
                                      <p:cBhvr additive="base">
                                        <p:cTn id="150" dur="3000"/>
                                        <p:tgtEl>
                                          <p:spTgt spid="16"/>
                                        </p:tgtEl>
                                        <p:attrNameLst>
                                          <p:attrName>ppt_y</p:attrName>
                                        </p:attrNameLst>
                                      </p:cBhvr>
                                      <p:tavLst>
                                        <p:tav tm="0">
                                          <p:val>
                                            <p:strVal val="ppt_y"/>
                                          </p:val>
                                        </p:tav>
                                        <p:tav tm="100000">
                                          <p:val>
                                            <p:strVal val="ppt_y"/>
                                          </p:val>
                                        </p:tav>
                                      </p:tavLst>
                                    </p:anim>
                                    <p:set>
                                      <p:cBhvr>
                                        <p:cTn id="151" dur="1" fill="hold">
                                          <p:stCondLst>
                                            <p:cond delay="2999"/>
                                          </p:stCondLst>
                                        </p:cTn>
                                        <p:tgtEl>
                                          <p:spTgt spid="16"/>
                                        </p:tgtEl>
                                        <p:attrNameLst>
                                          <p:attrName>style.visibility</p:attrName>
                                        </p:attrNameLst>
                                      </p:cBhvr>
                                      <p:to>
                                        <p:strVal val="hidden"/>
                                      </p:to>
                                    </p:set>
                                  </p:childTnLst>
                                </p:cTn>
                              </p:par>
                              <p:par>
                                <p:cTn id="152" presetID="23" presetClass="entr" presetSubtype="272"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2/3*#ppt_w"/>
                                          </p:val>
                                        </p:tav>
                                        <p:tav tm="100000">
                                          <p:val>
                                            <p:strVal val="#ppt_w"/>
                                          </p:val>
                                        </p:tav>
                                      </p:tavLst>
                                    </p:anim>
                                    <p:anim calcmode="lin" valueType="num">
                                      <p:cBhvr>
                                        <p:cTn id="155" dur="3000" fill="hold"/>
                                        <p:tgtEl>
                                          <p:spTgt spid="4"/>
                                        </p:tgtEl>
                                        <p:attrNameLst>
                                          <p:attrName>ppt_h</p:attrName>
                                        </p:attrNameLst>
                                      </p:cBhvr>
                                      <p:tavLst>
                                        <p:tav tm="0">
                                          <p:val>
                                            <p:strVal val="2/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arn(outVertical)">
                                      <p:cBhvr>
                                        <p:cTn id="158" dur="3000"/>
                                        <p:tgtEl>
                                          <p:spTgt spid="4"/>
                                        </p:tgtEl>
                                      </p:cBhvr>
                                    </p:animEffect>
                                  </p:childTnLst>
                                </p:cTn>
                              </p:par>
                            </p:childTnLst>
                          </p:cTn>
                        </p:par>
                        <p:par>
                          <p:cTn id="159" fill="hold">
                            <p:stCondLst>
                              <p:cond delay="3000"/>
                            </p:stCondLst>
                            <p:childTnLst>
                              <p:par>
                                <p:cTn id="160" presetID="31" presetClass="entr" presetSubtype="0" fill="hold" nodeType="afterEffect">
                                  <p:stCondLst>
                                    <p:cond delay="0"/>
                                  </p:stCondLst>
                                  <p:iterate type="lt">
                                    <p:tmPct val="5000"/>
                                  </p:iterate>
                                  <p:childTnLst>
                                    <p:set>
                                      <p:cBhvr>
                                        <p:cTn id="161" dur="1" fill="hold">
                                          <p:stCondLst>
                                            <p:cond delay="0"/>
                                          </p:stCondLst>
                                        </p:cTn>
                                        <p:tgtEl>
                                          <p:spTgt spid="1028"/>
                                        </p:tgtEl>
                                        <p:attrNameLst>
                                          <p:attrName>style.visibility</p:attrName>
                                        </p:attrNameLst>
                                      </p:cBhvr>
                                      <p:to>
                                        <p:strVal val="visible"/>
                                      </p:to>
                                    </p:set>
                                    <p:anim calcmode="lin" valueType="num">
                                      <p:cBhvr>
                                        <p:cTn id="162" dur="2000" fill="hold"/>
                                        <p:tgtEl>
                                          <p:spTgt spid="1028"/>
                                        </p:tgtEl>
                                        <p:attrNameLst>
                                          <p:attrName>ppt_w</p:attrName>
                                        </p:attrNameLst>
                                      </p:cBhvr>
                                      <p:tavLst>
                                        <p:tav tm="0">
                                          <p:val>
                                            <p:fltVal val="0"/>
                                          </p:val>
                                        </p:tav>
                                        <p:tav tm="100000">
                                          <p:val>
                                            <p:strVal val="#ppt_w"/>
                                          </p:val>
                                        </p:tav>
                                      </p:tavLst>
                                    </p:anim>
                                    <p:anim calcmode="lin" valueType="num">
                                      <p:cBhvr>
                                        <p:cTn id="163" dur="2000" fill="hold"/>
                                        <p:tgtEl>
                                          <p:spTgt spid="1028"/>
                                        </p:tgtEl>
                                        <p:attrNameLst>
                                          <p:attrName>ppt_h</p:attrName>
                                        </p:attrNameLst>
                                      </p:cBhvr>
                                      <p:tavLst>
                                        <p:tav tm="0">
                                          <p:val>
                                            <p:fltVal val="0"/>
                                          </p:val>
                                        </p:tav>
                                        <p:tav tm="100000">
                                          <p:val>
                                            <p:strVal val="#ppt_h"/>
                                          </p:val>
                                        </p:tav>
                                      </p:tavLst>
                                    </p:anim>
                                    <p:anim calcmode="lin" valueType="num">
                                      <p:cBhvr>
                                        <p:cTn id="164" dur="2000" fill="hold"/>
                                        <p:tgtEl>
                                          <p:spTgt spid="1028"/>
                                        </p:tgtEl>
                                        <p:attrNameLst>
                                          <p:attrName>style.rotation</p:attrName>
                                        </p:attrNameLst>
                                      </p:cBhvr>
                                      <p:tavLst>
                                        <p:tav tm="0">
                                          <p:val>
                                            <p:fltVal val="90"/>
                                          </p:val>
                                        </p:tav>
                                        <p:tav tm="100000">
                                          <p:val>
                                            <p:fltVal val="0"/>
                                          </p:val>
                                        </p:tav>
                                      </p:tavLst>
                                    </p:anim>
                                    <p:animEffect transition="in" filter="fade">
                                      <p:cBhvr>
                                        <p:cTn id="165"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9" grpId="0" animBg="1"/>
    </p:bldLst>
  </p:timing>
</p:sld>
</file>

<file path=ppt/slides/slide6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VACACIONES EN SAINT TROPEZ--FRAN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--VACACIONES EN SAINT TROPEZ--FRANCIA--</Template>
  <TotalTime>0</TotalTime>
  <Words>555</Words>
  <Application>Microsoft Office PowerPoint</Application>
  <PresentationFormat>Presentación en pantalla (4:3)</PresentationFormat>
  <Paragraphs>23</Paragraphs>
  <Slides>68</Slides>
  <Notes>2</Notes>
  <HiddenSlides>0</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--VACACIONES EN SAINT TROPEZ--FRANCIA--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2014-01-09T20:53:15Z</dcterms:created>
  <dcterms:modified xsi:type="dcterms:W3CDTF">2014-01-09T20:55:50Z</dcterms:modified>
</cp:coreProperties>
</file>