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7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notesMasterIdLst>
    <p:notesMasterId r:id="rId77"/>
  </p:notesMasterIdLst>
  <p:sldIdLst>
    <p:sldId id="335" r:id="rId3"/>
    <p:sldId id="338" r:id="rId4"/>
    <p:sldId id="264" r:id="rId5"/>
    <p:sldId id="337" r:id="rId6"/>
    <p:sldId id="256" r:id="rId7"/>
    <p:sldId id="306" r:id="rId8"/>
    <p:sldId id="266" r:id="rId9"/>
    <p:sldId id="270" r:id="rId10"/>
    <p:sldId id="263" r:id="rId11"/>
    <p:sldId id="288" r:id="rId12"/>
    <p:sldId id="313" r:id="rId13"/>
    <p:sldId id="280" r:id="rId14"/>
    <p:sldId id="272" r:id="rId15"/>
    <p:sldId id="305" r:id="rId16"/>
    <p:sldId id="293" r:id="rId17"/>
    <p:sldId id="292" r:id="rId18"/>
    <p:sldId id="274" r:id="rId19"/>
    <p:sldId id="271" r:id="rId20"/>
    <p:sldId id="310" r:id="rId21"/>
    <p:sldId id="304" r:id="rId22"/>
    <p:sldId id="326" r:id="rId23"/>
    <p:sldId id="327" r:id="rId24"/>
    <p:sldId id="294" r:id="rId25"/>
    <p:sldId id="311" r:id="rId26"/>
    <p:sldId id="290" r:id="rId27"/>
    <p:sldId id="331" r:id="rId28"/>
    <p:sldId id="319" r:id="rId29"/>
    <p:sldId id="291" r:id="rId30"/>
    <p:sldId id="262" r:id="rId31"/>
    <p:sldId id="322" r:id="rId32"/>
    <p:sldId id="312" r:id="rId33"/>
    <p:sldId id="308" r:id="rId34"/>
    <p:sldId id="307" r:id="rId35"/>
    <p:sldId id="295" r:id="rId36"/>
    <p:sldId id="302" r:id="rId37"/>
    <p:sldId id="303" r:id="rId38"/>
    <p:sldId id="257" r:id="rId39"/>
    <p:sldId id="261" r:id="rId40"/>
    <p:sldId id="265" r:id="rId41"/>
    <p:sldId id="317" r:id="rId42"/>
    <p:sldId id="277" r:id="rId43"/>
    <p:sldId id="283" r:id="rId44"/>
    <p:sldId id="301" r:id="rId45"/>
    <p:sldId id="275" r:id="rId46"/>
    <p:sldId id="325" r:id="rId47"/>
    <p:sldId id="330" r:id="rId48"/>
    <p:sldId id="260" r:id="rId49"/>
    <p:sldId id="289" r:id="rId50"/>
    <p:sldId id="279" r:id="rId51"/>
    <p:sldId id="281" r:id="rId52"/>
    <p:sldId id="282" r:id="rId53"/>
    <p:sldId id="318" r:id="rId54"/>
    <p:sldId id="297" r:id="rId55"/>
    <p:sldId id="315" r:id="rId56"/>
    <p:sldId id="309" r:id="rId57"/>
    <p:sldId id="286" r:id="rId58"/>
    <p:sldId id="332" r:id="rId59"/>
    <p:sldId id="316" r:id="rId60"/>
    <p:sldId id="314" r:id="rId61"/>
    <p:sldId id="321" r:id="rId62"/>
    <p:sldId id="328" r:id="rId63"/>
    <p:sldId id="273" r:id="rId64"/>
    <p:sldId id="298" r:id="rId65"/>
    <p:sldId id="285" r:id="rId66"/>
    <p:sldId id="334" r:id="rId67"/>
    <p:sldId id="269" r:id="rId68"/>
    <p:sldId id="276" r:id="rId69"/>
    <p:sldId id="333" r:id="rId70"/>
    <p:sldId id="267" r:id="rId71"/>
    <p:sldId id="268" r:id="rId72"/>
    <p:sldId id="300" r:id="rId73"/>
    <p:sldId id="287" r:id="rId74"/>
    <p:sldId id="299" r:id="rId75"/>
    <p:sldId id="336" r:id="rId76"/>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f36IXqCYBWh3V51P9h6lMw" hashData="9AP1+7hTGi/1IQI72XyZCIhNte0"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21ACC"/>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422" autoAdjust="0"/>
    <p:restoredTop sz="94660"/>
  </p:normalViewPr>
  <p:slideViewPr>
    <p:cSldViewPr>
      <p:cViewPr>
        <p:scale>
          <a:sx n="50" d="100"/>
          <a:sy n="50" d="100"/>
        </p:scale>
        <p:origin x="-1092" y="-510"/>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slide" Target="slides/slide74.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viewProps" Target="viewProps.xml"/><Relationship Id="rId5" Type="http://schemas.openxmlformats.org/officeDocument/2006/relationships/slide" Target="slides/slide3.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presProps" Target="presProps.xml"/><Relationship Id="rId81"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notesMaster" Target="notesMasters/notesMaster1.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theme" Target="theme/theme1.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7A40E77-517E-4275-A142-EE898B6261F5}" type="datetimeFigureOut">
              <a:rPr lang="es-ES" smtClean="0"/>
              <a:pPr/>
              <a:t>20/09/2013</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8C49DE5-B5E1-4C63-89E6-58592E99B73C}"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14373856-1D16-4434-BAB8-F908C3D42FBE}" type="datetimeFigureOut">
              <a:rPr lang="es-ES" smtClean="0"/>
              <a:pPr/>
              <a:t>20/09/2013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E82B499-B561-4064-82BD-FE68DBA458C7}" type="slidenum">
              <a:rPr lang="es-ES" smtClean="0"/>
              <a:pPr/>
              <a:t>‹Nº›</a:t>
            </a:fld>
            <a:endParaRPr lang="es-ES"/>
          </a:p>
        </p:txBody>
      </p:sp>
    </p:spTree>
  </p:cSld>
  <p:clrMapOvr>
    <a:masterClrMapping/>
  </p:clrMapOvr>
  <p:transition spd="slow" advTm="8000">
    <p:comb/>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14373856-1D16-4434-BAB8-F908C3D42FBE}" type="datetimeFigureOut">
              <a:rPr lang="es-ES" smtClean="0"/>
              <a:pPr/>
              <a:t>20/09/2013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E82B499-B561-4064-82BD-FE68DBA458C7}" type="slidenum">
              <a:rPr lang="es-ES" smtClean="0"/>
              <a:pPr/>
              <a:t>‹Nº›</a:t>
            </a:fld>
            <a:endParaRPr lang="es-ES"/>
          </a:p>
        </p:txBody>
      </p:sp>
    </p:spTree>
  </p:cSld>
  <p:clrMapOvr>
    <a:masterClrMapping/>
  </p:clrMapOvr>
  <p:transition spd="slow" advTm="8000">
    <p:comb/>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14373856-1D16-4434-BAB8-F908C3D42FBE}" type="datetimeFigureOut">
              <a:rPr lang="es-ES" smtClean="0"/>
              <a:pPr/>
              <a:t>20/09/2013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E82B499-B561-4064-82BD-FE68DBA458C7}" type="slidenum">
              <a:rPr lang="es-ES" smtClean="0"/>
              <a:pPr/>
              <a:t>‹Nº›</a:t>
            </a:fld>
            <a:endParaRPr lang="es-ES"/>
          </a:p>
        </p:txBody>
      </p:sp>
    </p:spTree>
  </p:cSld>
  <p:clrMapOvr>
    <a:masterClrMapping/>
  </p:clrMapOvr>
  <p:transition spd="slow" advTm="8000">
    <p:comb/>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14373856-1D16-4434-BAB8-F908C3D42FBE}" type="datetimeFigureOut">
              <a:rPr lang="es-ES" smtClean="0"/>
              <a:pPr/>
              <a:t>20/09/2013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E82B499-B561-4064-82BD-FE68DBA458C7}" type="slidenum">
              <a:rPr lang="es-ES" smtClean="0"/>
              <a:pPr/>
              <a:t>‹Nº›</a:t>
            </a:fld>
            <a:endParaRPr lang="es-ES"/>
          </a:p>
        </p:txBody>
      </p:sp>
    </p:spTree>
  </p:cSld>
  <p:clrMapOvr>
    <a:masterClrMapping/>
  </p:clrMapOvr>
  <p:transition spd="slow" advTm="8000">
    <p:comb/>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14373856-1D16-4434-BAB8-F908C3D42FBE}" type="datetimeFigureOut">
              <a:rPr lang="es-ES" smtClean="0"/>
              <a:pPr/>
              <a:t>20/09/2013</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2E82B499-B561-4064-82BD-FE68DBA458C7}" type="slidenum">
              <a:rPr lang="es-ES" smtClean="0"/>
              <a:pPr/>
              <a:t>‹Nº›</a:t>
            </a:fld>
            <a:endParaRPr lang="es-ES"/>
          </a:p>
        </p:txBody>
      </p:sp>
    </p:spTree>
  </p:cSld>
  <p:clrMapOvr>
    <a:masterClrMapping/>
  </p:clrMapOvr>
  <p:transition spd="slow" advTm="8000">
    <p:comb/>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14373856-1D16-4434-BAB8-F908C3D42FBE}" type="datetimeFigureOut">
              <a:rPr lang="es-ES" smtClean="0"/>
              <a:pPr/>
              <a:t>20/09/2013</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2E82B499-B561-4064-82BD-FE68DBA458C7}" type="slidenum">
              <a:rPr lang="es-ES" smtClean="0"/>
              <a:pPr/>
              <a:t>‹Nº›</a:t>
            </a:fld>
            <a:endParaRPr lang="es-ES"/>
          </a:p>
        </p:txBody>
      </p:sp>
    </p:spTree>
  </p:cSld>
  <p:clrMapOvr>
    <a:masterClrMapping/>
  </p:clrMapOvr>
  <p:transition spd="slow" advTm="8000">
    <p:comb/>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14373856-1D16-4434-BAB8-F908C3D42FBE}" type="datetimeFigureOut">
              <a:rPr lang="es-ES" smtClean="0"/>
              <a:pPr/>
              <a:t>20/09/2013</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2E82B499-B561-4064-82BD-FE68DBA458C7}" type="slidenum">
              <a:rPr lang="es-ES" smtClean="0"/>
              <a:pPr/>
              <a:t>‹Nº›</a:t>
            </a:fld>
            <a:endParaRPr lang="es-ES"/>
          </a:p>
        </p:txBody>
      </p:sp>
    </p:spTree>
  </p:cSld>
  <p:clrMapOvr>
    <a:masterClrMapping/>
  </p:clrMapOvr>
  <p:transition spd="slow" advTm="8000">
    <p:comb/>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14373856-1D16-4434-BAB8-F908C3D42FBE}" type="datetimeFigureOut">
              <a:rPr lang="es-ES" smtClean="0"/>
              <a:pPr/>
              <a:t>20/09/2013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E82B499-B561-4064-82BD-FE68DBA458C7}" type="slidenum">
              <a:rPr lang="es-ES" smtClean="0"/>
              <a:pPr/>
              <a:t>‹Nº›</a:t>
            </a:fld>
            <a:endParaRPr lang="es-ES"/>
          </a:p>
        </p:txBody>
      </p:sp>
    </p:spTree>
  </p:cSld>
  <p:clrMapOvr>
    <a:masterClrMapping/>
  </p:clrMapOvr>
  <p:transition spd="slow" advTm="8000">
    <p:comb/>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14373856-1D16-4434-BAB8-F908C3D42FBE}" type="datetimeFigureOut">
              <a:rPr lang="es-ES" smtClean="0"/>
              <a:pPr/>
              <a:t>20/09/2013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E82B499-B561-4064-82BD-FE68DBA458C7}" type="slidenum">
              <a:rPr lang="es-ES" smtClean="0"/>
              <a:pPr/>
              <a:t>‹Nº›</a:t>
            </a:fld>
            <a:endParaRPr lang="es-ES"/>
          </a:p>
        </p:txBody>
      </p:sp>
    </p:spTree>
  </p:cSld>
  <p:clrMapOvr>
    <a:masterClrMapping/>
  </p:clrMapOvr>
  <p:transition spd="slow" advTm="8000">
    <p:comb/>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14373856-1D16-4434-BAB8-F908C3D42FBE}" type="datetimeFigureOut">
              <a:rPr lang="es-ES" smtClean="0"/>
              <a:pPr/>
              <a:t>20/09/2013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E82B499-B561-4064-82BD-FE68DBA458C7}" type="slidenum">
              <a:rPr lang="es-ES" smtClean="0"/>
              <a:pPr/>
              <a:t>‹Nº›</a:t>
            </a:fld>
            <a:endParaRPr lang="es-ES"/>
          </a:p>
        </p:txBody>
      </p:sp>
    </p:spTree>
  </p:cSld>
  <p:clrMapOvr>
    <a:masterClrMapping/>
  </p:clrMapOvr>
  <p:transition spd="slow" advTm="8000">
    <p:comb/>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14373856-1D16-4434-BAB8-F908C3D42FBE}" type="datetimeFigureOut">
              <a:rPr lang="es-ES" smtClean="0"/>
              <a:pPr/>
              <a:t>20/09/2013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E82B499-B561-4064-82BD-FE68DBA458C7}" type="slidenum">
              <a:rPr lang="es-ES" smtClean="0"/>
              <a:pPr/>
              <a:t>‹Nº›</a:t>
            </a:fld>
            <a:endParaRPr lang="es-ES"/>
          </a:p>
        </p:txBody>
      </p:sp>
    </p:spTree>
  </p:cSld>
  <p:clrMapOvr>
    <a:masterClrMapping/>
  </p:clrMapOvr>
  <p:transition spd="slow" advTm="8000">
    <p:comb/>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8EE38222-B6DA-42D7-BADB-FB83D4C1D4FD}" type="slidenum">
              <a:rPr lang="es-ES_tradnl"/>
              <a:pPr/>
              <a:t>‹Nº›</a:t>
            </a:fld>
            <a:endParaRPr lang="es-ES_tradnl"/>
          </a:p>
        </p:txBody>
      </p:sp>
    </p:spTree>
  </p:cSld>
  <p:clrMapOvr>
    <a:masterClrMapping/>
  </p:clrMapOvr>
  <p:transition spd="slow" advTm="8000">
    <p:comb/>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4373856-1D16-4434-BAB8-F908C3D42FBE}" type="datetimeFigureOut">
              <a:rPr lang="es-ES" smtClean="0"/>
              <a:pPr/>
              <a:t>20/09/2013</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E82B499-B561-4064-82BD-FE68DBA458C7}"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8000">
    <p:comb/>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4FCD0768-2B67-4D79-8D00-7634AA3A59AE}"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ransition spd="slow" advTm="8000">
    <p:comb/>
  </p:transition>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eg"/><Relationship Id="rId7" Type="http://schemas.openxmlformats.org/officeDocument/2006/relationships/image" Target="../media/image5.png"/><Relationship Id="rId12" Type="http://schemas.openxmlformats.org/officeDocument/2006/relationships/image" Target="../media/image10.png"/><Relationship Id="rId2" Type="http://schemas.openxmlformats.org/officeDocument/2006/relationships/audio" Target="../media/audio1.wav"/><Relationship Id="rId1" Type="http://schemas.openxmlformats.org/officeDocument/2006/relationships/slideLayout" Target="../slideLayouts/slideLayout2.xml"/><Relationship Id="rId6" Type="http://schemas.openxmlformats.org/officeDocument/2006/relationships/image" Target="../media/image4.png"/><Relationship Id="rId11" Type="http://schemas.openxmlformats.org/officeDocument/2006/relationships/image" Target="../media/image9.png"/><Relationship Id="rId5" Type="http://schemas.openxmlformats.org/officeDocument/2006/relationships/image" Target="../media/image3.png"/><Relationship Id="rId10" Type="http://schemas.openxmlformats.org/officeDocument/2006/relationships/image" Target="../media/image8.png"/><Relationship Id="rId4" Type="http://schemas.openxmlformats.org/officeDocument/2006/relationships/image" Target="../media/image2.png"/><Relationship Id="rId9" Type="http://schemas.openxmlformats.org/officeDocument/2006/relationships/image" Target="../media/image7.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1.xml"/></Relationships>
</file>

<file path=ppt/slides/_rels/slide65.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1.xml"/></Relationships>
</file>

<file path=ppt/slides/_rels/slide66.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1.xml"/></Relationships>
</file>

<file path=ppt/slides/_rels/slide67.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1.xml"/></Relationships>
</file>

<file path=ppt/slides/_rels/slide68.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1.xml"/></Relationships>
</file>

<file path=ppt/slides/_rels/slide69.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1.xml"/></Relationships>
</file>

<file path=ppt/slides/_rels/slide70.xml.rels><?xml version="1.0" encoding="UTF-8" standalone="yes"?>
<Relationships xmlns="http://schemas.openxmlformats.org/package/2006/relationships"><Relationship Id="rId2" Type="http://schemas.openxmlformats.org/officeDocument/2006/relationships/image" Target="../media/image78.jpeg"/><Relationship Id="rId1" Type="http://schemas.openxmlformats.org/officeDocument/2006/relationships/slideLayout" Target="../slideLayouts/slideLayout1.xml"/></Relationships>
</file>

<file path=ppt/slides/_rels/slide71.xml.rels><?xml version="1.0" encoding="UTF-8" standalone="yes"?>
<Relationships xmlns="http://schemas.openxmlformats.org/package/2006/relationships"><Relationship Id="rId2" Type="http://schemas.openxmlformats.org/officeDocument/2006/relationships/image" Target="../media/image79.jpeg"/><Relationship Id="rId1" Type="http://schemas.openxmlformats.org/officeDocument/2006/relationships/slideLayout" Target="../slideLayouts/slideLayout1.xml"/></Relationships>
</file>

<file path=ppt/slides/_rels/slide72.xml.rels><?xml version="1.0" encoding="UTF-8" standalone="yes"?>
<Relationships xmlns="http://schemas.openxmlformats.org/package/2006/relationships"><Relationship Id="rId2" Type="http://schemas.openxmlformats.org/officeDocument/2006/relationships/image" Target="../media/image80.jpeg"/><Relationship Id="rId1" Type="http://schemas.openxmlformats.org/officeDocument/2006/relationships/slideLayout" Target="../slideLayouts/slideLayout1.xml"/></Relationships>
</file>

<file path=ppt/slides/_rels/slide73.xml.rels><?xml version="1.0" encoding="UTF-8" standalone="yes"?>
<Relationships xmlns="http://schemas.openxmlformats.org/package/2006/relationships"><Relationship Id="rId3" Type="http://schemas.openxmlformats.org/officeDocument/2006/relationships/image" Target="../media/image82.png"/><Relationship Id="rId2" Type="http://schemas.openxmlformats.org/officeDocument/2006/relationships/image" Target="../media/image81.jpeg"/><Relationship Id="rId1" Type="http://schemas.openxmlformats.org/officeDocument/2006/relationships/slideLayout" Target="../slideLayouts/slideLayout1.xml"/></Relationships>
</file>

<file path=ppt/slides/_rels/slide74.xml.rels><?xml version="1.0" encoding="UTF-8" standalone="yes"?>
<Relationships xmlns="http://schemas.openxmlformats.org/package/2006/relationships"><Relationship Id="rId8" Type="http://schemas.openxmlformats.org/officeDocument/2006/relationships/hyperlink" Target="http://www.mispps.com/index.php?board=65.0" TargetMode="External"/><Relationship Id="rId13" Type="http://schemas.openxmlformats.org/officeDocument/2006/relationships/hyperlink" Target="http://www.mispps.com/index.php?board=70.0" TargetMode="External"/><Relationship Id="rId18" Type="http://schemas.openxmlformats.org/officeDocument/2006/relationships/hyperlink" Target="http://www.mispps.com/index.php?board=75.0" TargetMode="External"/><Relationship Id="rId3" Type="http://schemas.openxmlformats.org/officeDocument/2006/relationships/image" Target="../media/image83.png"/><Relationship Id="rId7" Type="http://schemas.openxmlformats.org/officeDocument/2006/relationships/image" Target="../media/image85.jpeg"/><Relationship Id="rId12" Type="http://schemas.openxmlformats.org/officeDocument/2006/relationships/hyperlink" Target="http://www.mispps.com/index.php?board=69.0" TargetMode="External"/><Relationship Id="rId17" Type="http://schemas.openxmlformats.org/officeDocument/2006/relationships/hyperlink" Target="http://www.mispps.com/index.php?board=74.0" TargetMode="External"/><Relationship Id="rId2" Type="http://schemas.openxmlformats.org/officeDocument/2006/relationships/slideLayout" Target="../slideLayouts/slideLayout12.xml"/><Relationship Id="rId16" Type="http://schemas.openxmlformats.org/officeDocument/2006/relationships/hyperlink" Target="http://www.mispps.com/index.php?board=73.0" TargetMode="External"/><Relationship Id="rId20" Type="http://schemas.openxmlformats.org/officeDocument/2006/relationships/image" Target="../media/image86.png"/><Relationship Id="rId1" Type="http://schemas.openxmlformats.org/officeDocument/2006/relationships/audio" Target="../media/audio2.wav"/><Relationship Id="rId6" Type="http://schemas.openxmlformats.org/officeDocument/2006/relationships/hyperlink" Target="http://www.mispps.com/" TargetMode="External"/><Relationship Id="rId11" Type="http://schemas.openxmlformats.org/officeDocument/2006/relationships/hyperlink" Target="http://www.mispps.com/index.php?board=68.0" TargetMode="External"/><Relationship Id="rId5" Type="http://schemas.openxmlformats.org/officeDocument/2006/relationships/image" Target="../media/image84.png"/><Relationship Id="rId15" Type="http://schemas.openxmlformats.org/officeDocument/2006/relationships/hyperlink" Target="http://www.mispps.com/index.php?board=72.0" TargetMode="External"/><Relationship Id="rId10" Type="http://schemas.openxmlformats.org/officeDocument/2006/relationships/hyperlink" Target="http://www.mispps.com/index.php?board=67.0" TargetMode="External"/><Relationship Id="rId19" Type="http://schemas.openxmlformats.org/officeDocument/2006/relationships/hyperlink" Target="http://www.mispps.com/index.php?board=76.0" TargetMode="External"/><Relationship Id="rId4" Type="http://schemas.openxmlformats.org/officeDocument/2006/relationships/hyperlink" Target="http://www.mispps.com/lists/?p=subscribe&amp;id=2" TargetMode="External"/><Relationship Id="rId9" Type="http://schemas.openxmlformats.org/officeDocument/2006/relationships/hyperlink" Target="http://www.mispps.com/index.php?board=66.0" TargetMode="External"/><Relationship Id="rId14" Type="http://schemas.openxmlformats.org/officeDocument/2006/relationships/hyperlink" Target="http://www.mispps.com/index.php?board=71.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Brickell_Key_from_north_20100211-c9c516-1024x758.jpg"/>
          <p:cNvPicPr>
            <a:picLocks noGrp="1" noChangeAspect="1"/>
          </p:cNvPicPr>
          <p:nvPr>
            <p:ph idx="1"/>
          </p:nvPr>
        </p:nvPicPr>
        <p:blipFill>
          <a:blip r:embed="rId3">
            <a:lum/>
          </a:blip>
          <a:stretch>
            <a:fillRect/>
          </a:stretch>
        </p:blipFill>
        <p:spPr>
          <a:xfrm>
            <a:off x="0" y="0"/>
            <a:ext cx="9144000" cy="6858000"/>
          </a:xfrm>
          <a:scene3d>
            <a:camera prst="orthographicFront"/>
            <a:lightRig rig="threePt" dir="t"/>
          </a:scene3d>
          <a:sp3d>
            <a:bevelT w="152400" h="50800" prst="softRound"/>
          </a:sp3d>
        </p:spPr>
      </p:pic>
      <p:pic>
        <p:nvPicPr>
          <p:cNvPr id="5" name="4 Imagen" descr="cooltext1200021859.png"/>
          <p:cNvPicPr>
            <a:picLocks noChangeAspect="1"/>
          </p:cNvPicPr>
          <p:nvPr/>
        </p:nvPicPr>
        <p:blipFill>
          <a:blip r:embed="rId4">
            <a:duotone>
              <a:prstClr val="black"/>
              <a:schemeClr val="accent1">
                <a:tint val="45000"/>
                <a:satMod val="400000"/>
              </a:schemeClr>
            </a:duotone>
            <a:lum bright="10000" contrast="40000"/>
          </a:blip>
          <a:stretch>
            <a:fillRect/>
          </a:stretch>
        </p:blipFill>
        <p:spPr>
          <a:xfrm>
            <a:off x="1285853" y="214290"/>
            <a:ext cx="642942" cy="758883"/>
          </a:xfrm>
          <a:prstGeom prst="rect">
            <a:avLst/>
          </a:prstGeom>
        </p:spPr>
      </p:pic>
      <p:pic>
        <p:nvPicPr>
          <p:cNvPr id="6" name="5 Imagen" descr="cooltext1200022058.png"/>
          <p:cNvPicPr>
            <a:picLocks noChangeAspect="1"/>
          </p:cNvPicPr>
          <p:nvPr/>
        </p:nvPicPr>
        <p:blipFill>
          <a:blip r:embed="rId5">
            <a:duotone>
              <a:prstClr val="black"/>
              <a:schemeClr val="accent1">
                <a:tint val="45000"/>
                <a:satMod val="400000"/>
              </a:schemeClr>
            </a:duotone>
            <a:lum bright="30000" contrast="40000"/>
          </a:blip>
          <a:stretch>
            <a:fillRect/>
          </a:stretch>
        </p:blipFill>
        <p:spPr>
          <a:xfrm>
            <a:off x="1928794" y="214290"/>
            <a:ext cx="665742" cy="785818"/>
          </a:xfrm>
          <a:prstGeom prst="rect">
            <a:avLst/>
          </a:prstGeom>
        </p:spPr>
      </p:pic>
      <p:pic>
        <p:nvPicPr>
          <p:cNvPr id="7" name="6 Imagen" descr="cooltext1200022119.png"/>
          <p:cNvPicPr>
            <a:picLocks noChangeAspect="1"/>
          </p:cNvPicPr>
          <p:nvPr/>
        </p:nvPicPr>
        <p:blipFill>
          <a:blip r:embed="rId6">
            <a:duotone>
              <a:prstClr val="black"/>
              <a:schemeClr val="accent1">
                <a:tint val="45000"/>
                <a:satMod val="400000"/>
              </a:schemeClr>
            </a:duotone>
            <a:lum bright="10000" contrast="40000"/>
          </a:blip>
          <a:stretch>
            <a:fillRect/>
          </a:stretch>
        </p:blipFill>
        <p:spPr>
          <a:xfrm>
            <a:off x="2643174" y="214290"/>
            <a:ext cx="685714" cy="771434"/>
          </a:xfrm>
          <a:prstGeom prst="rect">
            <a:avLst/>
          </a:prstGeom>
        </p:spPr>
      </p:pic>
      <p:pic>
        <p:nvPicPr>
          <p:cNvPr id="8" name="7 Imagen" descr="cooltext1200022058.png"/>
          <p:cNvPicPr>
            <a:picLocks noChangeAspect="1"/>
          </p:cNvPicPr>
          <p:nvPr/>
        </p:nvPicPr>
        <p:blipFill>
          <a:blip r:embed="rId5">
            <a:duotone>
              <a:prstClr val="black"/>
              <a:schemeClr val="accent1">
                <a:tint val="45000"/>
                <a:satMod val="400000"/>
              </a:schemeClr>
            </a:duotone>
            <a:lum bright="30000" contrast="40000"/>
          </a:blip>
          <a:stretch>
            <a:fillRect/>
          </a:stretch>
        </p:blipFill>
        <p:spPr>
          <a:xfrm>
            <a:off x="3357554" y="214290"/>
            <a:ext cx="665742" cy="785818"/>
          </a:xfrm>
          <a:prstGeom prst="rect">
            <a:avLst/>
          </a:prstGeom>
        </p:spPr>
      </p:pic>
      <p:pic>
        <p:nvPicPr>
          <p:cNvPr id="9" name="8 Imagen" descr="cooltext1200022119.png"/>
          <p:cNvPicPr>
            <a:picLocks noChangeAspect="1"/>
          </p:cNvPicPr>
          <p:nvPr/>
        </p:nvPicPr>
        <p:blipFill>
          <a:blip r:embed="rId6">
            <a:duotone>
              <a:prstClr val="black"/>
              <a:schemeClr val="accent1">
                <a:tint val="45000"/>
                <a:satMod val="400000"/>
              </a:schemeClr>
            </a:duotone>
            <a:lum bright="10000" contrast="40000"/>
          </a:blip>
          <a:stretch>
            <a:fillRect/>
          </a:stretch>
        </p:blipFill>
        <p:spPr>
          <a:xfrm>
            <a:off x="4000496" y="214290"/>
            <a:ext cx="685714" cy="771434"/>
          </a:xfrm>
          <a:prstGeom prst="rect">
            <a:avLst/>
          </a:prstGeom>
        </p:spPr>
      </p:pic>
      <p:pic>
        <p:nvPicPr>
          <p:cNvPr id="10" name="9 Imagen" descr="cooltext1200022239.png"/>
          <p:cNvPicPr>
            <a:picLocks noChangeAspect="1"/>
          </p:cNvPicPr>
          <p:nvPr/>
        </p:nvPicPr>
        <p:blipFill>
          <a:blip r:embed="rId7">
            <a:duotone>
              <a:prstClr val="black"/>
              <a:schemeClr val="accent1">
                <a:tint val="45000"/>
                <a:satMod val="400000"/>
              </a:schemeClr>
            </a:duotone>
            <a:lum bright="30000" contrast="40000"/>
          </a:blip>
          <a:stretch>
            <a:fillRect/>
          </a:stretch>
        </p:blipFill>
        <p:spPr>
          <a:xfrm>
            <a:off x="4786314" y="214290"/>
            <a:ext cx="285752" cy="785818"/>
          </a:xfrm>
          <a:prstGeom prst="rect">
            <a:avLst/>
          </a:prstGeom>
        </p:spPr>
      </p:pic>
      <p:pic>
        <p:nvPicPr>
          <p:cNvPr id="11" name="10 Imagen" descr="cooltext1200022323.png"/>
          <p:cNvPicPr>
            <a:picLocks noChangeAspect="1"/>
          </p:cNvPicPr>
          <p:nvPr/>
        </p:nvPicPr>
        <p:blipFill>
          <a:blip r:embed="rId8">
            <a:duotone>
              <a:prstClr val="black"/>
              <a:schemeClr val="accent1">
                <a:tint val="45000"/>
                <a:satMod val="400000"/>
              </a:schemeClr>
            </a:duotone>
            <a:lum bright="10000" contrast="40000"/>
          </a:blip>
          <a:stretch>
            <a:fillRect/>
          </a:stretch>
        </p:blipFill>
        <p:spPr>
          <a:xfrm>
            <a:off x="5143504" y="214290"/>
            <a:ext cx="673016" cy="785818"/>
          </a:xfrm>
          <a:prstGeom prst="rect">
            <a:avLst/>
          </a:prstGeom>
        </p:spPr>
      </p:pic>
      <p:pic>
        <p:nvPicPr>
          <p:cNvPr id="12" name="11 Imagen" descr="cooltext1200022375.png"/>
          <p:cNvPicPr>
            <a:picLocks noChangeAspect="1"/>
          </p:cNvPicPr>
          <p:nvPr/>
        </p:nvPicPr>
        <p:blipFill>
          <a:blip r:embed="rId9">
            <a:duotone>
              <a:prstClr val="black"/>
              <a:schemeClr val="accent1">
                <a:tint val="45000"/>
                <a:satMod val="400000"/>
              </a:schemeClr>
            </a:duotone>
            <a:lum bright="30000" contrast="40000"/>
          </a:blip>
          <a:stretch>
            <a:fillRect/>
          </a:stretch>
        </p:blipFill>
        <p:spPr>
          <a:xfrm>
            <a:off x="5857884" y="214290"/>
            <a:ext cx="647619" cy="785818"/>
          </a:xfrm>
          <a:prstGeom prst="rect">
            <a:avLst/>
          </a:prstGeom>
        </p:spPr>
      </p:pic>
      <p:pic>
        <p:nvPicPr>
          <p:cNvPr id="13" name="12 Imagen" descr="cooltext1200022439.png"/>
          <p:cNvPicPr>
            <a:picLocks noChangeAspect="1"/>
          </p:cNvPicPr>
          <p:nvPr/>
        </p:nvPicPr>
        <p:blipFill>
          <a:blip r:embed="rId10">
            <a:duotone>
              <a:prstClr val="black"/>
              <a:schemeClr val="accent1">
                <a:tint val="45000"/>
                <a:satMod val="400000"/>
              </a:schemeClr>
            </a:duotone>
            <a:lum bright="10000" contrast="40000"/>
          </a:blip>
          <a:stretch>
            <a:fillRect/>
          </a:stretch>
        </p:blipFill>
        <p:spPr>
          <a:xfrm>
            <a:off x="6572264" y="214290"/>
            <a:ext cx="622222" cy="785818"/>
          </a:xfrm>
          <a:prstGeom prst="rect">
            <a:avLst/>
          </a:prstGeom>
        </p:spPr>
      </p:pic>
      <p:pic>
        <p:nvPicPr>
          <p:cNvPr id="14" name="13 Imagen" descr="cooltext1200023784.png"/>
          <p:cNvPicPr>
            <a:picLocks noChangeAspect="1"/>
          </p:cNvPicPr>
          <p:nvPr/>
        </p:nvPicPr>
        <p:blipFill>
          <a:blip r:embed="rId11">
            <a:duotone>
              <a:prstClr val="black"/>
              <a:schemeClr val="accent1">
                <a:tint val="45000"/>
                <a:satMod val="400000"/>
              </a:schemeClr>
            </a:duotone>
            <a:lum bright="30000" contrast="40000"/>
          </a:blip>
          <a:stretch>
            <a:fillRect/>
          </a:stretch>
        </p:blipFill>
        <p:spPr>
          <a:xfrm>
            <a:off x="7215206" y="214290"/>
            <a:ext cx="685714" cy="785818"/>
          </a:xfrm>
          <a:prstGeom prst="rect">
            <a:avLst/>
          </a:prstGeom>
        </p:spPr>
      </p:pic>
      <p:pic>
        <p:nvPicPr>
          <p:cNvPr id="15" name="14 Imagen" descr="cooltext1200022439.png"/>
          <p:cNvPicPr>
            <a:picLocks noChangeAspect="1"/>
          </p:cNvPicPr>
          <p:nvPr/>
        </p:nvPicPr>
        <p:blipFill>
          <a:blip r:embed="rId10">
            <a:duotone>
              <a:prstClr val="black"/>
              <a:schemeClr val="accent1">
                <a:tint val="45000"/>
                <a:satMod val="400000"/>
              </a:schemeClr>
            </a:duotone>
            <a:lum bright="10000" contrast="40000"/>
          </a:blip>
          <a:stretch>
            <a:fillRect/>
          </a:stretch>
        </p:blipFill>
        <p:spPr>
          <a:xfrm>
            <a:off x="642910" y="1214422"/>
            <a:ext cx="622222" cy="785818"/>
          </a:xfrm>
          <a:prstGeom prst="rect">
            <a:avLst/>
          </a:prstGeom>
        </p:spPr>
      </p:pic>
      <p:pic>
        <p:nvPicPr>
          <p:cNvPr id="16" name="15 Imagen" descr="cooltext1200022375.png"/>
          <p:cNvPicPr>
            <a:picLocks noChangeAspect="1"/>
          </p:cNvPicPr>
          <p:nvPr/>
        </p:nvPicPr>
        <p:blipFill>
          <a:blip r:embed="rId9">
            <a:duotone>
              <a:prstClr val="black"/>
              <a:schemeClr val="accent1">
                <a:tint val="45000"/>
                <a:satMod val="400000"/>
              </a:schemeClr>
            </a:duotone>
            <a:lum bright="30000" contrast="40000"/>
          </a:blip>
          <a:stretch>
            <a:fillRect/>
          </a:stretch>
        </p:blipFill>
        <p:spPr>
          <a:xfrm>
            <a:off x="1357290" y="1214422"/>
            <a:ext cx="647619" cy="785818"/>
          </a:xfrm>
          <a:prstGeom prst="rect">
            <a:avLst/>
          </a:prstGeom>
        </p:spPr>
      </p:pic>
      <p:pic>
        <p:nvPicPr>
          <p:cNvPr id="17" name="16 Imagen" descr="cooltext1200022531.png"/>
          <p:cNvPicPr>
            <a:picLocks noChangeAspect="1"/>
          </p:cNvPicPr>
          <p:nvPr/>
        </p:nvPicPr>
        <p:blipFill>
          <a:blip r:embed="rId12">
            <a:duotone>
              <a:prstClr val="black"/>
              <a:schemeClr val="accent1">
                <a:tint val="45000"/>
                <a:satMod val="400000"/>
              </a:schemeClr>
            </a:duotone>
            <a:lum bright="10000" contrast="40000"/>
          </a:blip>
          <a:stretch>
            <a:fillRect/>
          </a:stretch>
        </p:blipFill>
        <p:spPr>
          <a:xfrm>
            <a:off x="5929322" y="1214422"/>
            <a:ext cx="785818" cy="771410"/>
          </a:xfrm>
          <a:prstGeom prst="rect">
            <a:avLst/>
          </a:prstGeom>
        </p:spPr>
      </p:pic>
      <p:pic>
        <p:nvPicPr>
          <p:cNvPr id="18" name="17 Imagen" descr="cooltext1200022239.png"/>
          <p:cNvPicPr>
            <a:picLocks noChangeAspect="1"/>
          </p:cNvPicPr>
          <p:nvPr/>
        </p:nvPicPr>
        <p:blipFill>
          <a:blip r:embed="rId7">
            <a:duotone>
              <a:prstClr val="black"/>
              <a:schemeClr val="accent1">
                <a:tint val="45000"/>
                <a:satMod val="400000"/>
              </a:schemeClr>
            </a:duotone>
            <a:lum bright="30000" contrast="40000"/>
          </a:blip>
          <a:stretch>
            <a:fillRect/>
          </a:stretch>
        </p:blipFill>
        <p:spPr>
          <a:xfrm>
            <a:off x="6786578" y="1214422"/>
            <a:ext cx="285752" cy="785815"/>
          </a:xfrm>
          <a:prstGeom prst="rect">
            <a:avLst/>
          </a:prstGeom>
        </p:spPr>
      </p:pic>
      <p:pic>
        <p:nvPicPr>
          <p:cNvPr id="19" name="18 Imagen" descr="cooltext1200022058.png"/>
          <p:cNvPicPr>
            <a:picLocks noChangeAspect="1"/>
          </p:cNvPicPr>
          <p:nvPr/>
        </p:nvPicPr>
        <p:blipFill>
          <a:blip r:embed="rId5">
            <a:duotone>
              <a:prstClr val="black"/>
              <a:schemeClr val="accent1">
                <a:tint val="45000"/>
                <a:satMod val="400000"/>
              </a:schemeClr>
            </a:duotone>
            <a:lum bright="10000" contrast="40000"/>
          </a:blip>
          <a:stretch>
            <a:fillRect/>
          </a:stretch>
        </p:blipFill>
        <p:spPr>
          <a:xfrm>
            <a:off x="7143768" y="1214422"/>
            <a:ext cx="594304" cy="785818"/>
          </a:xfrm>
          <a:prstGeom prst="rect">
            <a:avLst/>
          </a:prstGeom>
        </p:spPr>
      </p:pic>
      <p:pic>
        <p:nvPicPr>
          <p:cNvPr id="20" name="19 Imagen" descr="cooltext1200022531.png"/>
          <p:cNvPicPr>
            <a:picLocks noChangeAspect="1"/>
          </p:cNvPicPr>
          <p:nvPr/>
        </p:nvPicPr>
        <p:blipFill>
          <a:blip r:embed="rId12">
            <a:duotone>
              <a:prstClr val="black"/>
              <a:schemeClr val="accent1">
                <a:tint val="45000"/>
                <a:satMod val="400000"/>
              </a:schemeClr>
            </a:duotone>
            <a:lum bright="30000" contrast="40000"/>
          </a:blip>
          <a:stretch>
            <a:fillRect/>
          </a:stretch>
        </p:blipFill>
        <p:spPr>
          <a:xfrm>
            <a:off x="7786710" y="1214422"/>
            <a:ext cx="914252" cy="771410"/>
          </a:xfrm>
          <a:prstGeom prst="rect">
            <a:avLst/>
          </a:prstGeom>
        </p:spPr>
      </p:pic>
      <p:pic>
        <p:nvPicPr>
          <p:cNvPr id="21" name="20 Imagen" descr="cooltext1200022239.png"/>
          <p:cNvPicPr>
            <a:picLocks noChangeAspect="1"/>
          </p:cNvPicPr>
          <p:nvPr/>
        </p:nvPicPr>
        <p:blipFill>
          <a:blip r:embed="rId7">
            <a:duotone>
              <a:prstClr val="black"/>
              <a:schemeClr val="accent1">
                <a:tint val="45000"/>
                <a:satMod val="400000"/>
              </a:schemeClr>
            </a:duotone>
            <a:lum bright="10000" contrast="40000"/>
          </a:blip>
          <a:stretch>
            <a:fillRect/>
          </a:stretch>
        </p:blipFill>
        <p:spPr>
          <a:xfrm>
            <a:off x="8715404" y="1214422"/>
            <a:ext cx="214314" cy="785815"/>
          </a:xfrm>
          <a:prstGeom prst="rect">
            <a:avLst/>
          </a:prstGeom>
        </p:spPr>
      </p:pic>
      <p:sp>
        <p:nvSpPr>
          <p:cNvPr id="22" name="21 CuadroTexto"/>
          <p:cNvSpPr txBox="1"/>
          <p:nvPr/>
        </p:nvSpPr>
        <p:spPr>
          <a:xfrm>
            <a:off x="0" y="6286520"/>
            <a:ext cx="2510624" cy="276999"/>
          </a:xfrm>
          <a:prstGeom prst="rect">
            <a:avLst/>
          </a:prstGeom>
          <a:noFill/>
        </p:spPr>
        <p:txBody>
          <a:bodyPr wrap="none" rtlCol="0">
            <a:spAutoFit/>
          </a:bodyPr>
          <a:lstStyle/>
          <a:p>
            <a:r>
              <a:rPr lang="es-ES_tradnl" sz="1200" b="1" dirty="0" smtClean="0">
                <a:effectLst>
                  <a:outerShdw blurRad="38100" dist="38100" dir="2700000" algn="tl">
                    <a:srgbClr val="000000">
                      <a:alpha val="43137"/>
                    </a:srgbClr>
                  </a:outerShdw>
                </a:effectLst>
                <a:latin typeface="Comic Sans MS" pitchFamily="66" charset="0"/>
              </a:rPr>
              <a:t>Esta es una creación de Raquel</a:t>
            </a:r>
            <a:endParaRPr lang="es-ES" sz="1200" b="1" dirty="0">
              <a:effectLst>
                <a:outerShdw blurRad="38100" dist="38100" dir="2700000" algn="tl">
                  <a:srgbClr val="000000">
                    <a:alpha val="43137"/>
                  </a:srgbClr>
                </a:outerShdw>
              </a:effectLst>
              <a:latin typeface="Comic Sans MS" pitchFamily="66" charset="0"/>
            </a:endParaRPr>
          </a:p>
        </p:txBody>
      </p:sp>
    </p:spTree>
  </p:cSld>
  <p:clrMapOvr>
    <a:masterClrMapping/>
  </p:clrMapOvr>
  <p:transition spd="slow" advTm="24000">
    <p:zoom/>
    <p:sndAc>
      <p:stSnd loop="1">
        <p:snd r:embed="rId2" name="Canción Miami (audio) con Los Mora Arriaga.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childTnLst>
                          </p:cTn>
                        </p:par>
                        <p:par>
                          <p:cTn id="9" fill="hold">
                            <p:stCondLst>
                              <p:cond delay="5000"/>
                            </p:stCondLst>
                            <p:childTnLst>
                              <p:par>
                                <p:cTn id="10" presetID="2" presetClass="entr" presetSubtype="9" fill="hold" nodeType="after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2000" fill="hold"/>
                                        <p:tgtEl>
                                          <p:spTgt spid="5"/>
                                        </p:tgtEl>
                                        <p:attrNameLst>
                                          <p:attrName>ppt_x</p:attrName>
                                        </p:attrNameLst>
                                      </p:cBhvr>
                                      <p:tavLst>
                                        <p:tav tm="0">
                                          <p:val>
                                            <p:strVal val="0-#ppt_w/2"/>
                                          </p:val>
                                        </p:tav>
                                        <p:tav tm="100000">
                                          <p:val>
                                            <p:strVal val="#ppt_x"/>
                                          </p:val>
                                        </p:tav>
                                      </p:tavLst>
                                    </p:anim>
                                    <p:anim calcmode="lin" valueType="num">
                                      <p:cBhvr additive="base">
                                        <p:cTn id="13" dur="2000" fill="hold"/>
                                        <p:tgtEl>
                                          <p:spTgt spid="5"/>
                                        </p:tgtEl>
                                        <p:attrNameLst>
                                          <p:attrName>ppt_y</p:attrName>
                                        </p:attrNameLst>
                                      </p:cBhvr>
                                      <p:tavLst>
                                        <p:tav tm="0">
                                          <p:val>
                                            <p:strVal val="0-#ppt_h/2"/>
                                          </p:val>
                                        </p:tav>
                                        <p:tav tm="100000">
                                          <p:val>
                                            <p:strVal val="#ppt_y"/>
                                          </p:val>
                                        </p:tav>
                                      </p:tavLst>
                                    </p:anim>
                                  </p:childTnLst>
                                </p:cTn>
                              </p:par>
                              <p:par>
                                <p:cTn id="14" presetID="2" presetClass="entr" presetSubtype="9"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additive="base">
                                        <p:cTn id="16" dur="2000" fill="hold"/>
                                        <p:tgtEl>
                                          <p:spTgt spid="6"/>
                                        </p:tgtEl>
                                        <p:attrNameLst>
                                          <p:attrName>ppt_x</p:attrName>
                                        </p:attrNameLst>
                                      </p:cBhvr>
                                      <p:tavLst>
                                        <p:tav tm="0">
                                          <p:val>
                                            <p:strVal val="0-#ppt_w/2"/>
                                          </p:val>
                                        </p:tav>
                                        <p:tav tm="100000">
                                          <p:val>
                                            <p:strVal val="#ppt_x"/>
                                          </p:val>
                                        </p:tav>
                                      </p:tavLst>
                                    </p:anim>
                                    <p:anim calcmode="lin" valueType="num">
                                      <p:cBhvr additive="base">
                                        <p:cTn id="17" dur="2000" fill="hold"/>
                                        <p:tgtEl>
                                          <p:spTgt spid="6"/>
                                        </p:tgtEl>
                                        <p:attrNameLst>
                                          <p:attrName>ppt_y</p:attrName>
                                        </p:attrNameLst>
                                      </p:cBhvr>
                                      <p:tavLst>
                                        <p:tav tm="0">
                                          <p:val>
                                            <p:strVal val="0-#ppt_h/2"/>
                                          </p:val>
                                        </p:tav>
                                        <p:tav tm="100000">
                                          <p:val>
                                            <p:strVal val="#ppt_y"/>
                                          </p:val>
                                        </p:tav>
                                      </p:tavLst>
                                    </p:anim>
                                  </p:childTnLst>
                                </p:cTn>
                              </p:par>
                              <p:par>
                                <p:cTn id="18" presetID="2" presetClass="entr" presetSubtype="9" fill="hold" nodeType="withEffect">
                                  <p:stCondLst>
                                    <p:cond delay="0"/>
                                  </p:stCondLst>
                                  <p:childTnLst>
                                    <p:set>
                                      <p:cBhvr>
                                        <p:cTn id="19" dur="1" fill="hold">
                                          <p:stCondLst>
                                            <p:cond delay="0"/>
                                          </p:stCondLst>
                                        </p:cTn>
                                        <p:tgtEl>
                                          <p:spTgt spid="7"/>
                                        </p:tgtEl>
                                        <p:attrNameLst>
                                          <p:attrName>style.visibility</p:attrName>
                                        </p:attrNameLst>
                                      </p:cBhvr>
                                      <p:to>
                                        <p:strVal val="visible"/>
                                      </p:to>
                                    </p:set>
                                    <p:anim calcmode="lin" valueType="num">
                                      <p:cBhvr additive="base">
                                        <p:cTn id="20" dur="2000" fill="hold"/>
                                        <p:tgtEl>
                                          <p:spTgt spid="7"/>
                                        </p:tgtEl>
                                        <p:attrNameLst>
                                          <p:attrName>ppt_x</p:attrName>
                                        </p:attrNameLst>
                                      </p:cBhvr>
                                      <p:tavLst>
                                        <p:tav tm="0">
                                          <p:val>
                                            <p:strVal val="0-#ppt_w/2"/>
                                          </p:val>
                                        </p:tav>
                                        <p:tav tm="100000">
                                          <p:val>
                                            <p:strVal val="#ppt_x"/>
                                          </p:val>
                                        </p:tav>
                                      </p:tavLst>
                                    </p:anim>
                                    <p:anim calcmode="lin" valueType="num">
                                      <p:cBhvr additive="base">
                                        <p:cTn id="21" dur="2000" fill="hold"/>
                                        <p:tgtEl>
                                          <p:spTgt spid="7"/>
                                        </p:tgtEl>
                                        <p:attrNameLst>
                                          <p:attrName>ppt_y</p:attrName>
                                        </p:attrNameLst>
                                      </p:cBhvr>
                                      <p:tavLst>
                                        <p:tav tm="0">
                                          <p:val>
                                            <p:strVal val="0-#ppt_h/2"/>
                                          </p:val>
                                        </p:tav>
                                        <p:tav tm="100000">
                                          <p:val>
                                            <p:strVal val="#ppt_y"/>
                                          </p:val>
                                        </p:tav>
                                      </p:tavLst>
                                    </p:anim>
                                  </p:childTnLst>
                                </p:cTn>
                              </p:par>
                              <p:par>
                                <p:cTn id="22" presetID="2" presetClass="entr" presetSubtype="9" fill="hold" nodeType="withEffect">
                                  <p:stCondLst>
                                    <p:cond delay="0"/>
                                  </p:stCondLst>
                                  <p:childTnLst>
                                    <p:set>
                                      <p:cBhvr>
                                        <p:cTn id="23" dur="1" fill="hold">
                                          <p:stCondLst>
                                            <p:cond delay="0"/>
                                          </p:stCondLst>
                                        </p:cTn>
                                        <p:tgtEl>
                                          <p:spTgt spid="8"/>
                                        </p:tgtEl>
                                        <p:attrNameLst>
                                          <p:attrName>style.visibility</p:attrName>
                                        </p:attrNameLst>
                                      </p:cBhvr>
                                      <p:to>
                                        <p:strVal val="visible"/>
                                      </p:to>
                                    </p:set>
                                    <p:anim calcmode="lin" valueType="num">
                                      <p:cBhvr additive="base">
                                        <p:cTn id="24" dur="2000" fill="hold"/>
                                        <p:tgtEl>
                                          <p:spTgt spid="8"/>
                                        </p:tgtEl>
                                        <p:attrNameLst>
                                          <p:attrName>ppt_x</p:attrName>
                                        </p:attrNameLst>
                                      </p:cBhvr>
                                      <p:tavLst>
                                        <p:tav tm="0">
                                          <p:val>
                                            <p:strVal val="0-#ppt_w/2"/>
                                          </p:val>
                                        </p:tav>
                                        <p:tav tm="100000">
                                          <p:val>
                                            <p:strVal val="#ppt_x"/>
                                          </p:val>
                                        </p:tav>
                                      </p:tavLst>
                                    </p:anim>
                                    <p:anim calcmode="lin" valueType="num">
                                      <p:cBhvr additive="base">
                                        <p:cTn id="25" dur="2000" fill="hold"/>
                                        <p:tgtEl>
                                          <p:spTgt spid="8"/>
                                        </p:tgtEl>
                                        <p:attrNameLst>
                                          <p:attrName>ppt_y</p:attrName>
                                        </p:attrNameLst>
                                      </p:cBhvr>
                                      <p:tavLst>
                                        <p:tav tm="0">
                                          <p:val>
                                            <p:strVal val="0-#ppt_h/2"/>
                                          </p:val>
                                        </p:tav>
                                        <p:tav tm="100000">
                                          <p:val>
                                            <p:strVal val="#ppt_y"/>
                                          </p:val>
                                        </p:tav>
                                      </p:tavLst>
                                    </p:anim>
                                  </p:childTnLst>
                                </p:cTn>
                              </p:par>
                              <p:par>
                                <p:cTn id="26" presetID="2" presetClass="entr" presetSubtype="9" fill="hold" nodeType="withEffect">
                                  <p:stCondLst>
                                    <p:cond delay="0"/>
                                  </p:stCondLst>
                                  <p:childTnLst>
                                    <p:set>
                                      <p:cBhvr>
                                        <p:cTn id="27" dur="1" fill="hold">
                                          <p:stCondLst>
                                            <p:cond delay="0"/>
                                          </p:stCondLst>
                                        </p:cTn>
                                        <p:tgtEl>
                                          <p:spTgt spid="9"/>
                                        </p:tgtEl>
                                        <p:attrNameLst>
                                          <p:attrName>style.visibility</p:attrName>
                                        </p:attrNameLst>
                                      </p:cBhvr>
                                      <p:to>
                                        <p:strVal val="visible"/>
                                      </p:to>
                                    </p:set>
                                    <p:anim calcmode="lin" valueType="num">
                                      <p:cBhvr additive="base">
                                        <p:cTn id="28" dur="2000" fill="hold"/>
                                        <p:tgtEl>
                                          <p:spTgt spid="9"/>
                                        </p:tgtEl>
                                        <p:attrNameLst>
                                          <p:attrName>ppt_x</p:attrName>
                                        </p:attrNameLst>
                                      </p:cBhvr>
                                      <p:tavLst>
                                        <p:tav tm="0">
                                          <p:val>
                                            <p:strVal val="0-#ppt_w/2"/>
                                          </p:val>
                                        </p:tav>
                                        <p:tav tm="100000">
                                          <p:val>
                                            <p:strVal val="#ppt_x"/>
                                          </p:val>
                                        </p:tav>
                                      </p:tavLst>
                                    </p:anim>
                                    <p:anim calcmode="lin" valueType="num">
                                      <p:cBhvr additive="base">
                                        <p:cTn id="29" dur="2000" fill="hold"/>
                                        <p:tgtEl>
                                          <p:spTgt spid="9"/>
                                        </p:tgtEl>
                                        <p:attrNameLst>
                                          <p:attrName>ppt_y</p:attrName>
                                        </p:attrNameLst>
                                      </p:cBhvr>
                                      <p:tavLst>
                                        <p:tav tm="0">
                                          <p:val>
                                            <p:strVal val="0-#ppt_h/2"/>
                                          </p:val>
                                        </p:tav>
                                        <p:tav tm="100000">
                                          <p:val>
                                            <p:strVal val="#ppt_y"/>
                                          </p:val>
                                        </p:tav>
                                      </p:tavLst>
                                    </p:anim>
                                  </p:childTnLst>
                                </p:cTn>
                              </p:par>
                              <p:par>
                                <p:cTn id="30" presetID="2" presetClass="entr" presetSubtype="9" fill="hold" nodeType="withEffect">
                                  <p:stCondLst>
                                    <p:cond delay="0"/>
                                  </p:stCondLst>
                                  <p:childTnLst>
                                    <p:set>
                                      <p:cBhvr>
                                        <p:cTn id="31" dur="1" fill="hold">
                                          <p:stCondLst>
                                            <p:cond delay="0"/>
                                          </p:stCondLst>
                                        </p:cTn>
                                        <p:tgtEl>
                                          <p:spTgt spid="10"/>
                                        </p:tgtEl>
                                        <p:attrNameLst>
                                          <p:attrName>style.visibility</p:attrName>
                                        </p:attrNameLst>
                                      </p:cBhvr>
                                      <p:to>
                                        <p:strVal val="visible"/>
                                      </p:to>
                                    </p:set>
                                    <p:anim calcmode="lin" valueType="num">
                                      <p:cBhvr additive="base">
                                        <p:cTn id="32" dur="2000" fill="hold"/>
                                        <p:tgtEl>
                                          <p:spTgt spid="10"/>
                                        </p:tgtEl>
                                        <p:attrNameLst>
                                          <p:attrName>ppt_x</p:attrName>
                                        </p:attrNameLst>
                                      </p:cBhvr>
                                      <p:tavLst>
                                        <p:tav tm="0">
                                          <p:val>
                                            <p:strVal val="0-#ppt_w/2"/>
                                          </p:val>
                                        </p:tav>
                                        <p:tav tm="100000">
                                          <p:val>
                                            <p:strVal val="#ppt_x"/>
                                          </p:val>
                                        </p:tav>
                                      </p:tavLst>
                                    </p:anim>
                                    <p:anim calcmode="lin" valueType="num">
                                      <p:cBhvr additive="base">
                                        <p:cTn id="33" dur="2000" fill="hold"/>
                                        <p:tgtEl>
                                          <p:spTgt spid="10"/>
                                        </p:tgtEl>
                                        <p:attrNameLst>
                                          <p:attrName>ppt_y</p:attrName>
                                        </p:attrNameLst>
                                      </p:cBhvr>
                                      <p:tavLst>
                                        <p:tav tm="0">
                                          <p:val>
                                            <p:strVal val="0-#ppt_h/2"/>
                                          </p:val>
                                        </p:tav>
                                        <p:tav tm="100000">
                                          <p:val>
                                            <p:strVal val="#ppt_y"/>
                                          </p:val>
                                        </p:tav>
                                      </p:tavLst>
                                    </p:anim>
                                  </p:childTnLst>
                                </p:cTn>
                              </p:par>
                              <p:par>
                                <p:cTn id="34" presetID="2" presetClass="entr" presetSubtype="9" fill="hold" nodeType="withEffect">
                                  <p:stCondLst>
                                    <p:cond delay="0"/>
                                  </p:stCondLst>
                                  <p:childTnLst>
                                    <p:set>
                                      <p:cBhvr>
                                        <p:cTn id="35" dur="1" fill="hold">
                                          <p:stCondLst>
                                            <p:cond delay="0"/>
                                          </p:stCondLst>
                                        </p:cTn>
                                        <p:tgtEl>
                                          <p:spTgt spid="11"/>
                                        </p:tgtEl>
                                        <p:attrNameLst>
                                          <p:attrName>style.visibility</p:attrName>
                                        </p:attrNameLst>
                                      </p:cBhvr>
                                      <p:to>
                                        <p:strVal val="visible"/>
                                      </p:to>
                                    </p:set>
                                    <p:anim calcmode="lin" valueType="num">
                                      <p:cBhvr additive="base">
                                        <p:cTn id="36" dur="2000" fill="hold"/>
                                        <p:tgtEl>
                                          <p:spTgt spid="11"/>
                                        </p:tgtEl>
                                        <p:attrNameLst>
                                          <p:attrName>ppt_x</p:attrName>
                                        </p:attrNameLst>
                                      </p:cBhvr>
                                      <p:tavLst>
                                        <p:tav tm="0">
                                          <p:val>
                                            <p:strVal val="0-#ppt_w/2"/>
                                          </p:val>
                                        </p:tav>
                                        <p:tav tm="100000">
                                          <p:val>
                                            <p:strVal val="#ppt_x"/>
                                          </p:val>
                                        </p:tav>
                                      </p:tavLst>
                                    </p:anim>
                                    <p:anim calcmode="lin" valueType="num">
                                      <p:cBhvr additive="base">
                                        <p:cTn id="37" dur="2000" fill="hold"/>
                                        <p:tgtEl>
                                          <p:spTgt spid="11"/>
                                        </p:tgtEl>
                                        <p:attrNameLst>
                                          <p:attrName>ppt_y</p:attrName>
                                        </p:attrNameLst>
                                      </p:cBhvr>
                                      <p:tavLst>
                                        <p:tav tm="0">
                                          <p:val>
                                            <p:strVal val="0-#ppt_h/2"/>
                                          </p:val>
                                        </p:tav>
                                        <p:tav tm="100000">
                                          <p:val>
                                            <p:strVal val="#ppt_y"/>
                                          </p:val>
                                        </p:tav>
                                      </p:tavLst>
                                    </p:anim>
                                  </p:childTnLst>
                                </p:cTn>
                              </p:par>
                              <p:par>
                                <p:cTn id="38" presetID="2" presetClass="entr" presetSubtype="9" fill="hold" nodeType="withEffect">
                                  <p:stCondLst>
                                    <p:cond delay="0"/>
                                  </p:stCondLst>
                                  <p:childTnLst>
                                    <p:set>
                                      <p:cBhvr>
                                        <p:cTn id="39" dur="1" fill="hold">
                                          <p:stCondLst>
                                            <p:cond delay="0"/>
                                          </p:stCondLst>
                                        </p:cTn>
                                        <p:tgtEl>
                                          <p:spTgt spid="12"/>
                                        </p:tgtEl>
                                        <p:attrNameLst>
                                          <p:attrName>style.visibility</p:attrName>
                                        </p:attrNameLst>
                                      </p:cBhvr>
                                      <p:to>
                                        <p:strVal val="visible"/>
                                      </p:to>
                                    </p:set>
                                    <p:anim calcmode="lin" valueType="num">
                                      <p:cBhvr additive="base">
                                        <p:cTn id="40" dur="2000" fill="hold"/>
                                        <p:tgtEl>
                                          <p:spTgt spid="12"/>
                                        </p:tgtEl>
                                        <p:attrNameLst>
                                          <p:attrName>ppt_x</p:attrName>
                                        </p:attrNameLst>
                                      </p:cBhvr>
                                      <p:tavLst>
                                        <p:tav tm="0">
                                          <p:val>
                                            <p:strVal val="0-#ppt_w/2"/>
                                          </p:val>
                                        </p:tav>
                                        <p:tav tm="100000">
                                          <p:val>
                                            <p:strVal val="#ppt_x"/>
                                          </p:val>
                                        </p:tav>
                                      </p:tavLst>
                                    </p:anim>
                                    <p:anim calcmode="lin" valueType="num">
                                      <p:cBhvr additive="base">
                                        <p:cTn id="41" dur="2000" fill="hold"/>
                                        <p:tgtEl>
                                          <p:spTgt spid="12"/>
                                        </p:tgtEl>
                                        <p:attrNameLst>
                                          <p:attrName>ppt_y</p:attrName>
                                        </p:attrNameLst>
                                      </p:cBhvr>
                                      <p:tavLst>
                                        <p:tav tm="0">
                                          <p:val>
                                            <p:strVal val="0-#ppt_h/2"/>
                                          </p:val>
                                        </p:tav>
                                        <p:tav tm="100000">
                                          <p:val>
                                            <p:strVal val="#ppt_y"/>
                                          </p:val>
                                        </p:tav>
                                      </p:tavLst>
                                    </p:anim>
                                  </p:childTnLst>
                                </p:cTn>
                              </p:par>
                              <p:par>
                                <p:cTn id="42" presetID="2" presetClass="entr" presetSubtype="9" fill="hold" nodeType="withEffect">
                                  <p:stCondLst>
                                    <p:cond delay="0"/>
                                  </p:stCondLst>
                                  <p:childTnLst>
                                    <p:set>
                                      <p:cBhvr>
                                        <p:cTn id="43" dur="1" fill="hold">
                                          <p:stCondLst>
                                            <p:cond delay="0"/>
                                          </p:stCondLst>
                                        </p:cTn>
                                        <p:tgtEl>
                                          <p:spTgt spid="13"/>
                                        </p:tgtEl>
                                        <p:attrNameLst>
                                          <p:attrName>style.visibility</p:attrName>
                                        </p:attrNameLst>
                                      </p:cBhvr>
                                      <p:to>
                                        <p:strVal val="visible"/>
                                      </p:to>
                                    </p:set>
                                    <p:anim calcmode="lin" valueType="num">
                                      <p:cBhvr additive="base">
                                        <p:cTn id="44" dur="2000" fill="hold"/>
                                        <p:tgtEl>
                                          <p:spTgt spid="13"/>
                                        </p:tgtEl>
                                        <p:attrNameLst>
                                          <p:attrName>ppt_x</p:attrName>
                                        </p:attrNameLst>
                                      </p:cBhvr>
                                      <p:tavLst>
                                        <p:tav tm="0">
                                          <p:val>
                                            <p:strVal val="0-#ppt_w/2"/>
                                          </p:val>
                                        </p:tav>
                                        <p:tav tm="100000">
                                          <p:val>
                                            <p:strVal val="#ppt_x"/>
                                          </p:val>
                                        </p:tav>
                                      </p:tavLst>
                                    </p:anim>
                                    <p:anim calcmode="lin" valueType="num">
                                      <p:cBhvr additive="base">
                                        <p:cTn id="45" dur="2000" fill="hold"/>
                                        <p:tgtEl>
                                          <p:spTgt spid="13"/>
                                        </p:tgtEl>
                                        <p:attrNameLst>
                                          <p:attrName>ppt_y</p:attrName>
                                        </p:attrNameLst>
                                      </p:cBhvr>
                                      <p:tavLst>
                                        <p:tav tm="0">
                                          <p:val>
                                            <p:strVal val="0-#ppt_h/2"/>
                                          </p:val>
                                        </p:tav>
                                        <p:tav tm="100000">
                                          <p:val>
                                            <p:strVal val="#ppt_y"/>
                                          </p:val>
                                        </p:tav>
                                      </p:tavLst>
                                    </p:anim>
                                  </p:childTnLst>
                                </p:cTn>
                              </p:par>
                              <p:par>
                                <p:cTn id="46" presetID="2" presetClass="entr" presetSubtype="9" fill="hold" nodeType="withEffect">
                                  <p:stCondLst>
                                    <p:cond delay="0"/>
                                  </p:stCondLst>
                                  <p:childTnLst>
                                    <p:set>
                                      <p:cBhvr>
                                        <p:cTn id="47" dur="1" fill="hold">
                                          <p:stCondLst>
                                            <p:cond delay="0"/>
                                          </p:stCondLst>
                                        </p:cTn>
                                        <p:tgtEl>
                                          <p:spTgt spid="14"/>
                                        </p:tgtEl>
                                        <p:attrNameLst>
                                          <p:attrName>style.visibility</p:attrName>
                                        </p:attrNameLst>
                                      </p:cBhvr>
                                      <p:to>
                                        <p:strVal val="visible"/>
                                      </p:to>
                                    </p:set>
                                    <p:anim calcmode="lin" valueType="num">
                                      <p:cBhvr additive="base">
                                        <p:cTn id="48" dur="2000" fill="hold"/>
                                        <p:tgtEl>
                                          <p:spTgt spid="14"/>
                                        </p:tgtEl>
                                        <p:attrNameLst>
                                          <p:attrName>ppt_x</p:attrName>
                                        </p:attrNameLst>
                                      </p:cBhvr>
                                      <p:tavLst>
                                        <p:tav tm="0">
                                          <p:val>
                                            <p:strVal val="0-#ppt_w/2"/>
                                          </p:val>
                                        </p:tav>
                                        <p:tav tm="100000">
                                          <p:val>
                                            <p:strVal val="#ppt_x"/>
                                          </p:val>
                                        </p:tav>
                                      </p:tavLst>
                                    </p:anim>
                                    <p:anim calcmode="lin" valueType="num">
                                      <p:cBhvr additive="base">
                                        <p:cTn id="49" dur="2000" fill="hold"/>
                                        <p:tgtEl>
                                          <p:spTgt spid="14"/>
                                        </p:tgtEl>
                                        <p:attrNameLst>
                                          <p:attrName>ppt_y</p:attrName>
                                        </p:attrNameLst>
                                      </p:cBhvr>
                                      <p:tavLst>
                                        <p:tav tm="0">
                                          <p:val>
                                            <p:strVal val="0-#ppt_h/2"/>
                                          </p:val>
                                        </p:tav>
                                        <p:tav tm="100000">
                                          <p:val>
                                            <p:strVal val="#ppt_y"/>
                                          </p:val>
                                        </p:tav>
                                      </p:tavLst>
                                    </p:anim>
                                  </p:childTnLst>
                                </p:cTn>
                              </p:par>
                              <p:par>
                                <p:cTn id="50" presetID="8" presetClass="emph" presetSubtype="0" fill="hold" nodeType="withEffect">
                                  <p:stCondLst>
                                    <p:cond delay="0"/>
                                  </p:stCondLst>
                                  <p:childTnLst>
                                    <p:animRot by="21600000">
                                      <p:cBhvr>
                                        <p:cTn id="51" dur="2000" fill="hold"/>
                                        <p:tgtEl>
                                          <p:spTgt spid="5"/>
                                        </p:tgtEl>
                                        <p:attrNameLst>
                                          <p:attrName>r</p:attrName>
                                        </p:attrNameLst>
                                      </p:cBhvr>
                                    </p:animRot>
                                  </p:childTnLst>
                                </p:cTn>
                              </p:par>
                              <p:par>
                                <p:cTn id="52" presetID="8" presetClass="emph" presetSubtype="0" fill="hold" nodeType="withEffect">
                                  <p:stCondLst>
                                    <p:cond delay="0"/>
                                  </p:stCondLst>
                                  <p:childTnLst>
                                    <p:animRot by="21600000">
                                      <p:cBhvr>
                                        <p:cTn id="53" dur="2000" fill="hold"/>
                                        <p:tgtEl>
                                          <p:spTgt spid="6"/>
                                        </p:tgtEl>
                                        <p:attrNameLst>
                                          <p:attrName>r</p:attrName>
                                        </p:attrNameLst>
                                      </p:cBhvr>
                                    </p:animRot>
                                  </p:childTnLst>
                                </p:cTn>
                              </p:par>
                              <p:par>
                                <p:cTn id="54" presetID="8" presetClass="emph" presetSubtype="0" fill="hold" nodeType="withEffect">
                                  <p:stCondLst>
                                    <p:cond delay="0"/>
                                  </p:stCondLst>
                                  <p:childTnLst>
                                    <p:animRot by="21600000">
                                      <p:cBhvr>
                                        <p:cTn id="55" dur="2000" fill="hold"/>
                                        <p:tgtEl>
                                          <p:spTgt spid="7"/>
                                        </p:tgtEl>
                                        <p:attrNameLst>
                                          <p:attrName>r</p:attrName>
                                        </p:attrNameLst>
                                      </p:cBhvr>
                                    </p:animRot>
                                  </p:childTnLst>
                                </p:cTn>
                              </p:par>
                              <p:par>
                                <p:cTn id="56" presetID="8" presetClass="emph" presetSubtype="0" fill="hold" nodeType="withEffect">
                                  <p:stCondLst>
                                    <p:cond delay="0"/>
                                  </p:stCondLst>
                                  <p:childTnLst>
                                    <p:animRot by="21600000">
                                      <p:cBhvr>
                                        <p:cTn id="57" dur="2000" fill="hold"/>
                                        <p:tgtEl>
                                          <p:spTgt spid="8"/>
                                        </p:tgtEl>
                                        <p:attrNameLst>
                                          <p:attrName>r</p:attrName>
                                        </p:attrNameLst>
                                      </p:cBhvr>
                                    </p:animRot>
                                  </p:childTnLst>
                                </p:cTn>
                              </p:par>
                              <p:par>
                                <p:cTn id="58" presetID="8" presetClass="emph" presetSubtype="0" fill="hold" nodeType="withEffect">
                                  <p:stCondLst>
                                    <p:cond delay="0"/>
                                  </p:stCondLst>
                                  <p:childTnLst>
                                    <p:animRot by="21600000">
                                      <p:cBhvr>
                                        <p:cTn id="59" dur="2000" fill="hold"/>
                                        <p:tgtEl>
                                          <p:spTgt spid="9"/>
                                        </p:tgtEl>
                                        <p:attrNameLst>
                                          <p:attrName>r</p:attrName>
                                        </p:attrNameLst>
                                      </p:cBhvr>
                                    </p:animRot>
                                  </p:childTnLst>
                                </p:cTn>
                              </p:par>
                              <p:par>
                                <p:cTn id="60" presetID="8" presetClass="emph" presetSubtype="0" fill="hold" nodeType="withEffect">
                                  <p:stCondLst>
                                    <p:cond delay="0"/>
                                  </p:stCondLst>
                                  <p:childTnLst>
                                    <p:animRot by="21600000">
                                      <p:cBhvr>
                                        <p:cTn id="61" dur="2000" fill="hold"/>
                                        <p:tgtEl>
                                          <p:spTgt spid="10"/>
                                        </p:tgtEl>
                                        <p:attrNameLst>
                                          <p:attrName>r</p:attrName>
                                        </p:attrNameLst>
                                      </p:cBhvr>
                                    </p:animRot>
                                  </p:childTnLst>
                                </p:cTn>
                              </p:par>
                              <p:par>
                                <p:cTn id="62" presetID="8" presetClass="emph" presetSubtype="0" fill="hold" nodeType="withEffect">
                                  <p:stCondLst>
                                    <p:cond delay="0"/>
                                  </p:stCondLst>
                                  <p:childTnLst>
                                    <p:animRot by="21600000">
                                      <p:cBhvr>
                                        <p:cTn id="63" dur="2000" fill="hold"/>
                                        <p:tgtEl>
                                          <p:spTgt spid="11"/>
                                        </p:tgtEl>
                                        <p:attrNameLst>
                                          <p:attrName>r</p:attrName>
                                        </p:attrNameLst>
                                      </p:cBhvr>
                                    </p:animRot>
                                  </p:childTnLst>
                                </p:cTn>
                              </p:par>
                              <p:par>
                                <p:cTn id="64" presetID="8" presetClass="emph" presetSubtype="0" fill="hold" nodeType="withEffect">
                                  <p:stCondLst>
                                    <p:cond delay="0"/>
                                  </p:stCondLst>
                                  <p:childTnLst>
                                    <p:animRot by="21600000">
                                      <p:cBhvr>
                                        <p:cTn id="65" dur="2000" fill="hold"/>
                                        <p:tgtEl>
                                          <p:spTgt spid="12"/>
                                        </p:tgtEl>
                                        <p:attrNameLst>
                                          <p:attrName>r</p:attrName>
                                        </p:attrNameLst>
                                      </p:cBhvr>
                                    </p:animRot>
                                  </p:childTnLst>
                                </p:cTn>
                              </p:par>
                              <p:par>
                                <p:cTn id="66" presetID="8" presetClass="emph" presetSubtype="0" fill="hold" nodeType="withEffect">
                                  <p:stCondLst>
                                    <p:cond delay="0"/>
                                  </p:stCondLst>
                                  <p:childTnLst>
                                    <p:animRot by="21600000">
                                      <p:cBhvr>
                                        <p:cTn id="67" dur="2000" fill="hold"/>
                                        <p:tgtEl>
                                          <p:spTgt spid="13"/>
                                        </p:tgtEl>
                                        <p:attrNameLst>
                                          <p:attrName>r</p:attrName>
                                        </p:attrNameLst>
                                      </p:cBhvr>
                                    </p:animRot>
                                  </p:childTnLst>
                                </p:cTn>
                              </p:par>
                              <p:par>
                                <p:cTn id="68" presetID="8" presetClass="emph" presetSubtype="0" fill="hold" nodeType="withEffect">
                                  <p:stCondLst>
                                    <p:cond delay="0"/>
                                  </p:stCondLst>
                                  <p:childTnLst>
                                    <p:animRot by="21600000">
                                      <p:cBhvr>
                                        <p:cTn id="69" dur="2000" fill="hold"/>
                                        <p:tgtEl>
                                          <p:spTgt spid="14"/>
                                        </p:tgtEl>
                                        <p:attrNameLst>
                                          <p:attrName>r</p:attrName>
                                        </p:attrNameLst>
                                      </p:cBhvr>
                                    </p:animRot>
                                  </p:childTnLst>
                                </p:cTn>
                              </p:par>
                            </p:childTnLst>
                          </p:cTn>
                        </p:par>
                        <p:par>
                          <p:cTn id="70" fill="hold">
                            <p:stCondLst>
                              <p:cond delay="7000"/>
                            </p:stCondLst>
                            <p:childTnLst>
                              <p:par>
                                <p:cTn id="71" presetID="2" presetClass="entr" presetSubtype="8" fill="hold" nodeType="afterEffect">
                                  <p:stCondLst>
                                    <p:cond delay="0"/>
                                  </p:stCondLst>
                                  <p:childTnLst>
                                    <p:set>
                                      <p:cBhvr>
                                        <p:cTn id="72" dur="1" fill="hold">
                                          <p:stCondLst>
                                            <p:cond delay="0"/>
                                          </p:stCondLst>
                                        </p:cTn>
                                        <p:tgtEl>
                                          <p:spTgt spid="15"/>
                                        </p:tgtEl>
                                        <p:attrNameLst>
                                          <p:attrName>style.visibility</p:attrName>
                                        </p:attrNameLst>
                                      </p:cBhvr>
                                      <p:to>
                                        <p:strVal val="visible"/>
                                      </p:to>
                                    </p:set>
                                    <p:anim calcmode="lin" valueType="num">
                                      <p:cBhvr additive="base">
                                        <p:cTn id="73" dur="2000" fill="hold"/>
                                        <p:tgtEl>
                                          <p:spTgt spid="15"/>
                                        </p:tgtEl>
                                        <p:attrNameLst>
                                          <p:attrName>ppt_x</p:attrName>
                                        </p:attrNameLst>
                                      </p:cBhvr>
                                      <p:tavLst>
                                        <p:tav tm="0">
                                          <p:val>
                                            <p:strVal val="0-#ppt_w/2"/>
                                          </p:val>
                                        </p:tav>
                                        <p:tav tm="100000">
                                          <p:val>
                                            <p:strVal val="#ppt_x"/>
                                          </p:val>
                                        </p:tav>
                                      </p:tavLst>
                                    </p:anim>
                                    <p:anim calcmode="lin" valueType="num">
                                      <p:cBhvr additive="base">
                                        <p:cTn id="74" dur="2000" fill="hold"/>
                                        <p:tgtEl>
                                          <p:spTgt spid="15"/>
                                        </p:tgtEl>
                                        <p:attrNameLst>
                                          <p:attrName>ppt_y</p:attrName>
                                        </p:attrNameLst>
                                      </p:cBhvr>
                                      <p:tavLst>
                                        <p:tav tm="0">
                                          <p:val>
                                            <p:strVal val="#ppt_y"/>
                                          </p:val>
                                        </p:tav>
                                        <p:tav tm="100000">
                                          <p:val>
                                            <p:strVal val="#ppt_y"/>
                                          </p:val>
                                        </p:tav>
                                      </p:tavLst>
                                    </p:anim>
                                  </p:childTnLst>
                                </p:cTn>
                              </p:par>
                              <p:par>
                                <p:cTn id="75" presetID="2" presetClass="entr" presetSubtype="8" fill="hold" nodeType="withEffect">
                                  <p:stCondLst>
                                    <p:cond delay="0"/>
                                  </p:stCondLst>
                                  <p:childTnLst>
                                    <p:set>
                                      <p:cBhvr>
                                        <p:cTn id="76" dur="1" fill="hold">
                                          <p:stCondLst>
                                            <p:cond delay="0"/>
                                          </p:stCondLst>
                                        </p:cTn>
                                        <p:tgtEl>
                                          <p:spTgt spid="16"/>
                                        </p:tgtEl>
                                        <p:attrNameLst>
                                          <p:attrName>style.visibility</p:attrName>
                                        </p:attrNameLst>
                                      </p:cBhvr>
                                      <p:to>
                                        <p:strVal val="visible"/>
                                      </p:to>
                                    </p:set>
                                    <p:anim calcmode="lin" valueType="num">
                                      <p:cBhvr additive="base">
                                        <p:cTn id="77" dur="2000" fill="hold"/>
                                        <p:tgtEl>
                                          <p:spTgt spid="16"/>
                                        </p:tgtEl>
                                        <p:attrNameLst>
                                          <p:attrName>ppt_x</p:attrName>
                                        </p:attrNameLst>
                                      </p:cBhvr>
                                      <p:tavLst>
                                        <p:tav tm="0">
                                          <p:val>
                                            <p:strVal val="0-#ppt_w/2"/>
                                          </p:val>
                                        </p:tav>
                                        <p:tav tm="100000">
                                          <p:val>
                                            <p:strVal val="#ppt_x"/>
                                          </p:val>
                                        </p:tav>
                                      </p:tavLst>
                                    </p:anim>
                                    <p:anim calcmode="lin" valueType="num">
                                      <p:cBhvr additive="base">
                                        <p:cTn id="78" dur="2000" fill="hold"/>
                                        <p:tgtEl>
                                          <p:spTgt spid="16"/>
                                        </p:tgtEl>
                                        <p:attrNameLst>
                                          <p:attrName>ppt_y</p:attrName>
                                        </p:attrNameLst>
                                      </p:cBhvr>
                                      <p:tavLst>
                                        <p:tav tm="0">
                                          <p:val>
                                            <p:strVal val="#ppt_y"/>
                                          </p:val>
                                        </p:tav>
                                        <p:tav tm="100000">
                                          <p:val>
                                            <p:strVal val="#ppt_y"/>
                                          </p:val>
                                        </p:tav>
                                      </p:tavLst>
                                    </p:anim>
                                  </p:childTnLst>
                                </p:cTn>
                              </p:par>
                              <p:par>
                                <p:cTn id="79" presetID="8" presetClass="emph" presetSubtype="0" fill="hold" nodeType="withEffect">
                                  <p:stCondLst>
                                    <p:cond delay="0"/>
                                  </p:stCondLst>
                                  <p:childTnLst>
                                    <p:animRot by="21600000">
                                      <p:cBhvr>
                                        <p:cTn id="80" dur="2000" fill="hold"/>
                                        <p:tgtEl>
                                          <p:spTgt spid="15"/>
                                        </p:tgtEl>
                                        <p:attrNameLst>
                                          <p:attrName>r</p:attrName>
                                        </p:attrNameLst>
                                      </p:cBhvr>
                                    </p:animRot>
                                  </p:childTnLst>
                                </p:cTn>
                              </p:par>
                              <p:par>
                                <p:cTn id="81" presetID="8" presetClass="emph" presetSubtype="0" fill="hold" nodeType="withEffect">
                                  <p:stCondLst>
                                    <p:cond delay="0"/>
                                  </p:stCondLst>
                                  <p:childTnLst>
                                    <p:animRot by="21600000">
                                      <p:cBhvr>
                                        <p:cTn id="82" dur="2000" fill="hold"/>
                                        <p:tgtEl>
                                          <p:spTgt spid="16"/>
                                        </p:tgtEl>
                                        <p:attrNameLst>
                                          <p:attrName>r</p:attrName>
                                        </p:attrNameLst>
                                      </p:cBhvr>
                                    </p:animRot>
                                  </p:childTnLst>
                                </p:cTn>
                              </p:par>
                            </p:childTnLst>
                          </p:cTn>
                        </p:par>
                        <p:par>
                          <p:cTn id="83" fill="hold">
                            <p:stCondLst>
                              <p:cond delay="9000"/>
                            </p:stCondLst>
                            <p:childTnLst>
                              <p:par>
                                <p:cTn id="84" presetID="2" presetClass="entr" presetSubtype="2" fill="hold" nodeType="afterEffect">
                                  <p:stCondLst>
                                    <p:cond delay="0"/>
                                  </p:stCondLst>
                                  <p:childTnLst>
                                    <p:set>
                                      <p:cBhvr>
                                        <p:cTn id="85" dur="1" fill="hold">
                                          <p:stCondLst>
                                            <p:cond delay="0"/>
                                          </p:stCondLst>
                                        </p:cTn>
                                        <p:tgtEl>
                                          <p:spTgt spid="17"/>
                                        </p:tgtEl>
                                        <p:attrNameLst>
                                          <p:attrName>style.visibility</p:attrName>
                                        </p:attrNameLst>
                                      </p:cBhvr>
                                      <p:to>
                                        <p:strVal val="visible"/>
                                      </p:to>
                                    </p:set>
                                    <p:anim calcmode="lin" valueType="num">
                                      <p:cBhvr additive="base">
                                        <p:cTn id="86" dur="2000" fill="hold"/>
                                        <p:tgtEl>
                                          <p:spTgt spid="17"/>
                                        </p:tgtEl>
                                        <p:attrNameLst>
                                          <p:attrName>ppt_x</p:attrName>
                                        </p:attrNameLst>
                                      </p:cBhvr>
                                      <p:tavLst>
                                        <p:tav tm="0">
                                          <p:val>
                                            <p:strVal val="1+#ppt_w/2"/>
                                          </p:val>
                                        </p:tav>
                                        <p:tav tm="100000">
                                          <p:val>
                                            <p:strVal val="#ppt_x"/>
                                          </p:val>
                                        </p:tav>
                                      </p:tavLst>
                                    </p:anim>
                                    <p:anim calcmode="lin" valueType="num">
                                      <p:cBhvr additive="base">
                                        <p:cTn id="87" dur="2000" fill="hold"/>
                                        <p:tgtEl>
                                          <p:spTgt spid="17"/>
                                        </p:tgtEl>
                                        <p:attrNameLst>
                                          <p:attrName>ppt_y</p:attrName>
                                        </p:attrNameLst>
                                      </p:cBhvr>
                                      <p:tavLst>
                                        <p:tav tm="0">
                                          <p:val>
                                            <p:strVal val="#ppt_y"/>
                                          </p:val>
                                        </p:tav>
                                        <p:tav tm="100000">
                                          <p:val>
                                            <p:strVal val="#ppt_y"/>
                                          </p:val>
                                        </p:tav>
                                      </p:tavLst>
                                    </p:anim>
                                  </p:childTnLst>
                                </p:cTn>
                              </p:par>
                              <p:par>
                                <p:cTn id="88" presetID="2" presetClass="entr" presetSubtype="2" fill="hold" nodeType="withEffect">
                                  <p:stCondLst>
                                    <p:cond delay="0"/>
                                  </p:stCondLst>
                                  <p:childTnLst>
                                    <p:set>
                                      <p:cBhvr>
                                        <p:cTn id="89" dur="1" fill="hold">
                                          <p:stCondLst>
                                            <p:cond delay="0"/>
                                          </p:stCondLst>
                                        </p:cTn>
                                        <p:tgtEl>
                                          <p:spTgt spid="18"/>
                                        </p:tgtEl>
                                        <p:attrNameLst>
                                          <p:attrName>style.visibility</p:attrName>
                                        </p:attrNameLst>
                                      </p:cBhvr>
                                      <p:to>
                                        <p:strVal val="visible"/>
                                      </p:to>
                                    </p:set>
                                    <p:anim calcmode="lin" valueType="num">
                                      <p:cBhvr additive="base">
                                        <p:cTn id="90" dur="2000" fill="hold"/>
                                        <p:tgtEl>
                                          <p:spTgt spid="18"/>
                                        </p:tgtEl>
                                        <p:attrNameLst>
                                          <p:attrName>ppt_x</p:attrName>
                                        </p:attrNameLst>
                                      </p:cBhvr>
                                      <p:tavLst>
                                        <p:tav tm="0">
                                          <p:val>
                                            <p:strVal val="1+#ppt_w/2"/>
                                          </p:val>
                                        </p:tav>
                                        <p:tav tm="100000">
                                          <p:val>
                                            <p:strVal val="#ppt_x"/>
                                          </p:val>
                                        </p:tav>
                                      </p:tavLst>
                                    </p:anim>
                                    <p:anim calcmode="lin" valueType="num">
                                      <p:cBhvr additive="base">
                                        <p:cTn id="91" dur="2000" fill="hold"/>
                                        <p:tgtEl>
                                          <p:spTgt spid="18"/>
                                        </p:tgtEl>
                                        <p:attrNameLst>
                                          <p:attrName>ppt_y</p:attrName>
                                        </p:attrNameLst>
                                      </p:cBhvr>
                                      <p:tavLst>
                                        <p:tav tm="0">
                                          <p:val>
                                            <p:strVal val="#ppt_y"/>
                                          </p:val>
                                        </p:tav>
                                        <p:tav tm="100000">
                                          <p:val>
                                            <p:strVal val="#ppt_y"/>
                                          </p:val>
                                        </p:tav>
                                      </p:tavLst>
                                    </p:anim>
                                  </p:childTnLst>
                                </p:cTn>
                              </p:par>
                              <p:par>
                                <p:cTn id="92" presetID="2" presetClass="entr" presetSubtype="2" fill="hold" nodeType="withEffect">
                                  <p:stCondLst>
                                    <p:cond delay="0"/>
                                  </p:stCondLst>
                                  <p:childTnLst>
                                    <p:set>
                                      <p:cBhvr>
                                        <p:cTn id="93" dur="1" fill="hold">
                                          <p:stCondLst>
                                            <p:cond delay="0"/>
                                          </p:stCondLst>
                                        </p:cTn>
                                        <p:tgtEl>
                                          <p:spTgt spid="19"/>
                                        </p:tgtEl>
                                        <p:attrNameLst>
                                          <p:attrName>style.visibility</p:attrName>
                                        </p:attrNameLst>
                                      </p:cBhvr>
                                      <p:to>
                                        <p:strVal val="visible"/>
                                      </p:to>
                                    </p:set>
                                    <p:anim calcmode="lin" valueType="num">
                                      <p:cBhvr additive="base">
                                        <p:cTn id="94" dur="2000" fill="hold"/>
                                        <p:tgtEl>
                                          <p:spTgt spid="19"/>
                                        </p:tgtEl>
                                        <p:attrNameLst>
                                          <p:attrName>ppt_x</p:attrName>
                                        </p:attrNameLst>
                                      </p:cBhvr>
                                      <p:tavLst>
                                        <p:tav tm="0">
                                          <p:val>
                                            <p:strVal val="1+#ppt_w/2"/>
                                          </p:val>
                                        </p:tav>
                                        <p:tav tm="100000">
                                          <p:val>
                                            <p:strVal val="#ppt_x"/>
                                          </p:val>
                                        </p:tav>
                                      </p:tavLst>
                                    </p:anim>
                                    <p:anim calcmode="lin" valueType="num">
                                      <p:cBhvr additive="base">
                                        <p:cTn id="95" dur="2000" fill="hold"/>
                                        <p:tgtEl>
                                          <p:spTgt spid="19"/>
                                        </p:tgtEl>
                                        <p:attrNameLst>
                                          <p:attrName>ppt_y</p:attrName>
                                        </p:attrNameLst>
                                      </p:cBhvr>
                                      <p:tavLst>
                                        <p:tav tm="0">
                                          <p:val>
                                            <p:strVal val="#ppt_y"/>
                                          </p:val>
                                        </p:tav>
                                        <p:tav tm="100000">
                                          <p:val>
                                            <p:strVal val="#ppt_y"/>
                                          </p:val>
                                        </p:tav>
                                      </p:tavLst>
                                    </p:anim>
                                  </p:childTnLst>
                                </p:cTn>
                              </p:par>
                              <p:par>
                                <p:cTn id="96" presetID="2" presetClass="entr" presetSubtype="2" fill="hold" nodeType="withEffect">
                                  <p:stCondLst>
                                    <p:cond delay="0"/>
                                  </p:stCondLst>
                                  <p:childTnLst>
                                    <p:set>
                                      <p:cBhvr>
                                        <p:cTn id="97" dur="1" fill="hold">
                                          <p:stCondLst>
                                            <p:cond delay="0"/>
                                          </p:stCondLst>
                                        </p:cTn>
                                        <p:tgtEl>
                                          <p:spTgt spid="20"/>
                                        </p:tgtEl>
                                        <p:attrNameLst>
                                          <p:attrName>style.visibility</p:attrName>
                                        </p:attrNameLst>
                                      </p:cBhvr>
                                      <p:to>
                                        <p:strVal val="visible"/>
                                      </p:to>
                                    </p:set>
                                    <p:anim calcmode="lin" valueType="num">
                                      <p:cBhvr additive="base">
                                        <p:cTn id="98" dur="2000" fill="hold"/>
                                        <p:tgtEl>
                                          <p:spTgt spid="20"/>
                                        </p:tgtEl>
                                        <p:attrNameLst>
                                          <p:attrName>ppt_x</p:attrName>
                                        </p:attrNameLst>
                                      </p:cBhvr>
                                      <p:tavLst>
                                        <p:tav tm="0">
                                          <p:val>
                                            <p:strVal val="1+#ppt_w/2"/>
                                          </p:val>
                                        </p:tav>
                                        <p:tav tm="100000">
                                          <p:val>
                                            <p:strVal val="#ppt_x"/>
                                          </p:val>
                                        </p:tav>
                                      </p:tavLst>
                                    </p:anim>
                                    <p:anim calcmode="lin" valueType="num">
                                      <p:cBhvr additive="base">
                                        <p:cTn id="99" dur="2000" fill="hold"/>
                                        <p:tgtEl>
                                          <p:spTgt spid="20"/>
                                        </p:tgtEl>
                                        <p:attrNameLst>
                                          <p:attrName>ppt_y</p:attrName>
                                        </p:attrNameLst>
                                      </p:cBhvr>
                                      <p:tavLst>
                                        <p:tav tm="0">
                                          <p:val>
                                            <p:strVal val="#ppt_y"/>
                                          </p:val>
                                        </p:tav>
                                        <p:tav tm="100000">
                                          <p:val>
                                            <p:strVal val="#ppt_y"/>
                                          </p:val>
                                        </p:tav>
                                      </p:tavLst>
                                    </p:anim>
                                  </p:childTnLst>
                                </p:cTn>
                              </p:par>
                              <p:par>
                                <p:cTn id="100" presetID="2" presetClass="entr" presetSubtype="2" fill="hold" nodeType="withEffect">
                                  <p:stCondLst>
                                    <p:cond delay="0"/>
                                  </p:stCondLst>
                                  <p:childTnLst>
                                    <p:set>
                                      <p:cBhvr>
                                        <p:cTn id="101" dur="1" fill="hold">
                                          <p:stCondLst>
                                            <p:cond delay="0"/>
                                          </p:stCondLst>
                                        </p:cTn>
                                        <p:tgtEl>
                                          <p:spTgt spid="21"/>
                                        </p:tgtEl>
                                        <p:attrNameLst>
                                          <p:attrName>style.visibility</p:attrName>
                                        </p:attrNameLst>
                                      </p:cBhvr>
                                      <p:to>
                                        <p:strVal val="visible"/>
                                      </p:to>
                                    </p:set>
                                    <p:anim calcmode="lin" valueType="num">
                                      <p:cBhvr additive="base">
                                        <p:cTn id="102" dur="2000" fill="hold"/>
                                        <p:tgtEl>
                                          <p:spTgt spid="21"/>
                                        </p:tgtEl>
                                        <p:attrNameLst>
                                          <p:attrName>ppt_x</p:attrName>
                                        </p:attrNameLst>
                                      </p:cBhvr>
                                      <p:tavLst>
                                        <p:tav tm="0">
                                          <p:val>
                                            <p:strVal val="1+#ppt_w/2"/>
                                          </p:val>
                                        </p:tav>
                                        <p:tav tm="100000">
                                          <p:val>
                                            <p:strVal val="#ppt_x"/>
                                          </p:val>
                                        </p:tav>
                                      </p:tavLst>
                                    </p:anim>
                                    <p:anim calcmode="lin" valueType="num">
                                      <p:cBhvr additive="base">
                                        <p:cTn id="103" dur="2000" fill="hold"/>
                                        <p:tgtEl>
                                          <p:spTgt spid="21"/>
                                        </p:tgtEl>
                                        <p:attrNameLst>
                                          <p:attrName>ppt_y</p:attrName>
                                        </p:attrNameLst>
                                      </p:cBhvr>
                                      <p:tavLst>
                                        <p:tav tm="0">
                                          <p:val>
                                            <p:strVal val="#ppt_y"/>
                                          </p:val>
                                        </p:tav>
                                        <p:tav tm="100000">
                                          <p:val>
                                            <p:strVal val="#ppt_y"/>
                                          </p:val>
                                        </p:tav>
                                      </p:tavLst>
                                    </p:anim>
                                  </p:childTnLst>
                                </p:cTn>
                              </p:par>
                              <p:par>
                                <p:cTn id="104" presetID="8" presetClass="emph" presetSubtype="0" fill="hold" nodeType="withEffect">
                                  <p:stCondLst>
                                    <p:cond delay="0"/>
                                  </p:stCondLst>
                                  <p:childTnLst>
                                    <p:animRot by="21600000">
                                      <p:cBhvr>
                                        <p:cTn id="105" dur="2000" fill="hold"/>
                                        <p:tgtEl>
                                          <p:spTgt spid="17"/>
                                        </p:tgtEl>
                                        <p:attrNameLst>
                                          <p:attrName>r</p:attrName>
                                        </p:attrNameLst>
                                      </p:cBhvr>
                                    </p:animRot>
                                  </p:childTnLst>
                                </p:cTn>
                              </p:par>
                              <p:par>
                                <p:cTn id="106" presetID="8" presetClass="emph" presetSubtype="0" fill="hold" nodeType="withEffect">
                                  <p:stCondLst>
                                    <p:cond delay="0"/>
                                  </p:stCondLst>
                                  <p:childTnLst>
                                    <p:animRot by="21600000">
                                      <p:cBhvr>
                                        <p:cTn id="107" dur="2000" fill="hold"/>
                                        <p:tgtEl>
                                          <p:spTgt spid="18"/>
                                        </p:tgtEl>
                                        <p:attrNameLst>
                                          <p:attrName>r</p:attrName>
                                        </p:attrNameLst>
                                      </p:cBhvr>
                                    </p:animRot>
                                  </p:childTnLst>
                                </p:cTn>
                              </p:par>
                              <p:par>
                                <p:cTn id="108" presetID="8" presetClass="emph" presetSubtype="0" fill="hold" nodeType="withEffect">
                                  <p:stCondLst>
                                    <p:cond delay="0"/>
                                  </p:stCondLst>
                                  <p:childTnLst>
                                    <p:animRot by="21600000">
                                      <p:cBhvr>
                                        <p:cTn id="109" dur="2000" fill="hold"/>
                                        <p:tgtEl>
                                          <p:spTgt spid="19"/>
                                        </p:tgtEl>
                                        <p:attrNameLst>
                                          <p:attrName>r</p:attrName>
                                        </p:attrNameLst>
                                      </p:cBhvr>
                                    </p:animRot>
                                  </p:childTnLst>
                                </p:cTn>
                              </p:par>
                              <p:par>
                                <p:cTn id="110" presetID="8" presetClass="emph" presetSubtype="0" fill="hold" nodeType="withEffect">
                                  <p:stCondLst>
                                    <p:cond delay="0"/>
                                  </p:stCondLst>
                                  <p:childTnLst>
                                    <p:animRot by="21600000">
                                      <p:cBhvr>
                                        <p:cTn id="111" dur="2000" fill="hold"/>
                                        <p:tgtEl>
                                          <p:spTgt spid="20"/>
                                        </p:tgtEl>
                                        <p:attrNameLst>
                                          <p:attrName>r</p:attrName>
                                        </p:attrNameLst>
                                      </p:cBhvr>
                                    </p:animRot>
                                  </p:childTnLst>
                                </p:cTn>
                              </p:par>
                              <p:par>
                                <p:cTn id="112" presetID="8" presetClass="emph" presetSubtype="0" fill="hold" nodeType="withEffect">
                                  <p:stCondLst>
                                    <p:cond delay="0"/>
                                  </p:stCondLst>
                                  <p:childTnLst>
                                    <p:animRot by="21600000">
                                      <p:cBhvr>
                                        <p:cTn id="113" dur="2000" fill="hold"/>
                                        <p:tgtEl>
                                          <p:spTgt spid="21"/>
                                        </p:tgtEl>
                                        <p:attrNameLst>
                                          <p:attrName>r</p:attrName>
                                        </p:attrNameLst>
                                      </p:cBhvr>
                                    </p:animRot>
                                  </p:childTnLst>
                                </p:cTn>
                              </p:par>
                            </p:childTnLst>
                          </p:cTn>
                        </p:par>
                        <p:par>
                          <p:cTn id="114" fill="hold">
                            <p:stCondLst>
                              <p:cond delay="11000"/>
                            </p:stCondLst>
                            <p:childTnLst>
                              <p:par>
                                <p:cTn id="115" presetID="31" presetClass="entr" presetSubtype="0" fill="hold" grpId="0" nodeType="afterEffect">
                                  <p:stCondLst>
                                    <p:cond delay="0"/>
                                  </p:stCondLst>
                                  <p:iterate type="lt">
                                    <p:tmPct val="5000"/>
                                  </p:iterate>
                                  <p:childTnLst>
                                    <p:set>
                                      <p:cBhvr>
                                        <p:cTn id="116" dur="1" fill="hold">
                                          <p:stCondLst>
                                            <p:cond delay="0"/>
                                          </p:stCondLst>
                                        </p:cTn>
                                        <p:tgtEl>
                                          <p:spTgt spid="22"/>
                                        </p:tgtEl>
                                        <p:attrNameLst>
                                          <p:attrName>style.visibility</p:attrName>
                                        </p:attrNameLst>
                                      </p:cBhvr>
                                      <p:to>
                                        <p:strVal val="visible"/>
                                      </p:to>
                                    </p:set>
                                    <p:anim calcmode="lin" valueType="num">
                                      <p:cBhvr>
                                        <p:cTn id="117" dur="2000" fill="hold"/>
                                        <p:tgtEl>
                                          <p:spTgt spid="22"/>
                                        </p:tgtEl>
                                        <p:attrNameLst>
                                          <p:attrName>ppt_w</p:attrName>
                                        </p:attrNameLst>
                                      </p:cBhvr>
                                      <p:tavLst>
                                        <p:tav tm="0">
                                          <p:val>
                                            <p:fltVal val="0"/>
                                          </p:val>
                                        </p:tav>
                                        <p:tav tm="100000">
                                          <p:val>
                                            <p:strVal val="#ppt_w"/>
                                          </p:val>
                                        </p:tav>
                                      </p:tavLst>
                                    </p:anim>
                                    <p:anim calcmode="lin" valueType="num">
                                      <p:cBhvr>
                                        <p:cTn id="118" dur="2000" fill="hold"/>
                                        <p:tgtEl>
                                          <p:spTgt spid="22"/>
                                        </p:tgtEl>
                                        <p:attrNameLst>
                                          <p:attrName>ppt_h</p:attrName>
                                        </p:attrNameLst>
                                      </p:cBhvr>
                                      <p:tavLst>
                                        <p:tav tm="0">
                                          <p:val>
                                            <p:fltVal val="0"/>
                                          </p:val>
                                        </p:tav>
                                        <p:tav tm="100000">
                                          <p:val>
                                            <p:strVal val="#ppt_h"/>
                                          </p:val>
                                        </p:tav>
                                      </p:tavLst>
                                    </p:anim>
                                    <p:anim calcmode="lin" valueType="num">
                                      <p:cBhvr>
                                        <p:cTn id="119" dur="2000" fill="hold"/>
                                        <p:tgtEl>
                                          <p:spTgt spid="22"/>
                                        </p:tgtEl>
                                        <p:attrNameLst>
                                          <p:attrName>style.rotation</p:attrName>
                                        </p:attrNameLst>
                                      </p:cBhvr>
                                      <p:tavLst>
                                        <p:tav tm="0">
                                          <p:val>
                                            <p:fltVal val="90"/>
                                          </p:val>
                                        </p:tav>
                                        <p:tav tm="100000">
                                          <p:val>
                                            <p:fltVal val="0"/>
                                          </p:val>
                                        </p:tav>
                                      </p:tavLst>
                                    </p:anim>
                                    <p:animEffect transition="in" filter="fade">
                                      <p:cBhvr>
                                        <p:cTn id="120" dur="20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solidFill>
            <a:schemeClr val="tx1"/>
          </a:solidFill>
        </p:spPr>
        <p:txBody>
          <a:bodyPr/>
          <a:lstStyle/>
          <a:p>
            <a:endParaRPr lang="es-ES" dirty="0"/>
          </a:p>
        </p:txBody>
      </p:sp>
      <p:sp>
        <p:nvSpPr>
          <p:cNvPr id="5" name="4 Marco"/>
          <p:cNvSpPr/>
          <p:nvPr/>
        </p:nvSpPr>
        <p:spPr>
          <a:xfrm>
            <a:off x="0" y="0"/>
            <a:ext cx="9144000" cy="6858000"/>
          </a:xfrm>
          <a:prstGeom prst="frame">
            <a:avLst>
              <a:gd name="adj1" fmla="val 3056"/>
            </a:avLst>
          </a:prstGeom>
          <a:solidFill>
            <a:srgbClr val="C0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Rectángulo"/>
          <p:cNvSpPr/>
          <p:nvPr/>
        </p:nvSpPr>
        <p:spPr>
          <a:xfrm>
            <a:off x="357158" y="357166"/>
            <a:ext cx="8429684" cy="6143668"/>
          </a:xfrm>
          <a:prstGeom prst="rect">
            <a:avLst/>
          </a:prstGeom>
          <a:solidFill>
            <a:srgbClr val="221ACC"/>
          </a:solidFill>
          <a:ln w="76200">
            <a:solidFill>
              <a:srgbClr val="221ACC"/>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CuadroTexto"/>
          <p:cNvSpPr txBox="1"/>
          <p:nvPr/>
        </p:nvSpPr>
        <p:spPr>
          <a:xfrm>
            <a:off x="571472" y="500043"/>
            <a:ext cx="7929618" cy="6000792"/>
          </a:xfrm>
          <a:prstGeom prst="rect">
            <a:avLst/>
          </a:prstGeom>
          <a:noFill/>
        </p:spPr>
        <p:txBody>
          <a:bodyPr wrap="square" rtlCol="0">
            <a:spAutoFit/>
          </a:bodyPr>
          <a:lstStyle/>
          <a:p>
            <a:r>
              <a:rPr lang="es-ES" sz="1600" b="1" dirty="0" smtClean="0">
                <a:effectLst>
                  <a:outerShdw blurRad="38100" dist="38100" dir="2700000" algn="tl">
                    <a:srgbClr val="000000">
                      <a:alpha val="43137"/>
                    </a:srgbClr>
                  </a:outerShdw>
                </a:effectLst>
                <a:latin typeface="Arial" pitchFamily="34" charset="0"/>
                <a:cs typeface="Arial" pitchFamily="34" charset="0"/>
              </a:rPr>
              <a:t>Miami es una ciudad estadounidense ubicada en la parte sureste de Florida alrededor del río Miami, entre los </a:t>
            </a:r>
            <a:r>
              <a:rPr lang="es-ES" sz="1600" b="1" dirty="0" err="1" smtClean="0">
                <a:effectLst>
                  <a:outerShdw blurRad="38100" dist="38100" dir="2700000" algn="tl">
                    <a:srgbClr val="000000">
                      <a:alpha val="43137"/>
                    </a:srgbClr>
                  </a:outerShdw>
                </a:effectLst>
                <a:latin typeface="Arial" pitchFamily="34" charset="0"/>
                <a:cs typeface="Arial" pitchFamily="34" charset="0"/>
              </a:rPr>
              <a:t>Everglades</a:t>
            </a:r>
            <a:r>
              <a:rPr lang="es-ES" sz="1600" b="1" dirty="0" smtClean="0">
                <a:effectLst>
                  <a:outerShdw blurRad="38100" dist="38100" dir="2700000" algn="tl">
                    <a:srgbClr val="000000">
                      <a:alpha val="43137"/>
                    </a:srgbClr>
                  </a:outerShdw>
                </a:effectLst>
                <a:latin typeface="Arial" pitchFamily="34" charset="0"/>
                <a:cs typeface="Arial" pitchFamily="34" charset="0"/>
              </a:rPr>
              <a:t> y el océano Atlántico. Es la sede del condado de Miami-</a:t>
            </a:r>
            <a:r>
              <a:rPr lang="es-ES" sz="1600" b="1" dirty="0" err="1" smtClean="0">
                <a:effectLst>
                  <a:outerShdw blurRad="38100" dist="38100" dir="2700000" algn="tl">
                    <a:srgbClr val="000000">
                      <a:alpha val="43137"/>
                    </a:srgbClr>
                  </a:outerShdw>
                </a:effectLst>
                <a:latin typeface="Arial" pitchFamily="34" charset="0"/>
                <a:cs typeface="Arial" pitchFamily="34" charset="0"/>
              </a:rPr>
              <a:t>Dade</a:t>
            </a:r>
            <a:r>
              <a:rPr lang="es-ES" sz="1600" b="1" dirty="0" smtClean="0">
                <a:effectLst>
                  <a:outerShdw blurRad="38100" dist="38100" dir="2700000" algn="tl">
                    <a:srgbClr val="000000">
                      <a:alpha val="43137"/>
                    </a:srgbClr>
                  </a:outerShdw>
                </a:effectLst>
                <a:latin typeface="Arial" pitchFamily="34" charset="0"/>
                <a:cs typeface="Arial" pitchFamily="34" charset="0"/>
              </a:rPr>
              <a:t>. Fue fundada el 28 de julio de 1896 y según el censo de 2009 cuenta con una población de 433.136; su área metropolitana engloba a más de 5,4 millones de habitantes, lo que la convierte en la séptima más grande de los Estados Unidos. Las Naciones Unidas han calculado que Miami se convirtió en la novena área metropolitana más grande del país, detrás de Los Ángeles, Nueva York, Chicago ,Washington D.C., Filadelfia, Boston, San Francisco y Dallas. </a:t>
            </a:r>
          </a:p>
          <a:p>
            <a:r>
              <a:rPr lang="es-ES" sz="1600" b="1" dirty="0" smtClean="0">
                <a:effectLst>
                  <a:outerShdw blurRad="38100" dist="38100" dir="2700000" algn="tl">
                    <a:srgbClr val="000000">
                      <a:alpha val="43137"/>
                    </a:srgbClr>
                  </a:outerShdw>
                </a:effectLst>
                <a:latin typeface="Arial" pitchFamily="34" charset="0"/>
                <a:cs typeface="Arial" pitchFamily="34" charset="0"/>
              </a:rPr>
              <a:t>Es considerada una ciudad global de importancia en las finanzas, el comercio, los medios de comunicación, entretenimiento, artes y comercio internacional. Es sede de numerosas oficinas centrales de compañías, bancos y estudios de televisión. Es, también, centro internacional del entretenimiento popular en televisión, música, moda, cine y artes escénicas. El puerto de Miami es considerado el puerto que alberga el mayor volumen de cruceros del mundo</a:t>
            </a:r>
            <a:r>
              <a:rPr lang="es-ES" sz="1600" b="1" baseline="30000" dirty="0" smtClean="0">
                <a:effectLst>
                  <a:outerShdw blurRad="38100" dist="38100" dir="2700000" algn="tl">
                    <a:srgbClr val="000000">
                      <a:alpha val="43137"/>
                    </a:srgbClr>
                  </a:outerShdw>
                </a:effectLst>
                <a:latin typeface="Arial" pitchFamily="34" charset="0"/>
                <a:cs typeface="Arial" pitchFamily="34" charset="0"/>
              </a:rPr>
              <a:t> </a:t>
            </a:r>
            <a:r>
              <a:rPr lang="es-ES" sz="1600" b="1" dirty="0" smtClean="0">
                <a:effectLst>
                  <a:outerShdw blurRad="38100" dist="38100" dir="2700000" algn="tl">
                    <a:srgbClr val="000000">
                      <a:alpha val="43137"/>
                    </a:srgbClr>
                  </a:outerShdw>
                </a:effectLst>
                <a:latin typeface="Arial" pitchFamily="34" charset="0"/>
                <a:cs typeface="Arial" pitchFamily="34" charset="0"/>
              </a:rPr>
              <a:t>y es sede, también, de varias compañías de líneas de cruceros. Además, la ciudad tiene la mayor concentración de bancos internacionales de todo Estados Unidos.</a:t>
            </a:r>
          </a:p>
          <a:p>
            <a:r>
              <a:rPr lang="es-ES" sz="1600" b="1" dirty="0" smtClean="0">
                <a:effectLst>
                  <a:outerShdw blurRad="38100" dist="38100" dir="2700000" algn="tl">
                    <a:srgbClr val="000000">
                      <a:alpha val="43137"/>
                    </a:srgbClr>
                  </a:outerShdw>
                </a:effectLst>
                <a:latin typeface="Arial" pitchFamily="34" charset="0"/>
                <a:cs typeface="Arial" pitchFamily="34" charset="0"/>
              </a:rPr>
              <a:t>En 2008, fue galardonada con el título "Ciudad más limpia de Estados Unidos" de la revista Forbes por su año trabajando por la calidad del aire, grandes espacios verdes, sus limpias aguas potables y calles, y diversos programas de reciclaje. En ese mismo año, Miami se situó como la tercera ciudad estadounidense más rica y la vigésimo segunda del mundo </a:t>
            </a:r>
          </a:p>
          <a:p>
            <a:endParaRPr lang="es-ES" sz="1600" b="1" dirty="0">
              <a:effectLst>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p:transition spd="slow" advTm="47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edge">
                                      <p:cBhvr>
                                        <p:cTn id="7"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970370.jpg"/>
          <p:cNvPicPr>
            <a:picLocks noChangeAspect="1"/>
          </p:cNvPicPr>
          <p:nvPr/>
        </p:nvPicPr>
        <p:blipFill>
          <a:blip r:embed="rId2"/>
          <a:stretch>
            <a:fillRect/>
          </a:stretch>
        </p:blipFill>
        <p:spPr>
          <a:xfrm>
            <a:off x="0" y="4465"/>
            <a:ext cx="9144000" cy="6849070"/>
          </a:xfrm>
          <a:prstGeom prst="rect">
            <a:avLst/>
          </a:prstGeom>
        </p:spPr>
      </p:pic>
      <p:sp>
        <p:nvSpPr>
          <p:cNvPr id="5" name="4 CuadroTexto"/>
          <p:cNvSpPr txBox="1"/>
          <p:nvPr/>
        </p:nvSpPr>
        <p:spPr>
          <a:xfrm>
            <a:off x="4643438" y="642918"/>
            <a:ext cx="3366627" cy="523220"/>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_tradnl" sz="28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orte" pitchFamily="66" charset="0"/>
              </a:rPr>
              <a:t>Llegando  a  Miami</a:t>
            </a:r>
            <a:endParaRPr lang="es-ES" sz="2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orte" pitchFamily="66" charset="0"/>
            </a:endParaRPr>
          </a:p>
        </p:txBody>
      </p:sp>
    </p:spTree>
  </p:cSld>
  <p:clrMapOvr>
    <a:masterClrMapping/>
  </p:clrMapOvr>
  <p:transition spd="slow" advTm="12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withEffect">
                                  <p:stCondLst>
                                    <p:cond delay="0"/>
                                  </p:stCondLst>
                                  <p:iterate type="lt">
                                    <p:tmPct val="10000"/>
                                  </p:iterate>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8" dur="1000" fill="hold"/>
                                        <p:tgtEl>
                                          <p:spTgt spid="5"/>
                                        </p:tgtEl>
                                        <p:attrNameLst>
                                          <p:attrName>ppt_y</p:attrName>
                                        </p:attrNameLst>
                                      </p:cBhvr>
                                      <p:tavLst>
                                        <p:tav tm="0">
                                          <p:val>
                                            <p:strVal val="#ppt_y"/>
                                          </p:val>
                                        </p:tav>
                                        <p:tav tm="100000">
                                          <p:val>
                                            <p:strVal val="#ppt_y"/>
                                          </p:val>
                                        </p:tav>
                                      </p:tavLst>
                                    </p:anim>
                                    <p:anim calcmode="lin" valueType="num">
                                      <p:cBhvr>
                                        <p:cTn id="9" dur="10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10" dur="10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11" dur="1000" tmFilter="0,0; .5, 1; 1, 1"/>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miami-wallpapers-2-1024x768.jpg"/>
          <p:cNvPicPr>
            <a:picLocks noGrp="1" noChangeAspect="1"/>
          </p:cNvPicPr>
          <p:nvPr>
            <p:ph idx="1"/>
          </p:nvPr>
        </p:nvPicPr>
        <p:blipFill>
          <a:blip r:embed="rId2"/>
          <a:stretch>
            <a:fillRect/>
          </a:stretch>
        </p:blipFill>
        <p:spPr>
          <a:xfrm>
            <a:off x="0" y="0"/>
            <a:ext cx="9143999" cy="6858000"/>
          </a:xfrm>
        </p:spPr>
      </p:pic>
    </p:spTree>
  </p:cSld>
  <p:clrMapOvr>
    <a:masterClrMapping/>
  </p:clrMapOvr>
  <p:transition spd="slow" advTm="8000">
    <p:comb dir="vert"/>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4ea0c936238d1ec28356fca8b5e5b31c.jpg"/>
          <p:cNvPicPr>
            <a:picLocks noChangeAspect="1"/>
          </p:cNvPicPr>
          <p:nvPr/>
        </p:nvPicPr>
        <p:blipFill>
          <a:blip r:embed="rId2"/>
          <a:stretch>
            <a:fillRect/>
          </a:stretch>
        </p:blipFill>
        <p:spPr>
          <a:xfrm>
            <a:off x="0" y="35580"/>
            <a:ext cx="9144000" cy="6786840"/>
          </a:xfrm>
          <a:prstGeom prst="rect">
            <a:avLst/>
          </a:prstGeom>
        </p:spPr>
      </p:pic>
    </p:spTree>
  </p:cSld>
  <p:clrMapOvr>
    <a:masterClrMapping/>
  </p:clrMapOvr>
  <p:transition spd="slow" advTm="8000">
    <p:comb/>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koya-miami-beach.jpg"/>
          <p:cNvPicPr>
            <a:picLocks noChangeAspect="1"/>
          </p:cNvPicPr>
          <p:nvPr/>
        </p:nvPicPr>
        <p:blipFill>
          <a:blip r:embed="rId2"/>
          <a:stretch>
            <a:fillRect/>
          </a:stretch>
        </p:blipFill>
        <p:spPr>
          <a:xfrm>
            <a:off x="0" y="16662"/>
            <a:ext cx="9144000" cy="6824676"/>
          </a:xfrm>
          <a:prstGeom prst="rect">
            <a:avLst/>
          </a:prstGeom>
        </p:spPr>
      </p:pic>
    </p:spTree>
  </p:cSld>
  <p:clrMapOvr>
    <a:masterClrMapping/>
  </p:clrMapOvr>
  <p:transition spd="slow" advTm="8000">
    <p:comb dir="vert"/>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1280px-Mouth_of_Miami_River_20100211.jpg"/>
          <p:cNvPicPr>
            <a:picLocks noChangeAspect="1"/>
          </p:cNvPicPr>
          <p:nvPr/>
        </p:nvPicPr>
        <p:blipFill>
          <a:blip r:embed="rId2"/>
          <a:stretch>
            <a:fillRect/>
          </a:stretch>
        </p:blipFill>
        <p:spPr>
          <a:xfrm>
            <a:off x="0" y="8929"/>
            <a:ext cx="9144000" cy="6840141"/>
          </a:xfrm>
          <a:prstGeom prst="rect">
            <a:avLst/>
          </a:prstGeom>
        </p:spPr>
      </p:pic>
    </p:spTree>
  </p:cSld>
  <p:clrMapOvr>
    <a:masterClrMapping/>
  </p:clrMapOvr>
  <p:transition spd="slow" advTm="8000">
    <p:comb/>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354629-1920x1287.jpg"/>
          <p:cNvPicPr>
            <a:picLocks noChangeAspect="1"/>
          </p:cNvPicPr>
          <p:nvPr/>
        </p:nvPicPr>
        <p:blipFill>
          <a:blip r:embed="rId2"/>
          <a:stretch>
            <a:fillRect/>
          </a:stretch>
        </p:blipFill>
        <p:spPr>
          <a:xfrm>
            <a:off x="0" y="16662"/>
            <a:ext cx="9144000" cy="6824676"/>
          </a:xfrm>
          <a:prstGeom prst="rect">
            <a:avLst/>
          </a:prstGeom>
        </p:spPr>
      </p:pic>
    </p:spTree>
  </p:cSld>
  <p:clrMapOvr>
    <a:masterClrMapping/>
  </p:clrMapOvr>
  <p:transition spd="slow" advTm="8000">
    <p:comb dir="vert"/>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0110513-Miami-DSC_5240.jpg"/>
          <p:cNvPicPr>
            <a:picLocks noChangeAspect="1"/>
          </p:cNvPicPr>
          <p:nvPr/>
        </p:nvPicPr>
        <p:blipFill>
          <a:blip r:embed="rId2"/>
          <a:stretch>
            <a:fillRect/>
          </a:stretch>
        </p:blipFill>
        <p:spPr>
          <a:xfrm>
            <a:off x="-1" y="0"/>
            <a:ext cx="9161859" cy="6858000"/>
          </a:xfrm>
          <a:prstGeom prst="rect">
            <a:avLst/>
          </a:prstGeom>
        </p:spPr>
      </p:pic>
    </p:spTree>
  </p:cSld>
  <p:clrMapOvr>
    <a:masterClrMapping/>
  </p:clrMapOvr>
  <p:transition spd="slow" advTm="8000">
    <p:comb/>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046799339_40c7127caa_b.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8000">
    <p:comb dir="vert"/>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iami (1).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8000">
    <p:comb/>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5101467649_bddbbb20e2_b.jpg"/>
          <p:cNvPicPr>
            <a:picLocks noChangeAspect="1"/>
          </p:cNvPicPr>
          <p:nvPr/>
        </p:nvPicPr>
        <p:blipFill>
          <a:blip r:embed="rId2"/>
          <a:stretch>
            <a:fillRect/>
          </a:stretch>
        </p:blipFill>
        <p:spPr>
          <a:xfrm>
            <a:off x="0" y="3345"/>
            <a:ext cx="9144000" cy="6851309"/>
          </a:xfrm>
          <a:prstGeom prst="rect">
            <a:avLst/>
          </a:prstGeom>
        </p:spPr>
      </p:pic>
    </p:spTree>
  </p:cSld>
  <p:clrMapOvr>
    <a:masterClrMapping/>
  </p:clrMapOvr>
  <p:transition spd="slow" advTm="8000">
    <p:comb dir="vert"/>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9410376311_0fea905a2a_b.jpg"/>
          <p:cNvPicPr>
            <a:picLocks noChangeAspect="1"/>
          </p:cNvPicPr>
          <p:nvPr/>
        </p:nvPicPr>
        <p:blipFill>
          <a:blip r:embed="rId2"/>
          <a:stretch>
            <a:fillRect/>
          </a:stretch>
        </p:blipFill>
        <p:spPr>
          <a:xfrm>
            <a:off x="0" y="10016"/>
            <a:ext cx="9144000" cy="6837967"/>
          </a:xfrm>
          <a:prstGeom prst="rect">
            <a:avLst/>
          </a:prstGeom>
        </p:spPr>
      </p:pic>
    </p:spTree>
  </p:cSld>
  <p:clrMapOvr>
    <a:masterClrMapping/>
  </p:clrMapOvr>
  <p:transition spd="slow" advTm="8000">
    <p:comb/>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rbiter_Travel_Miami.jpg"/>
          <p:cNvPicPr>
            <a:picLocks noChangeAspect="1"/>
          </p:cNvPicPr>
          <p:nvPr/>
        </p:nvPicPr>
        <p:blipFill>
          <a:blip r:embed="rId2"/>
          <a:stretch>
            <a:fillRect/>
          </a:stretch>
        </p:blipFill>
        <p:spPr>
          <a:xfrm>
            <a:off x="0" y="1"/>
            <a:ext cx="9144000" cy="6808886"/>
          </a:xfrm>
          <a:prstGeom prst="rect">
            <a:avLst/>
          </a:prstGeom>
        </p:spPr>
      </p:pic>
      <p:sp>
        <p:nvSpPr>
          <p:cNvPr id="5" name="4 CuadroTexto"/>
          <p:cNvSpPr txBox="1"/>
          <p:nvPr/>
        </p:nvSpPr>
        <p:spPr>
          <a:xfrm>
            <a:off x="2571736" y="500042"/>
            <a:ext cx="4020268" cy="584775"/>
          </a:xfrm>
          <a:prstGeom prst="rect">
            <a:avLst/>
          </a:prstGeom>
          <a:noFill/>
        </p:spPr>
        <p:txBody>
          <a:bodyPr wrap="none" rtlCol="0">
            <a:spAutoFit/>
            <a:scene3d>
              <a:camera prst="orthographicFront"/>
              <a:lightRig rig="threePt" dir="t"/>
            </a:scene3d>
            <a:sp3d extrusionH="57150">
              <a:bevelT h="25400" prst="softRound"/>
            </a:sp3d>
          </a:bodyPr>
          <a:lstStyle/>
          <a:p>
            <a:r>
              <a:rPr lang="es-ES" sz="3200" b="1" dirty="0" smtClean="0">
                <a:ln w="900" cmpd="sng">
                  <a:solidFill>
                    <a:schemeClr val="accent1">
                      <a:satMod val="190000"/>
                      <a:alpha val="55000"/>
                    </a:schemeClr>
                  </a:solidFill>
                  <a:prstDash val="solid"/>
                </a:ln>
                <a:solidFill>
                  <a:schemeClr val="accent1">
                    <a:satMod val="200000"/>
                    <a:tint val="3000"/>
                  </a:schemeClr>
                </a:solidFill>
                <a:effectLst>
                  <a:outerShdw blurRad="38100" dist="38100" dir="2700000" algn="tl">
                    <a:srgbClr val="000000">
                      <a:alpha val="43137"/>
                    </a:srgbClr>
                  </a:outerShdw>
                </a:effectLst>
                <a:latin typeface="Forte" pitchFamily="66" charset="0"/>
              </a:rPr>
              <a:t>Hotel   </a:t>
            </a:r>
            <a:r>
              <a:rPr lang="es-ES" sz="3200" b="1" dirty="0" err="1" smtClean="0">
                <a:ln w="900" cmpd="sng">
                  <a:solidFill>
                    <a:schemeClr val="accent1">
                      <a:satMod val="190000"/>
                      <a:alpha val="55000"/>
                    </a:schemeClr>
                  </a:solidFill>
                  <a:prstDash val="solid"/>
                </a:ln>
                <a:solidFill>
                  <a:schemeClr val="accent1">
                    <a:satMod val="200000"/>
                    <a:tint val="3000"/>
                  </a:schemeClr>
                </a:solidFill>
                <a:effectLst>
                  <a:outerShdw blurRad="38100" dist="38100" dir="2700000" algn="tl">
                    <a:srgbClr val="000000">
                      <a:alpha val="43137"/>
                    </a:srgbClr>
                  </a:outerShdw>
                </a:effectLst>
                <a:latin typeface="Forte" pitchFamily="66" charset="0"/>
              </a:rPr>
              <a:t>Fontainebleau</a:t>
            </a:r>
            <a:endParaRPr lang="es-ES" sz="3200" b="1" dirty="0">
              <a:ln w="900" cmpd="sng">
                <a:solidFill>
                  <a:schemeClr val="accent1">
                    <a:satMod val="190000"/>
                    <a:alpha val="55000"/>
                  </a:schemeClr>
                </a:solidFill>
                <a:prstDash val="solid"/>
              </a:ln>
              <a:solidFill>
                <a:schemeClr val="accent1">
                  <a:satMod val="200000"/>
                  <a:tint val="3000"/>
                </a:schemeClr>
              </a:solidFill>
              <a:effectLst>
                <a:outerShdw blurRad="38100" dist="38100" dir="2700000" algn="tl">
                  <a:srgbClr val="000000">
                    <a:alpha val="43137"/>
                  </a:srgbClr>
                </a:outerShdw>
              </a:effectLst>
              <a:latin typeface="Forte" pitchFamily="66" charset="0"/>
            </a:endParaRPr>
          </a:p>
        </p:txBody>
      </p:sp>
    </p:spTree>
  </p:cSld>
  <p:clrMapOvr>
    <a:masterClrMapping/>
  </p:clrMapOvr>
  <p:transition spd="slow" advTm="12000">
    <p:comb dir="vert"/>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Hotel Fontainebleau Miami Beach.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comb/>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Hotel Fontainebleau Miami Beach1.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comb dir="vert"/>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7380392744_227e25ac2a_b.jpg"/>
          <p:cNvPicPr>
            <a:picLocks noChangeAspect="1"/>
          </p:cNvPicPr>
          <p:nvPr/>
        </p:nvPicPr>
        <p:blipFill>
          <a:blip r:embed="rId2"/>
          <a:stretch>
            <a:fillRect/>
          </a:stretch>
        </p:blipFill>
        <p:spPr>
          <a:xfrm>
            <a:off x="0" y="6684"/>
            <a:ext cx="9144000" cy="6844632"/>
          </a:xfrm>
          <a:prstGeom prst="rect">
            <a:avLst/>
          </a:prstGeom>
        </p:spPr>
      </p:pic>
    </p:spTree>
  </p:cSld>
  <p:clrMapOvr>
    <a:masterClrMapping/>
  </p:clrMapOvr>
  <p:transition spd="slow" advTm="8000">
    <p:comb/>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9777459462_316e53f06a_h.jpg"/>
          <p:cNvPicPr>
            <a:picLocks noChangeAspect="1"/>
          </p:cNvPicPr>
          <p:nvPr/>
        </p:nvPicPr>
        <p:blipFill>
          <a:blip r:embed="rId2"/>
          <a:stretch>
            <a:fillRect/>
          </a:stretch>
        </p:blipFill>
        <p:spPr>
          <a:xfrm>
            <a:off x="0" y="13342"/>
            <a:ext cx="9144000" cy="6831315"/>
          </a:xfrm>
          <a:prstGeom prst="rect">
            <a:avLst/>
          </a:prstGeom>
        </p:spPr>
      </p:pic>
    </p:spTree>
  </p:cSld>
  <p:clrMapOvr>
    <a:masterClrMapping/>
  </p:clrMapOvr>
  <p:transition spd="slow" advTm="8000">
    <p:comb dir="vert"/>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iami_beach_wallpaper_2-normal.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8000">
    <p:comb/>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artleo.com-36035.jpg"/>
          <p:cNvPicPr>
            <a:picLocks noGrp="1" noChangeAspect="1"/>
          </p:cNvPicPr>
          <p:nvPr>
            <p:ph idx="1"/>
          </p:nvPr>
        </p:nvPicPr>
        <p:blipFill>
          <a:blip r:embed="rId2"/>
          <a:stretch>
            <a:fillRect/>
          </a:stretch>
        </p:blipFill>
        <p:spPr>
          <a:xfrm>
            <a:off x="0" y="0"/>
            <a:ext cx="9144000" cy="6851309"/>
          </a:xfrm>
        </p:spPr>
      </p:pic>
    </p:spTree>
  </p:cSld>
  <p:clrMapOvr>
    <a:masterClrMapping/>
  </p:clrMapOvr>
  <p:transition spd="slow" advTm="8000">
    <p:comb dir="vert"/>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iami-Beach (1).jpg"/>
          <p:cNvPicPr>
            <a:picLocks noChangeAspect="1"/>
          </p:cNvPicPr>
          <p:nvPr/>
        </p:nvPicPr>
        <p:blipFill>
          <a:blip r:embed="rId2"/>
          <a:stretch>
            <a:fillRect/>
          </a:stretch>
        </p:blipFill>
        <p:spPr>
          <a:xfrm>
            <a:off x="0" y="13342"/>
            <a:ext cx="9144000" cy="6831315"/>
          </a:xfrm>
          <a:prstGeom prst="rect">
            <a:avLst/>
          </a:prstGeom>
        </p:spPr>
      </p:pic>
    </p:spTree>
  </p:cSld>
  <p:clrMapOvr>
    <a:masterClrMapping/>
  </p:clrMapOvr>
  <p:transition spd="slow" advTm="8000">
    <p:comb/>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iamibeach057s4vl.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8000">
    <p:comb dir="vert"/>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fondo_miami.jpg"/>
          <p:cNvPicPr>
            <a:picLocks noChangeAspect="1"/>
          </p:cNvPicPr>
          <p:nvPr/>
        </p:nvPicPr>
        <p:blipFill>
          <a:blip r:embed="rId2"/>
          <a:stretch>
            <a:fillRect/>
          </a:stretch>
        </p:blipFill>
        <p:spPr>
          <a:xfrm>
            <a:off x="17790" y="0"/>
            <a:ext cx="9108420" cy="6858000"/>
          </a:xfrm>
          <a:prstGeom prst="rect">
            <a:avLst/>
          </a:prstGeom>
        </p:spPr>
      </p:pic>
    </p:spTree>
  </p:cSld>
  <p:clrMapOvr>
    <a:masterClrMapping/>
  </p:clrMapOvr>
  <p:transition spd="slow" advTm="8000">
    <p:comb/>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iami Beach 3.jpg"/>
          <p:cNvPicPr>
            <a:picLocks noChangeAspect="1"/>
          </p:cNvPicPr>
          <p:nvPr/>
        </p:nvPicPr>
        <p:blipFill>
          <a:blip r:embed="rId2"/>
          <a:stretch>
            <a:fillRect/>
          </a:stretch>
        </p:blipFill>
        <p:spPr>
          <a:xfrm>
            <a:off x="-1" y="0"/>
            <a:ext cx="9170789" cy="6858000"/>
          </a:xfrm>
          <a:prstGeom prst="rect">
            <a:avLst/>
          </a:prstGeom>
        </p:spPr>
      </p:pic>
    </p:spTree>
  </p:cSld>
  <p:clrMapOvr>
    <a:masterClrMapping/>
  </p:clrMapOvr>
  <p:transition spd="slow" advTm="8000">
    <p:comb dir="vert"/>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2.jpg"/>
          <p:cNvPicPr>
            <a:picLocks noChangeAspect="1"/>
          </p:cNvPicPr>
          <p:nvPr/>
        </p:nvPicPr>
        <p:blipFill>
          <a:blip r:embed="rId2"/>
          <a:stretch>
            <a:fillRect/>
          </a:stretch>
        </p:blipFill>
        <p:spPr>
          <a:xfrm>
            <a:off x="0" y="6684"/>
            <a:ext cx="9144000" cy="6844632"/>
          </a:xfrm>
          <a:prstGeom prst="rect">
            <a:avLst/>
          </a:prstGeom>
        </p:spPr>
      </p:pic>
    </p:spTree>
  </p:cSld>
  <p:clrMapOvr>
    <a:masterClrMapping/>
  </p:clrMapOvr>
  <p:transition spd="slow" advTm="8000">
    <p:comb/>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uerto miami.jpg"/>
          <p:cNvPicPr>
            <a:picLocks noChangeAspect="1"/>
          </p:cNvPicPr>
          <p:nvPr/>
        </p:nvPicPr>
        <p:blipFill>
          <a:blip r:embed="rId2"/>
          <a:stretch>
            <a:fillRect/>
          </a:stretch>
        </p:blipFill>
        <p:spPr>
          <a:xfrm>
            <a:off x="0" y="10016"/>
            <a:ext cx="9144000" cy="6837967"/>
          </a:xfrm>
          <a:prstGeom prst="rect">
            <a:avLst/>
          </a:prstGeom>
        </p:spPr>
      </p:pic>
      <p:sp>
        <p:nvSpPr>
          <p:cNvPr id="5" name="4 CuadroTexto"/>
          <p:cNvSpPr txBox="1"/>
          <p:nvPr/>
        </p:nvSpPr>
        <p:spPr>
          <a:xfrm>
            <a:off x="2571736" y="1214422"/>
            <a:ext cx="2143140" cy="523220"/>
          </a:xfrm>
          <a:prstGeom prst="rect">
            <a:avLst/>
          </a:prstGeom>
          <a:noFill/>
        </p:spPr>
        <p:txBody>
          <a:bodyPr wrap="squar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_tradnl"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	</a:t>
            </a:r>
            <a:r>
              <a:rPr lang="es-ES_tradnl" sz="28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orte" pitchFamily="66" charset="0"/>
              </a:rPr>
              <a:t>Puerto</a:t>
            </a:r>
            <a:endParaRPr lang="es-ES" sz="2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orte" pitchFamily="66" charset="0"/>
            </a:endParaRPr>
          </a:p>
        </p:txBody>
      </p:sp>
    </p:spTree>
  </p:cSld>
  <p:clrMapOvr>
    <a:masterClrMapping/>
  </p:clrMapOvr>
  <p:transition spd="slow" advTm="8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withEffect">
                                  <p:stCondLst>
                                    <p:cond delay="0"/>
                                  </p:stCondLst>
                                  <p:iterate type="lt">
                                    <p:tmPct val="10000"/>
                                  </p:iterate>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8" dur="1000" fill="hold"/>
                                        <p:tgtEl>
                                          <p:spTgt spid="5"/>
                                        </p:tgtEl>
                                        <p:attrNameLst>
                                          <p:attrName>ppt_y</p:attrName>
                                        </p:attrNameLst>
                                      </p:cBhvr>
                                      <p:tavLst>
                                        <p:tav tm="0">
                                          <p:val>
                                            <p:strVal val="#ppt_y"/>
                                          </p:val>
                                        </p:tav>
                                        <p:tav tm="100000">
                                          <p:val>
                                            <p:strVal val="#ppt_y"/>
                                          </p:val>
                                        </p:tav>
                                      </p:tavLst>
                                    </p:anim>
                                    <p:anim calcmode="lin" valueType="num">
                                      <p:cBhvr>
                                        <p:cTn id="9" dur="10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10" dur="10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11" dur="1000" tmFilter="0,0; .5, 1; 1, 1"/>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5.jpg"/>
          <p:cNvPicPr>
            <a:picLocks noChangeAspect="1"/>
          </p:cNvPicPr>
          <p:nvPr/>
        </p:nvPicPr>
        <p:blipFill>
          <a:blip r:embed="rId2"/>
          <a:stretch>
            <a:fillRect/>
          </a:stretch>
        </p:blipFill>
        <p:spPr>
          <a:xfrm>
            <a:off x="0" y="16662"/>
            <a:ext cx="9144000" cy="6824676"/>
          </a:xfrm>
          <a:prstGeom prst="rect">
            <a:avLst/>
          </a:prstGeom>
        </p:spPr>
      </p:pic>
    </p:spTree>
  </p:cSld>
  <p:clrMapOvr>
    <a:masterClrMapping/>
  </p:clrMapOvr>
  <p:transition spd="slow" advTm="8000">
    <p:comb/>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jpg"/>
          <p:cNvPicPr>
            <a:picLocks noChangeAspect="1"/>
          </p:cNvPicPr>
          <p:nvPr/>
        </p:nvPicPr>
        <p:blipFill>
          <a:blip r:embed="rId2"/>
          <a:stretch>
            <a:fillRect/>
          </a:stretch>
        </p:blipFill>
        <p:spPr>
          <a:xfrm>
            <a:off x="0" y="10016"/>
            <a:ext cx="9144000" cy="6837967"/>
          </a:xfrm>
          <a:prstGeom prst="rect">
            <a:avLst/>
          </a:prstGeom>
        </p:spPr>
      </p:pic>
    </p:spTree>
  </p:cSld>
  <p:clrMapOvr>
    <a:masterClrMapping/>
  </p:clrMapOvr>
  <p:transition spd="slow" advTm="8000">
    <p:comb dir="vert"/>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tour_miami_10044.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8000">
    <p:comb/>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miami-day_shutterstock_sm1.jpg"/>
          <p:cNvPicPr>
            <a:picLocks noChangeAspect="1"/>
          </p:cNvPicPr>
          <p:nvPr/>
        </p:nvPicPr>
        <p:blipFill>
          <a:blip r:embed="rId2"/>
          <a:stretch>
            <a:fillRect/>
          </a:stretch>
        </p:blipFill>
        <p:spPr>
          <a:xfrm>
            <a:off x="-1" y="0"/>
            <a:ext cx="9233297" cy="6858000"/>
          </a:xfrm>
          <a:prstGeom prst="rect">
            <a:avLst/>
          </a:prstGeom>
        </p:spPr>
      </p:pic>
    </p:spTree>
  </p:cSld>
  <p:clrMapOvr>
    <a:masterClrMapping/>
  </p:clrMapOvr>
  <p:transition spd="slow" advTm="8000">
    <p:comb dir="vert"/>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iami (2).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8000">
    <p:comb/>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iami_highway_picture-t2.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8000">
    <p:comb dir="vert"/>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iami-international-mall-03.jpg"/>
          <p:cNvPicPr>
            <a:picLocks noChangeAspect="1"/>
          </p:cNvPicPr>
          <p:nvPr/>
        </p:nvPicPr>
        <p:blipFill>
          <a:blip r:embed="rId2"/>
          <a:stretch>
            <a:fillRect/>
          </a:stretch>
        </p:blipFill>
        <p:spPr>
          <a:xfrm>
            <a:off x="-1" y="0"/>
            <a:ext cx="9132109" cy="6858000"/>
          </a:xfrm>
          <a:prstGeom prst="rect">
            <a:avLst/>
          </a:prstGeom>
        </p:spPr>
      </p:pic>
      <p:sp>
        <p:nvSpPr>
          <p:cNvPr id="5" name="4 CuadroTexto"/>
          <p:cNvSpPr txBox="1"/>
          <p:nvPr/>
        </p:nvSpPr>
        <p:spPr>
          <a:xfrm>
            <a:off x="2928926" y="1643050"/>
            <a:ext cx="3304110" cy="584775"/>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_tradnl" sz="32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orte" pitchFamily="66" charset="0"/>
              </a:rPr>
              <a:t>Día  de  Compras</a:t>
            </a:r>
            <a:endParaRPr lang="es-ES" sz="32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orte" pitchFamily="66" charset="0"/>
            </a:endParaRPr>
          </a:p>
        </p:txBody>
      </p:sp>
    </p:spTree>
  </p:cSld>
  <p:clrMapOvr>
    <a:masterClrMapping/>
  </p:clrMapOvr>
  <p:transition spd="slow" advTm="12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nodeType="with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10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10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9" dur="10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10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1000" tmFilter="0,0; .5, 1; 1, 1"/>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DSC01253.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8000">
    <p:comb dir="vert"/>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ventura-mall-miami.jpg"/>
          <p:cNvPicPr>
            <a:picLocks noChangeAspect="1"/>
          </p:cNvPicPr>
          <p:nvPr/>
        </p:nvPicPr>
        <p:blipFill>
          <a:blip r:embed="rId2"/>
          <a:stretch>
            <a:fillRect/>
          </a:stretch>
        </p:blipFill>
        <p:spPr>
          <a:xfrm>
            <a:off x="0" y="1142984"/>
            <a:ext cx="9144000" cy="4947065"/>
          </a:xfrm>
          <a:prstGeom prst="rect">
            <a:avLst/>
          </a:prstGeom>
        </p:spPr>
      </p:pic>
    </p:spTree>
  </p:cSld>
  <p:clrMapOvr>
    <a:masterClrMapping/>
  </p:clrMapOvr>
  <p:transition spd="slow" advTm="8000">
    <p:comb/>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ventura-mall-25-8-florida-003.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8000">
    <p:comb dir="vert"/>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37222.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8000">
    <p:comb/>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0390534.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8000">
    <p:comb dir="vert"/>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528166-1024x768.jpg"/>
          <p:cNvPicPr>
            <a:picLocks noChangeAspect="1"/>
          </p:cNvPicPr>
          <p:nvPr/>
        </p:nvPicPr>
        <p:blipFill>
          <a:blip r:embed="rId2"/>
          <a:stretch>
            <a:fillRect/>
          </a:stretch>
        </p:blipFill>
        <p:spPr>
          <a:xfrm>
            <a:off x="0" y="0"/>
            <a:ext cx="9144000" cy="6858000"/>
          </a:xfrm>
          <a:prstGeom prst="rect">
            <a:avLst/>
          </a:prstGeom>
        </p:spPr>
      </p:pic>
      <p:sp>
        <p:nvSpPr>
          <p:cNvPr id="5" name="4 CuadroTexto"/>
          <p:cNvSpPr txBox="1"/>
          <p:nvPr/>
        </p:nvSpPr>
        <p:spPr>
          <a:xfrm flipH="1">
            <a:off x="2928926" y="857232"/>
            <a:ext cx="4357718" cy="584775"/>
          </a:xfrm>
          <a:prstGeom prst="rect">
            <a:avLst/>
          </a:prstGeom>
          <a:noFill/>
        </p:spPr>
        <p:txBody>
          <a:bodyPr wrap="squar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_tradnl" sz="32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orte" pitchFamily="66" charset="0"/>
              </a:rPr>
              <a:t>Vamos  a  la  Playa</a:t>
            </a:r>
            <a:endParaRPr lang="es-ES" sz="32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orte" pitchFamily="66" charset="0"/>
            </a:endParaRPr>
          </a:p>
        </p:txBody>
      </p:sp>
    </p:spTree>
  </p:cSld>
  <p:clrMapOvr>
    <a:masterClrMapping/>
  </p:clrMapOvr>
  <p:transition spd="slow" advTm="12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nodeType="with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10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10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9" dur="10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10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1000" tmFilter="0,0; .5, 1; 1, 1"/>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axresdefault.jpg"/>
          <p:cNvPicPr>
            <a:picLocks noChangeAspect="1"/>
          </p:cNvPicPr>
          <p:nvPr/>
        </p:nvPicPr>
        <p:blipFill>
          <a:blip r:embed="rId2"/>
          <a:stretch>
            <a:fillRect/>
          </a:stretch>
        </p:blipFill>
        <p:spPr>
          <a:xfrm>
            <a:off x="0" y="3345"/>
            <a:ext cx="9144000" cy="6851309"/>
          </a:xfrm>
          <a:prstGeom prst="rect">
            <a:avLst/>
          </a:prstGeom>
        </p:spPr>
      </p:pic>
    </p:spTree>
  </p:cSld>
  <p:clrMapOvr>
    <a:masterClrMapping/>
  </p:clrMapOvr>
  <p:transition spd="slow" advTm="8000">
    <p:comb dir="vert"/>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5836934127_0e917d3c61_b.jpg"/>
          <p:cNvPicPr>
            <a:picLocks noChangeAspect="1"/>
          </p:cNvPicPr>
          <p:nvPr/>
        </p:nvPicPr>
        <p:blipFill>
          <a:blip r:embed="rId2"/>
          <a:stretch>
            <a:fillRect/>
          </a:stretch>
        </p:blipFill>
        <p:spPr>
          <a:xfrm>
            <a:off x="0" y="10016"/>
            <a:ext cx="9144000" cy="6837967"/>
          </a:xfrm>
          <a:prstGeom prst="rect">
            <a:avLst/>
          </a:prstGeom>
        </p:spPr>
      </p:pic>
    </p:spTree>
  </p:cSld>
  <p:clrMapOvr>
    <a:masterClrMapping/>
  </p:clrMapOvr>
  <p:transition spd="slow" advTm="8000">
    <p:comb/>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4570282991_a9f87663f2_b.jpg"/>
          <p:cNvPicPr>
            <a:picLocks noChangeAspect="1"/>
          </p:cNvPicPr>
          <p:nvPr/>
        </p:nvPicPr>
        <p:blipFill>
          <a:blip r:embed="rId2"/>
          <a:stretch>
            <a:fillRect/>
          </a:stretch>
        </p:blipFill>
        <p:spPr>
          <a:xfrm>
            <a:off x="0" y="3345"/>
            <a:ext cx="9144000" cy="6851309"/>
          </a:xfrm>
          <a:prstGeom prst="rect">
            <a:avLst/>
          </a:prstGeom>
        </p:spPr>
      </p:pic>
    </p:spTree>
  </p:cSld>
  <p:clrMapOvr>
    <a:masterClrMapping/>
  </p:clrMapOvr>
  <p:transition spd="slow" advTm="8000">
    <p:comb dir="vert"/>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beach-doubletree-ocean-point-resort-spa-miami-beach-north-v116177-1600.jpg"/>
          <p:cNvPicPr>
            <a:picLocks noChangeAspect="1"/>
          </p:cNvPicPr>
          <p:nvPr/>
        </p:nvPicPr>
        <p:blipFill>
          <a:blip r:embed="rId2"/>
          <a:stretch>
            <a:fillRect/>
          </a:stretch>
        </p:blipFill>
        <p:spPr>
          <a:xfrm>
            <a:off x="-1" y="0"/>
            <a:ext cx="9179719" cy="6858000"/>
          </a:xfrm>
          <a:prstGeom prst="rect">
            <a:avLst/>
          </a:prstGeom>
        </p:spPr>
      </p:pic>
    </p:spTree>
  </p:cSld>
  <p:clrMapOvr>
    <a:masterClrMapping/>
  </p:clrMapOvr>
  <p:transition spd="slow" advTm="8000">
    <p:comb/>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6780264348_b8ce35bb5f_b.jpg"/>
          <p:cNvPicPr>
            <a:picLocks noChangeAspect="1"/>
          </p:cNvPicPr>
          <p:nvPr/>
        </p:nvPicPr>
        <p:blipFill>
          <a:blip r:embed="rId2"/>
          <a:stretch>
            <a:fillRect/>
          </a:stretch>
        </p:blipFill>
        <p:spPr>
          <a:xfrm>
            <a:off x="0" y="10016"/>
            <a:ext cx="9144000" cy="6837967"/>
          </a:xfrm>
          <a:prstGeom prst="rect">
            <a:avLst/>
          </a:prstGeom>
        </p:spPr>
      </p:pic>
    </p:spTree>
  </p:cSld>
  <p:clrMapOvr>
    <a:masterClrMapping/>
  </p:clrMapOvr>
  <p:transition spd="slow" advTm="8000">
    <p:comb dir="vert"/>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iami-beach_places.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8000">
    <p:comb/>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slide_deauville_3.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8000">
    <p:comb dir="vert"/>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4.jpg"/>
          <p:cNvPicPr>
            <a:picLocks noChangeAspect="1"/>
          </p:cNvPicPr>
          <p:nvPr/>
        </p:nvPicPr>
        <p:blipFill>
          <a:blip r:embed="rId2"/>
          <a:stretch>
            <a:fillRect/>
          </a:stretch>
        </p:blipFill>
        <p:spPr>
          <a:xfrm>
            <a:off x="0" y="26581"/>
            <a:ext cx="9144000" cy="6804837"/>
          </a:xfrm>
          <a:prstGeom prst="rect">
            <a:avLst/>
          </a:prstGeom>
        </p:spPr>
      </p:pic>
    </p:spTree>
  </p:cSld>
  <p:clrMapOvr>
    <a:masterClrMapping/>
  </p:clrMapOvr>
  <p:transition spd="slow" advTm="8000">
    <p:comb/>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3.jpg"/>
          <p:cNvPicPr>
            <a:picLocks noChangeAspect="1"/>
          </p:cNvPicPr>
          <p:nvPr/>
        </p:nvPicPr>
        <p:blipFill>
          <a:blip r:embed="rId2"/>
          <a:stretch>
            <a:fillRect/>
          </a:stretch>
        </p:blipFill>
        <p:spPr>
          <a:xfrm>
            <a:off x="0" y="1071546"/>
            <a:ext cx="9144000" cy="4929198"/>
          </a:xfrm>
          <a:prstGeom prst="rect">
            <a:avLst/>
          </a:prstGeom>
        </p:spPr>
      </p:pic>
      <p:sp>
        <p:nvSpPr>
          <p:cNvPr id="5" name="4 CuadroTexto"/>
          <p:cNvSpPr txBox="1"/>
          <p:nvPr/>
        </p:nvSpPr>
        <p:spPr>
          <a:xfrm>
            <a:off x="1714480" y="571480"/>
            <a:ext cx="5840894" cy="523220"/>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_tradnl" sz="28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orte" pitchFamily="66" charset="0"/>
              </a:rPr>
              <a:t>Conociendo  las  calles  de  Miami</a:t>
            </a:r>
            <a:endParaRPr lang="es-ES" sz="2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orte" pitchFamily="66" charset="0"/>
            </a:endParaRPr>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nodeType="with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10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10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9" dur="10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10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1000" tmFilter="0,0; .5, 1; 1, 1"/>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4570895786_0e7c4778bd_b.jpg"/>
          <p:cNvPicPr>
            <a:picLocks noChangeAspect="1"/>
          </p:cNvPicPr>
          <p:nvPr/>
        </p:nvPicPr>
        <p:blipFill>
          <a:blip r:embed="rId2"/>
          <a:stretch>
            <a:fillRect/>
          </a:stretch>
        </p:blipFill>
        <p:spPr>
          <a:xfrm>
            <a:off x="0" y="13342"/>
            <a:ext cx="9144000" cy="6831315"/>
          </a:xfrm>
          <a:prstGeom prst="rect">
            <a:avLst/>
          </a:prstGeom>
        </p:spPr>
      </p:pic>
    </p:spTree>
  </p:cSld>
  <p:clrMapOvr>
    <a:masterClrMapping/>
  </p:clrMapOvr>
  <p:transition spd="slow" advTm="8000">
    <p:comb/>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4990944236_0a5158a947_b.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8000">
    <p:comb dir="vert"/>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4570893830_b3ec00d77b_b.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8000">
    <p:comb/>
  </p:transition>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Lincoln-Road-Mall-Miami-Roteiro-Miami.jpg"/>
          <p:cNvPicPr>
            <a:picLocks noChangeAspect="1"/>
          </p:cNvPicPr>
          <p:nvPr/>
        </p:nvPicPr>
        <p:blipFill>
          <a:blip r:embed="rId2"/>
          <a:stretch>
            <a:fillRect/>
          </a:stretch>
        </p:blipFill>
        <p:spPr>
          <a:xfrm>
            <a:off x="0" y="1142984"/>
            <a:ext cx="9144000" cy="4862233"/>
          </a:xfrm>
          <a:prstGeom prst="rect">
            <a:avLst/>
          </a:prstGeom>
        </p:spPr>
      </p:pic>
    </p:spTree>
  </p:cSld>
  <p:clrMapOvr>
    <a:masterClrMapping/>
  </p:clrMapOvr>
  <p:transition spd="slow" advTm="8000">
    <p:comb dir="vert"/>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alle 8.jpg"/>
          <p:cNvPicPr>
            <a:picLocks noChangeAspect="1"/>
          </p:cNvPicPr>
          <p:nvPr/>
        </p:nvPicPr>
        <p:blipFill>
          <a:blip r:embed="rId2"/>
          <a:stretch>
            <a:fillRect/>
          </a:stretch>
        </p:blipFill>
        <p:spPr>
          <a:xfrm>
            <a:off x="0" y="15719"/>
            <a:ext cx="9144000" cy="6826562"/>
          </a:xfrm>
          <a:prstGeom prst="rect">
            <a:avLst/>
          </a:prstGeom>
        </p:spPr>
      </p:pic>
    </p:spTree>
  </p:cSld>
  <p:clrMapOvr>
    <a:masterClrMapping/>
  </p:clrMapOvr>
  <p:transition spd="slow" advTm="8000">
    <p:comb/>
  </p:transition>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iami-3-170.jpg"/>
          <p:cNvPicPr>
            <a:picLocks noChangeAspect="1"/>
          </p:cNvPicPr>
          <p:nvPr/>
        </p:nvPicPr>
        <p:blipFill>
          <a:blip r:embed="rId2"/>
          <a:stretch>
            <a:fillRect/>
          </a:stretch>
        </p:blipFill>
        <p:spPr>
          <a:xfrm>
            <a:off x="0" y="0"/>
            <a:ext cx="9179717" cy="6858000"/>
          </a:xfrm>
          <a:prstGeom prst="rect">
            <a:avLst/>
          </a:prstGeom>
        </p:spPr>
      </p:pic>
    </p:spTree>
  </p:cSld>
  <p:clrMapOvr>
    <a:masterClrMapping/>
  </p:clrMapOvr>
  <p:transition spd="slow" advTm="8000">
    <p:comb dir="vert"/>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iami-004.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8000">
    <p:comb/>
  </p:transition>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3257647473_0bb385c9b8_b.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8000">
    <p:comb dir="vert"/>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Coco_Grove_FL_Vizcaya_mansion_and_barge_pano01.jpg"/>
          <p:cNvPicPr>
            <a:picLocks noChangeAspect="1"/>
          </p:cNvPicPr>
          <p:nvPr/>
        </p:nvPicPr>
        <p:blipFill>
          <a:blip r:embed="rId2"/>
          <a:stretch>
            <a:fillRect/>
          </a:stretch>
        </p:blipFill>
        <p:spPr>
          <a:xfrm>
            <a:off x="0" y="1500174"/>
            <a:ext cx="9121699" cy="3929090"/>
          </a:xfrm>
          <a:prstGeom prst="rect">
            <a:avLst/>
          </a:prstGeom>
        </p:spPr>
      </p:pic>
      <p:sp>
        <p:nvSpPr>
          <p:cNvPr id="6" name="5 CuadroTexto"/>
          <p:cNvSpPr txBox="1"/>
          <p:nvPr/>
        </p:nvSpPr>
        <p:spPr>
          <a:xfrm>
            <a:off x="2571736" y="785794"/>
            <a:ext cx="3768917" cy="584775"/>
          </a:xfrm>
          <a:prstGeom prst="rect">
            <a:avLst/>
          </a:prstGeom>
          <a:noFill/>
        </p:spPr>
        <p:txBody>
          <a:bodyPr wrap="none" rtlCol="0">
            <a:spAutoFit/>
            <a:scene3d>
              <a:camera prst="orthographicFront"/>
              <a:lightRig rig="flat" dir="tl">
                <a:rot lat="0" lon="0" rev="6600000"/>
              </a:lightRig>
            </a:scene3d>
            <a:sp3d extrusionH="25400" contourW="8890">
              <a:bevelT w="38100" h="31750"/>
              <a:contourClr>
                <a:schemeClr val="accent2">
                  <a:shade val="75000"/>
                </a:schemeClr>
              </a:contourClr>
            </a:sp3d>
          </a:bodyPr>
          <a:lstStyle/>
          <a:p>
            <a:r>
              <a:rPr lang="es-ES" sz="32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Forte" pitchFamily="66" charset="0"/>
              </a:rPr>
              <a:t>Palacio  de  Vizcaya</a:t>
            </a:r>
            <a:endParaRPr lang="es-ES" sz="32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Forte" pitchFamily="66" charset="0"/>
            </a:endParaRPr>
          </a:p>
        </p:txBody>
      </p:sp>
    </p:spTree>
  </p:cSld>
  <p:clrMapOvr>
    <a:masterClrMapping/>
  </p:clrMapOvr>
  <p:transition spd="slow" advTm="12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nodeType="with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10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10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10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10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10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iami.jpg"/>
          <p:cNvPicPr>
            <a:picLocks noChangeAspect="1"/>
          </p:cNvPicPr>
          <p:nvPr/>
        </p:nvPicPr>
        <p:blipFill>
          <a:blip r:embed="rId2"/>
          <a:stretch>
            <a:fillRect/>
          </a:stretch>
        </p:blipFill>
        <p:spPr>
          <a:xfrm>
            <a:off x="0" y="0"/>
            <a:ext cx="9144000" cy="6858000"/>
          </a:xfrm>
          <a:prstGeom prst="rect">
            <a:avLst/>
          </a:prstGeom>
        </p:spPr>
      </p:pic>
      <p:sp>
        <p:nvSpPr>
          <p:cNvPr id="5" name="4 CuadroTexto"/>
          <p:cNvSpPr txBox="1"/>
          <p:nvPr/>
        </p:nvSpPr>
        <p:spPr>
          <a:xfrm>
            <a:off x="2357422" y="642918"/>
            <a:ext cx="5242141" cy="523220"/>
          </a:xfrm>
          <a:prstGeom prst="rect">
            <a:avLst/>
          </a:prstGeom>
          <a:noFill/>
        </p:spPr>
        <p:txBody>
          <a:bodyPr wrap="none" rtlCol="0">
            <a:spAutoFit/>
            <a:scene3d>
              <a:camera prst="orthographicFront"/>
              <a:lightRig rig="flat" dir="tl">
                <a:rot lat="0" lon="0" rev="6600000"/>
              </a:lightRig>
            </a:scene3d>
            <a:sp3d extrusionH="25400" contourW="8890">
              <a:bevelT w="38100" h="31750"/>
              <a:contourClr>
                <a:schemeClr val="accent2">
                  <a:shade val="75000"/>
                </a:schemeClr>
              </a:contourClr>
            </a:sp3d>
          </a:bodyPr>
          <a:lstStyle/>
          <a:p>
            <a:r>
              <a:rPr lang="es-ES_tradnl" sz="28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Forte" pitchFamily="66" charset="0"/>
              </a:rPr>
              <a:t>Disfrutando La Noche  De Miami</a:t>
            </a:r>
            <a:endParaRPr lang="es-ES" sz="28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Forte" pitchFamily="66" charset="0"/>
            </a:endParaRPr>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nodeType="with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10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10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9" dur="10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10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1000" tmFilter="0,0; .5, 1; 1, 1"/>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iami-11.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8000">
    <p:comb/>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iami-florida-vacation-wallpaper-for-1920x1200-widescreen-772-11.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8000">
    <p:comb dir="vert"/>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iami_Skyline_II_by_Aerostylaz.jpg"/>
          <p:cNvPicPr>
            <a:picLocks noChangeAspect="1"/>
          </p:cNvPicPr>
          <p:nvPr/>
        </p:nvPicPr>
        <p:blipFill>
          <a:blip r:embed="rId2"/>
          <a:stretch>
            <a:fillRect/>
          </a:stretch>
        </p:blipFill>
        <p:spPr>
          <a:xfrm>
            <a:off x="0" y="0"/>
            <a:ext cx="9188648" cy="6858000"/>
          </a:xfrm>
          <a:prstGeom prst="rect">
            <a:avLst/>
          </a:prstGeom>
        </p:spPr>
      </p:pic>
    </p:spTree>
  </p:cSld>
  <p:clrMapOvr>
    <a:masterClrMapping/>
  </p:clrMapOvr>
  <p:transition spd="slow" advTm="8000">
    <p:comb/>
  </p:transition>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9090199084_21ffaa9f8d_b.jpg"/>
          <p:cNvPicPr>
            <a:picLocks noChangeAspect="1"/>
          </p:cNvPicPr>
          <p:nvPr/>
        </p:nvPicPr>
        <p:blipFill>
          <a:blip r:embed="rId2"/>
          <a:stretch>
            <a:fillRect/>
          </a:stretch>
        </p:blipFill>
        <p:spPr>
          <a:xfrm>
            <a:off x="0" y="3345"/>
            <a:ext cx="9144000" cy="6851309"/>
          </a:xfrm>
          <a:prstGeom prst="rect">
            <a:avLst/>
          </a:prstGeom>
        </p:spPr>
      </p:pic>
    </p:spTree>
  </p:cSld>
  <p:clrMapOvr>
    <a:masterClrMapping/>
  </p:clrMapOvr>
  <p:transition spd="slow" advTm="8000">
    <p:comb dir="vert"/>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bridge-miami-wallpapers-1024x768.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8000">
    <p:comb/>
  </p:transition>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3257667553_49d9e64102_b.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8000">
    <p:comb dir="vert"/>
  </p:transition>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iami-Skyline-June-21.jpg"/>
          <p:cNvPicPr>
            <a:picLocks noChangeAspect="1"/>
          </p:cNvPicPr>
          <p:nvPr/>
        </p:nvPicPr>
        <p:blipFill>
          <a:blip r:embed="rId2"/>
          <a:stretch>
            <a:fillRect/>
          </a:stretch>
        </p:blipFill>
        <p:spPr>
          <a:xfrm>
            <a:off x="0" y="10016"/>
            <a:ext cx="9144000" cy="6837967"/>
          </a:xfrm>
          <a:prstGeom prst="rect">
            <a:avLst/>
          </a:prstGeom>
        </p:spPr>
      </p:pic>
    </p:spTree>
  </p:cSld>
  <p:clrMapOvr>
    <a:masterClrMapping/>
  </p:clrMapOvr>
  <p:transition spd="slow" advTm="8000">
    <p:comb/>
  </p:transition>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355764-1024x768.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8000">
    <p:comb dir="vert"/>
  </p:transition>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6171380301_4d80d2343d_b.jpg"/>
          <p:cNvPicPr>
            <a:picLocks noChangeAspect="1"/>
          </p:cNvPicPr>
          <p:nvPr/>
        </p:nvPicPr>
        <p:blipFill>
          <a:blip r:embed="rId2"/>
          <a:stretch>
            <a:fillRect/>
          </a:stretch>
        </p:blipFill>
        <p:spPr>
          <a:xfrm>
            <a:off x="0" y="16662"/>
            <a:ext cx="9144000" cy="6824676"/>
          </a:xfrm>
          <a:prstGeom prst="rect">
            <a:avLst/>
          </a:prstGeom>
        </p:spPr>
      </p:pic>
    </p:spTree>
  </p:cSld>
  <p:clrMapOvr>
    <a:masterClrMapping/>
  </p:clrMapOvr>
  <p:transition spd="slow" advTm="8000">
    <p:comb/>
  </p:transition>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oon_20over_20Miami.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8000">
    <p:comb dir="vert"/>
  </p:transition>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425265-1024x768.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8000">
    <p:comb/>
  </p:transition>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377456-1680x1050.jpg"/>
          <p:cNvPicPr>
            <a:picLocks noChangeAspect="1"/>
          </p:cNvPicPr>
          <p:nvPr/>
        </p:nvPicPr>
        <p:blipFill>
          <a:blip r:embed="rId2"/>
          <a:stretch>
            <a:fillRect/>
          </a:stretch>
        </p:blipFill>
        <p:spPr>
          <a:xfrm>
            <a:off x="0" y="13342"/>
            <a:ext cx="9144000" cy="6831315"/>
          </a:xfrm>
          <a:prstGeom prst="rect">
            <a:avLst/>
          </a:prstGeom>
        </p:spPr>
      </p:pic>
    </p:spTree>
  </p:cSld>
  <p:clrMapOvr>
    <a:masterClrMapping/>
  </p:clrMapOvr>
  <p:transition spd="slow" advTm="8000">
    <p:comb dir="vert"/>
  </p:transition>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brickellatnight001spf8.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8000">
    <p:comb/>
  </p:transition>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3182110816_8e1724b1f9_b.jpg"/>
          <p:cNvPicPr>
            <a:picLocks noChangeAspect="1"/>
          </p:cNvPicPr>
          <p:nvPr/>
        </p:nvPicPr>
        <p:blipFill>
          <a:blip r:embed="rId2"/>
          <a:stretch>
            <a:fillRect/>
          </a:stretch>
        </p:blipFill>
        <p:spPr>
          <a:xfrm>
            <a:off x="0" y="16662"/>
            <a:ext cx="9144000" cy="6824676"/>
          </a:xfrm>
          <a:prstGeom prst="rect">
            <a:avLst/>
          </a:prstGeom>
        </p:spPr>
      </p:pic>
    </p:spTree>
  </p:cSld>
  <p:clrMapOvr>
    <a:masterClrMapping/>
  </p:clrMapOvr>
  <p:transition spd="slow" advTm="8000">
    <p:comb dir="vert"/>
  </p:transition>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Bridge-in-Miami-Beach.jpg"/>
          <p:cNvPicPr>
            <a:picLocks noChangeAspect="1"/>
          </p:cNvPicPr>
          <p:nvPr/>
        </p:nvPicPr>
        <p:blipFill>
          <a:blip r:embed="rId2"/>
          <a:stretch>
            <a:fillRect/>
          </a:stretch>
        </p:blipFill>
        <p:spPr>
          <a:xfrm>
            <a:off x="0" y="23281"/>
            <a:ext cx="9144000" cy="6811437"/>
          </a:xfrm>
          <a:prstGeom prst="rect">
            <a:avLst/>
          </a:prstGeom>
        </p:spPr>
      </p:pic>
      <p:pic>
        <p:nvPicPr>
          <p:cNvPr id="6146" name="Picture 2" descr="Rendered Image"/>
          <p:cNvPicPr>
            <a:picLocks noChangeAspect="1" noChangeArrowheads="1"/>
          </p:cNvPicPr>
          <p:nvPr/>
        </p:nvPicPr>
        <p:blipFill>
          <a:blip r:embed="rId3">
            <a:lum bright="40000" contrast="40000"/>
          </a:blip>
          <a:srcRect/>
          <a:stretch>
            <a:fillRect/>
          </a:stretch>
        </p:blipFill>
        <p:spPr bwMode="auto">
          <a:xfrm rot="20358413">
            <a:off x="581715" y="5342816"/>
            <a:ext cx="1914475" cy="1216162"/>
          </a:xfrm>
          <a:prstGeom prst="rect">
            <a:avLst/>
          </a:prstGeom>
          <a:noFill/>
        </p:spPr>
      </p:pic>
    </p:spTree>
  </p:cSld>
  <p:clrMapOvr>
    <a:masterClrMapping/>
  </p:clrMapOvr>
  <p:transition spd="slow" advTm="8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6146"/>
                                        </p:tgtEl>
                                        <p:attrNameLst>
                                          <p:attrName>style.visibility</p:attrName>
                                        </p:attrNameLst>
                                      </p:cBhvr>
                                      <p:to>
                                        <p:strVal val="visible"/>
                                      </p:to>
                                    </p:set>
                                    <p:anim calcmode="lin" valueType="num">
                                      <p:cBhvr>
                                        <p:cTn id="7" dur="2000" fill="hold"/>
                                        <p:tgtEl>
                                          <p:spTgt spid="6146"/>
                                        </p:tgtEl>
                                        <p:attrNameLst>
                                          <p:attrName>ppt_w</p:attrName>
                                        </p:attrNameLst>
                                      </p:cBhvr>
                                      <p:tavLst>
                                        <p:tav tm="0">
                                          <p:val>
                                            <p:fltVal val="0"/>
                                          </p:val>
                                        </p:tav>
                                        <p:tav tm="100000">
                                          <p:val>
                                            <p:strVal val="#ppt_w"/>
                                          </p:val>
                                        </p:tav>
                                      </p:tavLst>
                                    </p:anim>
                                    <p:anim calcmode="lin" valueType="num">
                                      <p:cBhvr>
                                        <p:cTn id="8" dur="2000" fill="hold"/>
                                        <p:tgtEl>
                                          <p:spTgt spid="6146"/>
                                        </p:tgtEl>
                                        <p:attrNameLst>
                                          <p:attrName>ppt_h</p:attrName>
                                        </p:attrNameLst>
                                      </p:cBhvr>
                                      <p:tavLst>
                                        <p:tav tm="0">
                                          <p:val>
                                            <p:fltVal val="0"/>
                                          </p:val>
                                        </p:tav>
                                        <p:tav tm="100000">
                                          <p:val>
                                            <p:strVal val="#ppt_h"/>
                                          </p:val>
                                        </p:tav>
                                      </p:tavLst>
                                    </p:anim>
                                  </p:childTnLst>
                                </p:cTn>
                              </p:par>
                              <p:par>
                                <p:cTn id="9" presetID="8" presetClass="emph" presetSubtype="0" fill="hold" nodeType="withEffect">
                                  <p:stCondLst>
                                    <p:cond delay="0"/>
                                  </p:stCondLst>
                                  <p:childTnLst>
                                    <p:animRot by="21600000">
                                      <p:cBhvr>
                                        <p:cTn id="10" dur="2000" fill="hold"/>
                                        <p:tgtEl>
                                          <p:spTgt spid="6146"/>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4.xml><?xml version="1.0" encoding="utf-8"?>
<p:sld xmlns:a="http://schemas.openxmlformats.org/drawingml/2006/main" xmlns:r="http://schemas.openxmlformats.org/officeDocument/2006/relationships" xmlns:p="http://schemas.openxmlformats.org/presentationml/2006/main" showMasterSp="0" showMasterPhAnim="0">
  <p:cSld>
    <p:bg>
      <p:bgPr>
        <a:solidFill>
          <a:srgbClr val="C0D7F5"/>
        </a:solidFill>
        <a:effectLst/>
      </p:bgPr>
    </p:bg>
    <p:spTree>
      <p:nvGrpSpPr>
        <p:cNvPr id="1" name=""/>
        <p:cNvGrpSpPr/>
        <p:nvPr/>
      </p:nvGrpSpPr>
      <p:grpSpPr>
        <a:xfrm>
          <a:off x="0" y="0"/>
          <a:ext cx="0" cy="0"/>
          <a:chOff x="0" y="0"/>
          <a:chExt cx="0" cy="0"/>
        </a:xfrm>
      </p:grpSpPr>
      <p:pic>
        <p:nvPicPr>
          <p:cNvPr id="11749" name="Picture 485">
            <a:hlinkClick r:id="" action="ppaction://media"/>
          </p:cNvPr>
          <p:cNvPicPr>
            <a:picLocks noRot="1" noChangeAspect="1" noChangeArrowheads="1"/>
          </p:cNvPicPr>
          <p:nvPr>
            <a:wavAudioFile r:embed="rId1" name="book_shut_SoundsResource_com.wav"/>
          </p:nvPr>
        </p:nvPicPr>
        <p:blipFill>
          <a:blip r:embed="rId3"/>
          <a:srcRect/>
          <a:stretch>
            <a:fillRect/>
          </a:stretch>
        </p:blipFill>
        <p:spPr bwMode="auto">
          <a:xfrm>
            <a:off x="8229600" y="609600"/>
            <a:ext cx="304800" cy="304800"/>
          </a:xfrm>
          <a:prstGeom prst="rect">
            <a:avLst/>
          </a:prstGeom>
          <a:noFill/>
        </p:spPr>
      </p:pic>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algn="ctr"/>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4"/>
          </p:cNvPr>
          <p:cNvPicPr>
            <a:picLocks noChangeAspect="1" noChangeArrowheads="1"/>
          </p:cNvPicPr>
          <p:nvPr/>
        </p:nvPicPr>
        <p:blipFill>
          <a:blip r:embed="rId5"/>
          <a:srcRect/>
          <a:stretch>
            <a:fillRect/>
          </a:stretch>
        </p:blipFill>
        <p:spPr bwMode="auto">
          <a:xfrm>
            <a:off x="2667000" y="55626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49530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pic>
        <p:nvPicPr>
          <p:cNvPr id="11677" name="Picture 413" descr="logo">
            <a:hlinkClick r:id="rId6"/>
          </p:cNvPr>
          <p:cNvPicPr>
            <a:picLocks noChangeAspect="1" noChangeArrowheads="1"/>
          </p:cNvPicPr>
          <p:nvPr/>
        </p:nvPicPr>
        <p:blipFill>
          <a:blip r:embed="rId7"/>
          <a:srcRect/>
          <a:stretch>
            <a:fillRect/>
          </a:stretch>
        </p:blipFill>
        <p:spPr bwMode="auto">
          <a:xfrm>
            <a:off x="609600" y="6096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graphicFrame>
        <p:nvGraphicFramePr>
          <p:cNvPr id="11742" name="Group 478"/>
          <p:cNvGraphicFramePr>
            <a:graphicFrameLocks noGrp="1"/>
          </p:cNvGraphicFramePr>
          <p:nvPr/>
        </p:nvGraphicFramePr>
        <p:xfrm>
          <a:off x="990600" y="3429000"/>
          <a:ext cx="7086600" cy="1036320"/>
        </p:xfrm>
        <a:graphic>
          <a:graphicData uri="http://schemas.openxmlformats.org/drawingml/2006/table">
            <a:tbl>
              <a:tblPr/>
              <a:tblGrid>
                <a:gridCol w="1181100"/>
                <a:gridCol w="1181100"/>
                <a:gridCol w="1181100"/>
                <a:gridCol w="1181100"/>
                <a:gridCol w="1181100"/>
                <a:gridCol w="1181100"/>
              </a:tblGrid>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1" i="0" u="none" strike="noStrike" cap="none" normalizeH="0" baseline="0" smtClean="0">
                          <a:ln>
                            <a:noFill/>
                          </a:ln>
                          <a:solidFill>
                            <a:schemeClr val="tx1"/>
                          </a:solidFill>
                          <a:effectLst/>
                          <a:latin typeface="Berlin Sans FB Demi" pitchFamily="34" charset="0"/>
                          <a:hlinkClick r:id="rId8"/>
                        </a:rPr>
                        <a:t>Dedicatorias</a:t>
                      </a:r>
                      <a:endParaRPr kumimoji="0" lang="es-ES" sz="1400" b="1"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9"/>
                        </a:rPr>
                        <a:t>Fechas Especiales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0"/>
                        </a:rPr>
                        <a:t>Graciosos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1"/>
                        </a:rPr>
                        <a:t>Historia y arte</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2"/>
                        </a:rPr>
                        <a:t>Lugares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3"/>
                        </a:rPr>
                        <a:t>Musicales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32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4"/>
                        </a:rPr>
                        <a:t>Naturaleza y Ciencias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5"/>
                        </a:rPr>
                        <a:t>Política</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6"/>
                        </a:rPr>
                        <a:t>Reflexión</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7"/>
                        </a:rPr>
                        <a:t>Religiosos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8"/>
                        </a:rPr>
                        <a:t>Románticos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9"/>
                        </a:rPr>
                        <a:t>Salud</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744" name="Rectangle 480"/>
          <p:cNvSpPr>
            <a:spLocks noChangeArrowheads="1"/>
          </p:cNvSpPr>
          <p:nvPr/>
        </p:nvSpPr>
        <p:spPr bwMode="auto">
          <a:xfrm>
            <a:off x="0" y="2892425"/>
            <a:ext cx="9144000" cy="366713"/>
          </a:xfrm>
          <a:prstGeom prst="rect">
            <a:avLst/>
          </a:prstGeom>
          <a:noFill/>
          <a:ln w="9525">
            <a:noFill/>
            <a:miter lim="800000"/>
            <a:headEnd/>
            <a:tailEnd/>
          </a:ln>
          <a:effectLst/>
        </p:spPr>
        <p:txBody>
          <a:bodyPr>
            <a:spAutoFit/>
          </a:bodyPr>
          <a:lstStyle/>
          <a:p>
            <a:pPr algn="ctr"/>
            <a:r>
              <a:rPr lang="es-ES_tradnl" b="1" u="sng">
                <a:solidFill>
                  <a:srgbClr val="04265C"/>
                </a:solidFill>
                <a:latin typeface="Berlin Sans FB Demi" pitchFamily="34" charset="0"/>
              </a:rPr>
              <a:t>PPS Exclusivos</a:t>
            </a:r>
            <a:endParaRPr lang="es-ES" b="1" u="sng">
              <a:solidFill>
                <a:srgbClr val="04265C"/>
              </a:solidFill>
              <a:latin typeface="Berlin Sans FB Demi" pitchFamily="34" charset="0"/>
            </a:endParaRPr>
          </a:p>
        </p:txBody>
      </p:sp>
      <p:pic>
        <p:nvPicPr>
          <p:cNvPr id="11745" name="Picture 481" descr="propuesta2_red"/>
          <p:cNvPicPr>
            <a:picLocks noChangeAspect="1" noChangeArrowheads="1"/>
          </p:cNvPicPr>
          <p:nvPr/>
        </p:nvPicPr>
        <p:blipFill>
          <a:blip r:embed="rId20"/>
          <a:srcRect/>
          <a:stretch>
            <a:fillRect/>
          </a:stretch>
        </p:blipFill>
        <p:spPr bwMode="auto">
          <a:xfrm rot="-1069669">
            <a:off x="5334000" y="1524000"/>
            <a:ext cx="3581400" cy="1565275"/>
          </a:xfrm>
          <a:prstGeom prst="rect">
            <a:avLst/>
          </a:prstGeom>
          <a:noFill/>
        </p:spPr>
      </p:pic>
    </p:spTree>
  </p:cSld>
  <p:clrMapOvr>
    <a:masterClrMapping/>
  </p:clrMapOvr>
  <p:transition spd="slow" advTm="8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1500"/>
                                  </p:stCondLst>
                                  <p:childTnLst>
                                    <p:set>
                                      <p:cBhvr>
                                        <p:cTn id="6" dur="1" fill="hold">
                                          <p:stCondLst>
                                            <p:cond delay="0"/>
                                          </p:stCondLst>
                                        </p:cTn>
                                        <p:tgtEl>
                                          <p:spTgt spid="11745"/>
                                        </p:tgtEl>
                                        <p:attrNameLst>
                                          <p:attrName>style.visibility</p:attrName>
                                        </p:attrNameLst>
                                      </p:cBhvr>
                                      <p:to>
                                        <p:strVal val="visible"/>
                                      </p:to>
                                    </p:set>
                                  </p:childTnLst>
                                </p:cTn>
                              </p:par>
                              <p:par>
                                <p:cTn id="7" presetID="1" presetClass="mediacall" presetSubtype="0" fill="hold" nodeType="withEffect">
                                  <p:stCondLst>
                                    <p:cond delay="1500"/>
                                  </p:stCondLst>
                                  <p:childTnLst>
                                    <p:cmd type="call" cmd="playFrom(0.0)">
                                      <p:cBhvr>
                                        <p:cTn id="8" dur="604" fill="hold"/>
                                        <p:tgtEl>
                                          <p:spTgt spid="1174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9" fill="hold" display="0">
                  <p:stCondLst>
                    <p:cond delay="indefinite"/>
                  </p:stCondLst>
                  <p:endCondLst>
                    <p:cond evt="onNext" delay="0">
                      <p:tgtEl>
                        <p:sldTgt/>
                      </p:tgtEl>
                    </p:cond>
                    <p:cond evt="onPrev" delay="0">
                      <p:tgtEl>
                        <p:sldTgt/>
                      </p:tgtEl>
                    </p:cond>
                    <p:cond evt="onStopAudio" delay="0">
                      <p:tgtEl>
                        <p:sldTgt/>
                      </p:tgtEl>
                    </p:cond>
                  </p:endCondLst>
                </p:cTn>
                <p:tgtEl>
                  <p:spTgt spid="11749"/>
                </p:tgtEl>
              </p:cMediaNode>
            </p:audio>
          </p:childTnLst>
        </p:cTn>
      </p:par>
    </p:tnLst>
  </p:timing>
</p:sld>
</file>

<file path=ppt/theme/theme1.xml><?xml version="1.0" encoding="utf-8"?>
<a:theme xmlns:a="http://schemas.openxmlformats.org/drawingml/2006/main" name="VACACIONES EN MIAMI">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VACACIONES EN MIAMI</Template>
  <TotalTime>0</TotalTime>
  <Words>72</Words>
  <Application>Microsoft Office PowerPoint</Application>
  <PresentationFormat>Presentación en pantalla (4:3)</PresentationFormat>
  <Paragraphs>27</Paragraphs>
  <Slides>74</Slides>
  <Notes>0</Notes>
  <HiddenSlides>0</HiddenSlides>
  <MMClips>1</MMClips>
  <ScaleCrop>false</ScaleCrop>
  <HeadingPairs>
    <vt:vector size="4" baseType="variant">
      <vt:variant>
        <vt:lpstr>Tema</vt:lpstr>
      </vt:variant>
      <vt:variant>
        <vt:i4>2</vt:i4>
      </vt:variant>
      <vt:variant>
        <vt:lpstr>Títulos de diapositiva</vt:lpstr>
      </vt:variant>
      <vt:variant>
        <vt:i4>74</vt:i4>
      </vt:variant>
    </vt:vector>
  </HeadingPairs>
  <TitlesOfParts>
    <vt:vector size="76" baseType="lpstr">
      <vt:lpstr>VACACIONES EN MIAMI</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lpstr>Diapositiva 71</vt:lpstr>
      <vt:lpstr>Diapositiva 72</vt:lpstr>
      <vt:lpstr>Diapositiva 73</vt:lpstr>
      <vt:lpstr>Diapositiva 74</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2013-09-20T23:37:54Z</dcterms:created>
  <dcterms:modified xsi:type="dcterms:W3CDTF">2013-09-20T23:39:05Z</dcterms:modified>
</cp:coreProperties>
</file>