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57" r:id="rId4"/>
    <p:sldId id="407" r:id="rId5"/>
    <p:sldId id="339" r:id="rId6"/>
    <p:sldId id="340" r:id="rId7"/>
    <p:sldId id="341" r:id="rId8"/>
    <p:sldId id="343" r:id="rId9"/>
    <p:sldId id="350" r:id="rId10"/>
    <p:sldId id="352" r:id="rId11"/>
    <p:sldId id="408" r:id="rId12"/>
    <p:sldId id="353" r:id="rId13"/>
    <p:sldId id="354" r:id="rId14"/>
    <p:sldId id="355" r:id="rId15"/>
    <p:sldId id="356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67" r:id="rId26"/>
    <p:sldId id="368" r:id="rId27"/>
    <p:sldId id="369" r:id="rId28"/>
    <p:sldId id="370" r:id="rId29"/>
    <p:sldId id="371" r:id="rId30"/>
    <p:sldId id="372" r:id="rId31"/>
    <p:sldId id="373" r:id="rId32"/>
    <p:sldId id="374" r:id="rId33"/>
    <p:sldId id="375" r:id="rId34"/>
    <p:sldId id="376" r:id="rId35"/>
    <p:sldId id="409" r:id="rId36"/>
    <p:sldId id="377" r:id="rId37"/>
    <p:sldId id="378" r:id="rId38"/>
    <p:sldId id="379" r:id="rId39"/>
    <p:sldId id="380" r:id="rId40"/>
    <p:sldId id="381" r:id="rId41"/>
    <p:sldId id="382" r:id="rId42"/>
    <p:sldId id="383" r:id="rId43"/>
    <p:sldId id="384" r:id="rId44"/>
    <p:sldId id="385" r:id="rId45"/>
    <p:sldId id="387" r:id="rId46"/>
    <p:sldId id="389" r:id="rId47"/>
    <p:sldId id="390" r:id="rId48"/>
    <p:sldId id="391" r:id="rId49"/>
    <p:sldId id="392" r:id="rId50"/>
    <p:sldId id="393" r:id="rId51"/>
    <p:sldId id="394" r:id="rId52"/>
    <p:sldId id="395" r:id="rId53"/>
    <p:sldId id="396" r:id="rId54"/>
    <p:sldId id="397" r:id="rId55"/>
    <p:sldId id="398" r:id="rId56"/>
    <p:sldId id="399" r:id="rId57"/>
    <p:sldId id="401" r:id="rId58"/>
    <p:sldId id="410" r:id="rId59"/>
    <p:sldId id="402" r:id="rId60"/>
    <p:sldId id="403" r:id="rId61"/>
    <p:sldId id="405" r:id="rId62"/>
    <p:sldId id="406" r:id="rId63"/>
    <p:sldId id="338" r:id="rId64"/>
    <p:sldId id="411" r:id="rId6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FmOwUPZP/xbL5FIUUYTfQ==" hashData="qh03FbG8/ZoYZCbZsVPI8UBws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B691F-F443-4CB9-9DF4-1437D82B98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A1F662-CFA3-4417-9D43-A11B95AE9BE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4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caracasaltamira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42852"/>
            <a:ext cx="7500958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PASEO POR VENEZUELA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28572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8" y="5429264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571604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0000">
    <p:split/>
    <p:sndAc>
      <p:stSnd loop="1">
        <p:snd r:embed="rId2" name="ALMA LL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CARACAS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0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juangriego0006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arac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caraca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arac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42900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aracasaltamir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57222" y="-214338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iglesia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caracas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3304_117731818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4392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caracas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caracas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caracas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caracas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CARACAS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-285776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CARACAS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avirgenhiguerotemirand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avdabolivarcarac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30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zzzzislamargarita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  <p:sndAc>
      <p:stSnd>
        <p:snd r:embed="rId2" name="los charchaleros - alma llan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acarac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asaltoangelvenez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ztorreencarac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viacruci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nazaren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1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IslaMargarita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zziglesiaelvall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zplaya_aguacarac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parqueste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islamargarit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1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zzzchoron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49238" y="-30480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zzzzpuertocabell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Dell\Escritorio\parqueste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IslaMargarita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0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2670189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2825" y="-3525838"/>
            <a:ext cx="20320000" cy="15240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acaracascapitoli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zzzcanaim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zCaracasScap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parqueste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1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islamargarita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acaracaselparais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09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Dell\Escritorio\zzzcayosombrer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93675" y="-249238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zgrancanon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753601" cy="75294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parqueste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582613" y="-304800"/>
            <a:ext cx="9753601" cy="73152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IslaMargarita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609601" y="-457201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acataratasaponwaovenez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1"/>
            <a:ext cx="9753601" cy="7315201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zzvenezuel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zgrancanon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  <p:sndAc>
      <p:stSnd>
        <p:snd r:embed="rId2" name="13 - alma llanera(2)(2)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Dell\Escritorio\zcaracas_ming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Dell\Escritorio\parqueest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Dell\Escritorio\acatarboliva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6988" y="-138113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zzzcaracasnocturn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Dell\Escritorio\VEN-Carac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Dell\Escritorio\parqueste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11125" y="-8255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Dell\Escritorio\MeridaParquelamucuy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Dell\Escritorio\aislaarapitosucrevenez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Dell\Escritorio\zzzzislamargarita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Dell\Escritorio\zzplayapampata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Dell\Escritorio\meridaParqueLaMucuy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juangriego0006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Documents and Settings\Dell\Escritorio\avdabolivar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617026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Documents and Settings\Dell\Escritorio\zzzzislamargarita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-45720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Dell\Escritorio\meridapicoboliva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457201"/>
            <a:ext cx="9753601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Documents and Settings\Dell\Escritorio\zzplayapampatar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09601" y="0"/>
            <a:ext cx="9753601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caracasaltamira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42852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500042"/>
            <a:ext cx="9286908" cy="120031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ENEZUEL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VENEZUELA</Template>
  <TotalTime>2</TotalTime>
  <Words>56</Words>
  <Application>Microsoft Office PowerPoint</Application>
  <PresentationFormat>Presentación en pantalla (4:3)</PresentationFormat>
  <Paragraphs>19</Paragraphs>
  <Slides>63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VENEZUELA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2014-11-24T10:57:57Z</dcterms:created>
  <dcterms:modified xsi:type="dcterms:W3CDTF">2014-11-24T11:00:17Z</dcterms:modified>
</cp:coreProperties>
</file>